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62" r:id="rId7"/>
    <p:sldId id="261" r:id="rId8"/>
    <p:sldId id="263" r:id="rId9"/>
    <p:sldId id="271" r:id="rId10"/>
    <p:sldId id="265" r:id="rId11"/>
    <p:sldId id="266" r:id="rId12"/>
    <p:sldId id="267" r:id="rId13"/>
    <p:sldId id="272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6"/>
  </p:normalViewPr>
  <p:slideViewPr>
    <p:cSldViewPr>
      <p:cViewPr>
        <p:scale>
          <a:sx n="54" d="100"/>
          <a:sy n="54" d="100"/>
        </p:scale>
        <p:origin x="2656" y="1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8951F-4023-4D40-88F2-630F3C0F7F08}" type="datetimeFigureOut">
              <a:rPr lang="en-US" smtClean="0"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80BBCF-9EEE-4BB4-A9A6-138FFA62F9BF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71057-0A58-4183-84A3-8DFED7C9F228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B1267-9BED-42D7-8BE4-B446E6BB0A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1EC3B-E4E1-41C1-9EC9-9FCCDAB0D772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73988-D032-456C-9041-38B247F4E0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07B21-E7C6-4DB7-A262-560B55E3BB1A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2B11A-A26A-47E1-8B57-28FAAD5774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BBD23-270A-4CCD-A162-DC89D9FF5699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B27B-8FDE-4D2B-AE93-EC20AEE74D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17205-C5D0-410D-A97B-57293F2E14FE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4FDBD-24BE-49B6-BCF5-9F2634ED28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7DBE2-4C30-46F7-A950-A892C0BD3F52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FD9A4-6004-4483-9097-CA733ECC65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A7558-AE9E-4FD0-B470-23C249183522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4166C-B97A-4F8A-81FF-7012A7576B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470C1-5BA4-40D5-A0DD-EF0AFDE16095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2A47E-1831-4323-9297-3CD2A0B902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CFCFC-AB1D-4D58-A6EB-4C5CE4FF27FD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BC97A-ECC0-4547-AF72-6E56510181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F8A5E-F997-40E7-9FE4-9C678C642CA1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77971-4D71-427A-8611-BD21C3A2F1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1417F-B150-4557-9976-A4F0C72E93C6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60234-A0DB-43E4-B2BB-3E1C146769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EAF579-F8DA-467C-A268-979A97B85105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1209C4A-2C6C-4605-AE80-14730A9179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1.png"/><Relationship Id="rId7" Type="http://schemas.openxmlformats.org/officeDocument/2006/relationships/image" Target="../media/image3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audio" Target="../media/audio11.wav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audio" Target="../media/audio10.wav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openxmlformats.org/officeDocument/2006/relationships/image" Target="../media/image34.png"/><Relationship Id="rId5" Type="http://schemas.openxmlformats.org/officeDocument/2006/relationships/image" Target="../media/image4.pn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15.jpe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71500" y="2000250"/>
            <a:ext cx="8039100" cy="14700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GB" sz="9600" b="1">
                <a:latin typeface="+mj-lt"/>
                <a:ea typeface="+mj-ea"/>
                <a:cs typeface="+mj-cs"/>
              </a:rPr>
              <a:t>Qui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3600"/>
              <a:t>With the Angry Family</a:t>
            </a:r>
          </a:p>
        </p:txBody>
      </p:sp>
      <p:pic>
        <p:nvPicPr>
          <p:cNvPr id="6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/>
          </a:p>
        </p:txBody>
      </p:sp>
      <p:pic>
        <p:nvPicPr>
          <p:cNvPr id="7171" name="Picture 2" descr="Le musée archéologique de Cherchell by dalbera."/>
          <p:cNvPicPr>
            <a:picLocks noChangeAspect="1" noChangeArrowheads="1"/>
          </p:cNvPicPr>
          <p:nvPr/>
        </p:nvPicPr>
        <p:blipFill>
          <a:blip r:embed="rId3" cstate="print"/>
          <a:srcRect l="7632" r="356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1285875" y="142876"/>
            <a:ext cx="6286521" cy="2643182"/>
          </a:xfrm>
          <a:prstGeom prst="wedgeRoundRectCallout">
            <a:avLst>
              <a:gd name="adj1" fmla="val 19551"/>
              <a:gd name="adj2" fmla="val 7093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Vous pouvez admirer les détails de cette sculpture délicate, qui représente Lady Lettuce of Cold Wrath. </a:t>
            </a:r>
          </a:p>
        </p:txBody>
      </p:sp>
      <p:pic>
        <p:nvPicPr>
          <p:cNvPr id="7175" name="Picture 7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3062288"/>
            <a:ext cx="3051175" cy="336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Content Placeholder 5" descr="angrybaldtomato.bmp"/>
          <p:cNvPicPr>
            <a:picLocks noGrp="1" noChangeAspect="1"/>
          </p:cNvPicPr>
          <p:nvPr>
            <p:ph idx="1"/>
          </p:nvPr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357940" y="1857375"/>
            <a:ext cx="4634995" cy="4357688"/>
          </a:xfrm>
        </p:spPr>
      </p:pic>
      <p:pic>
        <p:nvPicPr>
          <p:cNvPr id="14" name="Picture 13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8" y="1857375"/>
            <a:ext cx="4643437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32" y="2071678"/>
            <a:ext cx="2134618" cy="4429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Same Side Corner Rectangle 8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You can admire the details of this delicate sculpture that represents Lady Lettuce of Cold Wrath. </a:t>
            </a:r>
          </a:p>
        </p:txBody>
      </p:sp>
      <p:pic>
        <p:nvPicPr>
          <p:cNvPr id="16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8" cstate="print"/>
          <a:stretch>
            <a:fillRect/>
          </a:stretch>
        </p:blipFill>
        <p:spPr>
          <a:xfrm>
            <a:off x="850109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9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9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6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Musée Guimet by Feuillu.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9962" r="116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angrybaldtomato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>
            <a:off x="928688" y="2608080"/>
            <a:ext cx="4000500" cy="376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flipH="1">
            <a:off x="4857750" y="3454795"/>
            <a:ext cx="2874963" cy="317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308304" y="1772816"/>
            <a:ext cx="2173897" cy="451063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14282" y="1031164"/>
            <a:ext cx="8929718" cy="5981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  <a:defRPr/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You can admire the details of this delicate sculpture that represents Lady Lettuce of Cold Wrath. </a:t>
            </a:r>
          </a:p>
          <a:p>
            <a:pPr>
              <a:lnSpc>
                <a:spcPts val="1200"/>
              </a:lnSpc>
            </a:pP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3800"/>
              </a:lnSpc>
              <a:defRPr/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This becomes </a:t>
            </a:r>
          </a:p>
          <a:p>
            <a:pPr>
              <a:lnSpc>
                <a:spcPts val="3800"/>
              </a:lnSpc>
              <a:defRPr/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“You can admire the details of this delicate sculpture. This delicate sculpture represents Lady Lettuce of Cold Wrath.”</a:t>
            </a:r>
          </a:p>
          <a:p>
            <a:pPr>
              <a:lnSpc>
                <a:spcPts val="1200"/>
              </a:lnSpc>
            </a:pP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‘This delicate sculpture’ is the subject of the sentence because it is carrying out the action of the verb.</a:t>
            </a:r>
          </a:p>
          <a:p>
            <a:pPr>
              <a:lnSpc>
                <a:spcPts val="1200"/>
              </a:lnSpc>
            </a:pPr>
            <a:endParaRPr lang="en-GB" sz="11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Therefore ‘that’ will translate as ‘QUI’.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57488" y="-212362"/>
            <a:ext cx="32147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Qui</a:t>
            </a:r>
          </a:p>
        </p:txBody>
      </p:sp>
    </p:spTree>
  </p:cSld>
  <p:clrMapOvr>
    <a:masterClrMapping/>
  </p:clrMapOvr>
  <p:transition advClick="0" advTm="25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Musée Guimet by Feuillu.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l="9962" r="116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7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>
            <a:off x="928688" y="2608080"/>
            <a:ext cx="4000500" cy="376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5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flipH="1">
            <a:off x="4857750" y="3454795"/>
            <a:ext cx="2874963" cy="317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308304" y="1772816"/>
            <a:ext cx="2173897" cy="4510633"/>
          </a:xfrm>
          <a:prstGeom prst="rect">
            <a:avLst/>
          </a:prstGeom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73700"/>
            <a:ext cx="3895238" cy="36621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2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1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2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FFE0CCC8-868A-F4C1-13CB-3B8FD4457ED4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0EDF9648-E5DC-25A4-4A6D-2C273279CDE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6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40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7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9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6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8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6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21600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9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93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10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2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e musée archéologique de Cherchell by dalbera."/>
          <p:cNvPicPr>
            <a:picLocks noChangeAspect="1" noChangeArrowheads="1"/>
          </p:cNvPicPr>
          <p:nvPr/>
        </p:nvPicPr>
        <p:blipFill>
          <a:blip r:embed="rId3" cstate="print"/>
          <a:srcRect l="7632" r="356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32" y="2071678"/>
            <a:ext cx="2134618" cy="4429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Content Placeholder 5" descr="angrybaldtomato.bmp"/>
          <p:cNvPicPr>
            <a:picLocks noGrp="1" noChangeAspect="1"/>
          </p:cNvPicPr>
          <p:nvPr>
            <p:ph idx="1"/>
          </p:nvPr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357940" y="1857375"/>
            <a:ext cx="4634995" cy="4357688"/>
          </a:xfrm>
        </p:spPr>
      </p:pic>
      <p:pic>
        <p:nvPicPr>
          <p:cNvPr id="8" name="Picture 7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8" y="1857375"/>
            <a:ext cx="4643437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1214414" y="357188"/>
            <a:ext cx="5286399" cy="2357437"/>
          </a:xfrm>
          <a:prstGeom prst="wedgeRoundRectCallout">
            <a:avLst>
              <a:gd name="adj1" fmla="val 39004"/>
              <a:gd name="adj2" fmla="val 7623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Bienvenue au mus</a:t>
            </a:r>
            <a:r>
              <a:rPr lang="fr-FR" sz="4000" b="1" dirty="0" err="1">
                <a:solidFill>
                  <a:schemeClr val="tx1"/>
                </a:solidFill>
              </a:rPr>
              <a:t>ée de </a:t>
            </a:r>
            <a:r>
              <a:rPr lang="en-GB" sz="4000" b="1" dirty="0" err="1">
                <a:solidFill>
                  <a:schemeClr val="tx1"/>
                </a:solidFill>
              </a:rPr>
              <a:t>Slightly-Angry Parsnip Head.</a:t>
            </a:r>
          </a:p>
        </p:txBody>
      </p:sp>
      <p:pic>
        <p:nvPicPr>
          <p:cNvPr id="3079" name="Picture 7" descr="angrylight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3062288"/>
            <a:ext cx="3051175" cy="336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Same Side Corner Rectangle 8"/>
          <p:cNvSpPr/>
          <p:nvPr/>
        </p:nvSpPr>
        <p:spPr>
          <a:xfrm>
            <a:off x="0" y="5929330"/>
            <a:ext cx="9144000" cy="92867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Welcome to </a:t>
            </a:r>
          </a:p>
          <a:p>
            <a:pPr algn="ctr" fontAlgn="auto">
              <a:lnSpc>
                <a:spcPts val="3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the Slightly-Angry Parsnip Head Museum.</a:t>
            </a:r>
          </a:p>
        </p:txBody>
      </p:sp>
      <p:pic>
        <p:nvPicPr>
          <p:cNvPr id="11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8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/>
          </a:p>
        </p:txBody>
      </p:sp>
      <p:pic>
        <p:nvPicPr>
          <p:cNvPr id="4099" name="Picture 2" descr="Le musée archéologique de Cherchell by dalbera."/>
          <p:cNvPicPr>
            <a:picLocks noChangeAspect="1" noChangeArrowheads="1"/>
          </p:cNvPicPr>
          <p:nvPr/>
        </p:nvPicPr>
        <p:blipFill>
          <a:blip r:embed="rId3" cstate="print"/>
          <a:srcRect l="7632" r="356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1785938" y="928670"/>
            <a:ext cx="4500574" cy="1714518"/>
          </a:xfrm>
          <a:prstGeom prst="wedgeRoundRectCallout">
            <a:avLst>
              <a:gd name="adj1" fmla="val -38394"/>
              <a:gd name="adj2" fmla="val 7785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C’est mon grand-père qui l’a créé.</a:t>
            </a:r>
          </a:p>
        </p:txBody>
      </p:sp>
      <p:pic>
        <p:nvPicPr>
          <p:cNvPr id="2" name="Picture 7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3062288"/>
            <a:ext cx="3051175" cy="336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8" y="1857375"/>
            <a:ext cx="4643437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32" y="2071678"/>
            <a:ext cx="2134618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32" y="2071678"/>
            <a:ext cx="2134618" cy="4429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Same Side Corner Rectangle 8"/>
          <p:cNvSpPr/>
          <p:nvPr/>
        </p:nvSpPr>
        <p:spPr>
          <a:xfrm>
            <a:off x="0" y="6000750"/>
            <a:ext cx="9144000" cy="85725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>
                <a:solidFill>
                  <a:schemeClr val="tx1"/>
                </a:solidFill>
              </a:rPr>
              <a:t>That is my grand-father who created it.</a:t>
            </a:r>
          </a:p>
        </p:txBody>
      </p:sp>
      <p:pic>
        <p:nvPicPr>
          <p:cNvPr id="18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8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43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/>
          </a:p>
        </p:txBody>
      </p:sp>
      <p:pic>
        <p:nvPicPr>
          <p:cNvPr id="5123" name="Picture 2" descr="Le musée archéologique de Cherchell by dalbera."/>
          <p:cNvPicPr>
            <a:picLocks noChangeAspect="1" noChangeArrowheads="1"/>
          </p:cNvPicPr>
          <p:nvPr/>
        </p:nvPicPr>
        <p:blipFill>
          <a:blip r:embed="rId3" cstate="print"/>
          <a:srcRect l="7632" r="356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3062288"/>
            <a:ext cx="3051175" cy="336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Content Placeholder 5" descr="angrybaldtomato.bmp"/>
          <p:cNvPicPr>
            <a:picLocks noGrp="1" noChangeAspect="1"/>
          </p:cNvPicPr>
          <p:nvPr>
            <p:ph idx="1"/>
          </p:nvPr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357940" y="1857375"/>
            <a:ext cx="4634995" cy="4357688"/>
          </a:xfrm>
        </p:spPr>
      </p:pic>
      <p:pic>
        <p:nvPicPr>
          <p:cNvPr id="14" name="Picture 13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8" y="1857375"/>
            <a:ext cx="4643437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32" y="2071678"/>
            <a:ext cx="2134618" cy="4429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Same Side Corner Rectangle 8"/>
          <p:cNvSpPr/>
          <p:nvPr/>
        </p:nvSpPr>
        <p:spPr>
          <a:xfrm>
            <a:off x="0" y="5857893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Here you can see a fossil cabbage that was growing seventy-six centuries ago.</a:t>
            </a:r>
          </a:p>
        </p:txBody>
      </p:sp>
      <p:pic>
        <p:nvPicPr>
          <p:cNvPr id="16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8" cstate="print"/>
          <a:stretch>
            <a:fillRect/>
          </a:stretch>
        </p:blipFill>
        <p:spPr>
          <a:xfrm>
            <a:off x="8501090" y="65532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642910" y="500042"/>
            <a:ext cx="6786610" cy="2071688"/>
          </a:xfrm>
          <a:prstGeom prst="wedgeRoundRectCallout">
            <a:avLst>
              <a:gd name="adj1" fmla="val 27459"/>
              <a:gd name="adj2" fmla="val 8331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Ici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pouvez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voir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fossile</a:t>
            </a:r>
            <a:r>
              <a:rPr lang="en-GB" sz="4000" b="1" dirty="0">
                <a:solidFill>
                  <a:schemeClr val="tx1"/>
                </a:solidFill>
              </a:rPr>
              <a:t> de choux, qui </a:t>
            </a:r>
            <a:r>
              <a:rPr lang="en-GB" sz="4000" b="1" dirty="0" err="1">
                <a:solidFill>
                  <a:schemeClr val="tx1"/>
                </a:solidFill>
              </a:rPr>
              <a:t>poussait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il</a:t>
            </a:r>
            <a:r>
              <a:rPr lang="en-GB" sz="4000" b="1" dirty="0">
                <a:solidFill>
                  <a:schemeClr val="tx1"/>
                </a:solidFill>
              </a:rPr>
              <a:t> y a </a:t>
            </a:r>
            <a:r>
              <a:rPr lang="en-GB" sz="4000" b="1" dirty="0" err="1">
                <a:solidFill>
                  <a:schemeClr val="tx1"/>
                </a:solidFill>
              </a:rPr>
              <a:t>soixante</a:t>
            </a:r>
            <a:r>
              <a:rPr lang="en-GB" sz="4000" b="1" dirty="0">
                <a:solidFill>
                  <a:schemeClr val="tx1"/>
                </a:solidFill>
              </a:rPr>
              <a:t> seize </a:t>
            </a:r>
            <a:r>
              <a:rPr lang="en-GB" sz="4000" b="1" dirty="0" err="1">
                <a:solidFill>
                  <a:schemeClr val="tx1"/>
                </a:solidFill>
              </a:rPr>
              <a:t>siècles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1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/>
          </a:p>
        </p:txBody>
      </p:sp>
      <p:pic>
        <p:nvPicPr>
          <p:cNvPr id="6147" name="Picture 2" descr="Le musée archéologique de Cherchell by dalbera."/>
          <p:cNvPicPr>
            <a:picLocks noChangeAspect="1" noChangeArrowheads="1"/>
          </p:cNvPicPr>
          <p:nvPr/>
        </p:nvPicPr>
        <p:blipFill>
          <a:blip r:embed="rId3" cstate="print"/>
          <a:srcRect l="7632" r="356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1928813" y="214290"/>
            <a:ext cx="5715021" cy="2571768"/>
          </a:xfrm>
          <a:prstGeom prst="wedgeRoundRectCallout">
            <a:avLst>
              <a:gd name="adj1" fmla="val -4112"/>
              <a:gd name="adj2" fmla="val 8482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Remarquez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dessin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poireau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magnifique</a:t>
            </a:r>
            <a:r>
              <a:rPr lang="en-GB" sz="4000" b="1" dirty="0">
                <a:solidFill>
                  <a:schemeClr val="tx1"/>
                </a:solidFill>
              </a:rPr>
              <a:t>, qui </a:t>
            </a:r>
            <a:r>
              <a:rPr lang="en-GB" sz="4000" b="1" dirty="0" err="1">
                <a:solidFill>
                  <a:schemeClr val="tx1"/>
                </a:solidFill>
              </a:rPr>
              <a:t>fut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exécuté</a:t>
            </a:r>
            <a:r>
              <a:rPr lang="en-GB" sz="4000" b="1" dirty="0">
                <a:solidFill>
                  <a:schemeClr val="tx1"/>
                </a:solidFill>
              </a:rPr>
              <a:t> au </a:t>
            </a:r>
            <a:r>
              <a:rPr lang="en-GB" sz="4000" b="1" dirty="0" err="1">
                <a:solidFill>
                  <a:schemeClr val="tx1"/>
                </a:solidFill>
              </a:rPr>
              <a:t>Moyen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Âge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151" name="Picture 7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3062288"/>
            <a:ext cx="3051175" cy="336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Content Placeholder 5" descr="angrybaldtomato.bmp"/>
          <p:cNvPicPr>
            <a:picLocks noGrp="1" noChangeAspect="1"/>
          </p:cNvPicPr>
          <p:nvPr>
            <p:ph idx="1"/>
          </p:nvPr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357940" y="1857375"/>
            <a:ext cx="4634995" cy="4357688"/>
          </a:xfrm>
        </p:spPr>
      </p:pic>
      <p:pic>
        <p:nvPicPr>
          <p:cNvPr id="14" name="Picture 13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8" y="1857375"/>
            <a:ext cx="4643437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32" y="2071678"/>
            <a:ext cx="2134618" cy="4429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Same Side Corner Rectangle 8"/>
          <p:cNvSpPr/>
          <p:nvPr/>
        </p:nvSpPr>
        <p:spPr>
          <a:xfrm>
            <a:off x="0" y="5786438"/>
            <a:ext cx="9144000" cy="107156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Notice this amazing leek figure that was drawn during the Middle Ages.</a:t>
            </a:r>
          </a:p>
        </p:txBody>
      </p:sp>
      <p:pic>
        <p:nvPicPr>
          <p:cNvPr id="16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8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1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/>
          </a:p>
        </p:txBody>
      </p:sp>
      <p:pic>
        <p:nvPicPr>
          <p:cNvPr id="7171" name="Picture 2" descr="Le musée archéologique de Cherchell by dalbera."/>
          <p:cNvPicPr>
            <a:picLocks noChangeAspect="1" noChangeArrowheads="1"/>
          </p:cNvPicPr>
          <p:nvPr/>
        </p:nvPicPr>
        <p:blipFill>
          <a:blip r:embed="rId3" cstate="print"/>
          <a:srcRect l="7632" r="356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1285875" y="142876"/>
            <a:ext cx="6286521" cy="2643182"/>
          </a:xfrm>
          <a:prstGeom prst="wedgeRoundRectCallout">
            <a:avLst>
              <a:gd name="adj1" fmla="val 19551"/>
              <a:gd name="adj2" fmla="val 7093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Vous pouvez admirer les détails de cette sculpture délicate, qui représente Lady Lettuce of Cold Wrath. </a:t>
            </a:r>
          </a:p>
        </p:txBody>
      </p:sp>
      <p:pic>
        <p:nvPicPr>
          <p:cNvPr id="7175" name="Picture 7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3062288"/>
            <a:ext cx="3051175" cy="336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Content Placeholder 5" descr="angrybaldtomato.bmp"/>
          <p:cNvPicPr>
            <a:picLocks noGrp="1" noChangeAspect="1"/>
          </p:cNvPicPr>
          <p:nvPr>
            <p:ph idx="1"/>
          </p:nvPr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357940" y="1857375"/>
            <a:ext cx="4634995" cy="4357688"/>
          </a:xfrm>
        </p:spPr>
      </p:pic>
      <p:pic>
        <p:nvPicPr>
          <p:cNvPr id="14" name="Picture 13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8" y="1857375"/>
            <a:ext cx="4643437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32" y="2071678"/>
            <a:ext cx="2134618" cy="4429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Same Side Corner Rectangle 8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You can admire the details of this delicate sculpture that represents Lady Lettuce of Cold Wrath. </a:t>
            </a:r>
          </a:p>
        </p:txBody>
      </p:sp>
      <p:pic>
        <p:nvPicPr>
          <p:cNvPr id="16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8" cstate="print"/>
          <a:stretch>
            <a:fillRect/>
          </a:stretch>
        </p:blipFill>
        <p:spPr>
          <a:xfrm>
            <a:off x="850109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9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9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6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/>
          </a:p>
        </p:txBody>
      </p:sp>
      <p:pic>
        <p:nvPicPr>
          <p:cNvPr id="8195" name="Picture 2" descr="Le musée archéologique de Cherchell by dalbera."/>
          <p:cNvPicPr>
            <a:picLocks noChangeAspect="1" noChangeArrowheads="1"/>
          </p:cNvPicPr>
          <p:nvPr/>
        </p:nvPicPr>
        <p:blipFill>
          <a:blip r:embed="rId3" cstate="print"/>
          <a:srcRect l="7632" r="356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1285852" y="857232"/>
            <a:ext cx="5500726" cy="1714518"/>
          </a:xfrm>
          <a:prstGeom prst="wedgeRoundRectCallout">
            <a:avLst>
              <a:gd name="adj1" fmla="val 30599"/>
              <a:gd name="adj2" fmla="val 9307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Quelle partie avez-vous appréciée le plus ?</a:t>
            </a:r>
          </a:p>
        </p:txBody>
      </p:sp>
      <p:pic>
        <p:nvPicPr>
          <p:cNvPr id="8199" name="Picture 7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3062288"/>
            <a:ext cx="3051175" cy="336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Content Placeholder 5" descr="angrybaldtomato.bmp"/>
          <p:cNvPicPr>
            <a:picLocks noGrp="1" noChangeAspect="1"/>
          </p:cNvPicPr>
          <p:nvPr>
            <p:ph idx="1"/>
          </p:nvPr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357940" y="1857375"/>
            <a:ext cx="4634995" cy="4357688"/>
          </a:xfrm>
        </p:spPr>
      </p:pic>
      <p:pic>
        <p:nvPicPr>
          <p:cNvPr id="14" name="Picture 13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8" y="1857375"/>
            <a:ext cx="4643437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32" y="2071678"/>
            <a:ext cx="2134618" cy="4429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>
                <a:solidFill>
                  <a:schemeClr val="tx1"/>
                </a:solidFill>
              </a:rPr>
              <a:t>Which was the part that you enjoyed most?</a:t>
            </a:r>
          </a:p>
        </p:txBody>
      </p:sp>
      <p:pic>
        <p:nvPicPr>
          <p:cNvPr id="16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8" cstate="print"/>
          <a:stretch>
            <a:fillRect/>
          </a:stretch>
        </p:blipFill>
        <p:spPr>
          <a:xfrm>
            <a:off x="8643966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2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2" descr="Le musée archéologique de Cherchell by dalbera."/>
          <p:cNvPicPr>
            <a:picLocks noChangeAspect="1" noChangeArrowheads="1"/>
          </p:cNvPicPr>
          <p:nvPr/>
        </p:nvPicPr>
        <p:blipFill>
          <a:blip r:embed="rId3" cstate="print"/>
          <a:srcRect l="7632" r="356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/>
          </a:p>
        </p:txBody>
      </p:sp>
      <p:pic>
        <p:nvPicPr>
          <p:cNvPr id="17" name="Picture 6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32" y="2071678"/>
            <a:ext cx="2134618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2071688" y="214290"/>
            <a:ext cx="5643584" cy="2214585"/>
          </a:xfrm>
          <a:prstGeom prst="wedgeRoundRectCallout">
            <a:avLst>
              <a:gd name="adj1" fmla="val -54815"/>
              <a:gd name="adj2" fmla="val 10054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Vous avez fait référence à mon grand-père au début ; ça, c’était cool!</a:t>
            </a:r>
          </a:p>
        </p:txBody>
      </p:sp>
      <p:pic>
        <p:nvPicPr>
          <p:cNvPr id="9224" name="Picture 7" descr="angrylight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3062288"/>
            <a:ext cx="3051175" cy="336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8" y="1857375"/>
            <a:ext cx="4643437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32" y="2071678"/>
            <a:ext cx="2134618" cy="4429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Same Side Corner Rectangle 8"/>
          <p:cNvSpPr/>
          <p:nvPr/>
        </p:nvSpPr>
        <p:spPr>
          <a:xfrm>
            <a:off x="0" y="5786454"/>
            <a:ext cx="9144000" cy="107154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You mentioned my Grandfather at the beginning; that was cool!</a:t>
            </a:r>
          </a:p>
        </p:txBody>
      </p:sp>
      <p:pic>
        <p:nvPicPr>
          <p:cNvPr id="18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8" cstate="print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6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Musée Guimet by Feuillu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 l="9962" r="116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angrybaldtomato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>
            <a:off x="928688" y="2608080"/>
            <a:ext cx="4000500" cy="376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 descr="angrylight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flipH="1">
            <a:off x="4857750" y="3454795"/>
            <a:ext cx="2874963" cy="317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308304" y="1772816"/>
            <a:ext cx="2173897" cy="451063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71538" y="285728"/>
            <a:ext cx="67866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Grammar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71802" y="3214686"/>
            <a:ext cx="32147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Qui</a:t>
            </a:r>
          </a:p>
        </p:txBody>
      </p:sp>
      <p:pic>
        <p:nvPicPr>
          <p:cNvPr id="17" name="MS900074676[1].wav">
            <a:hlinkClick r:id="" action="ppaction://media"/>
          </p:cNvPr>
          <p:cNvPicPr>
            <a:picLocks noRot="1" noChangeAspect="1"/>
          </p:cNvPicPr>
          <p:nvPr>
            <a:wavAudioFile r:embed="rId1" name="MS900074676[1]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5006E7-0198-42BA-BFDF-1830F8EA84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F6200D-9730-4DE9-8893-0A4B3138FAA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98F4F3E-A304-4540-AD3D-A878B97549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289</Words>
  <Application>Microsoft Office PowerPoint</Application>
  <PresentationFormat>On-screen Show (4:3)</PresentationFormat>
  <Paragraphs>31</Paragraphs>
  <Slides>12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a8903392</dc:creator>
  <cp:lastModifiedBy>Bernardo Carvalho de Mello</cp:lastModifiedBy>
  <cp:revision>38</cp:revision>
  <dcterms:created xsi:type="dcterms:W3CDTF">2009-07-27T15:01:52Z</dcterms:created>
  <dcterms:modified xsi:type="dcterms:W3CDTF">2025-07-22T18:09:30Z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