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sldIdLst>
    <p:sldId id="264" r:id="rId5"/>
    <p:sldId id="263" r:id="rId6"/>
    <p:sldId id="258" r:id="rId7"/>
    <p:sldId id="289" r:id="rId8"/>
    <p:sldId id="259" r:id="rId9"/>
    <p:sldId id="286" r:id="rId10"/>
    <p:sldId id="261" r:id="rId11"/>
    <p:sldId id="287" r:id="rId12"/>
    <p:sldId id="265" r:id="rId13"/>
    <p:sldId id="288" r:id="rId14"/>
    <p:sldId id="267" r:id="rId15"/>
    <p:sldId id="268" r:id="rId16"/>
    <p:sldId id="269" r:id="rId17"/>
    <p:sldId id="270" r:id="rId18"/>
    <p:sldId id="290" r:id="rId19"/>
    <p:sldId id="272" r:id="rId20"/>
    <p:sldId id="291" r:id="rId21"/>
    <p:sldId id="292" r:id="rId22"/>
    <p:sldId id="275" r:id="rId23"/>
    <p:sldId id="293" r:id="rId24"/>
    <p:sldId id="277" r:id="rId25"/>
    <p:sldId id="294" r:id="rId26"/>
    <p:sldId id="295" r:id="rId27"/>
    <p:sldId id="296" r:id="rId28"/>
    <p:sldId id="282" r:id="rId29"/>
    <p:sldId id="298" r:id="rId30"/>
    <p:sldId id="281" r:id="rId31"/>
    <p:sldId id="303" r:id="rId32"/>
    <p:sldId id="300" r:id="rId33"/>
    <p:sldId id="301" r:id="rId34"/>
    <p:sldId id="302" r:id="rId35"/>
    <p:sldId id="304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26" autoAdjust="0"/>
  </p:normalViewPr>
  <p:slideViewPr>
    <p:cSldViewPr>
      <p:cViewPr>
        <p:scale>
          <a:sx n="32" d="100"/>
          <a:sy n="32" d="100"/>
        </p:scale>
        <p:origin x="3256" y="20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8983C-54D0-4926-AAA0-8E9013753F4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8C1FF-570E-488F-80C3-A3CC1AAB2FB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8C1FF-570E-488F-80C3-A3CC1AAB2FB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3D083-3CF2-4FCC-9D89-584EC837953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DD604-F2A2-4C9E-8905-1B9C4484DE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0D5F0-77BA-43E3-ADCE-B29D10DC1D3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A18A-46F3-453F-985F-C861CF52BF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C7C2D-74D6-411D-8194-26591B45071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A918B-628A-4C78-90BA-955BB79D4E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518B4-CCF4-42E6-B7D1-5C315ACB604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99A20-5480-490E-A479-545F7DC36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DC96E-B217-42C4-9927-0FB45C0E967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377A2-06E4-4F0B-A6D2-1E6C9FC9A4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C6EA5-FADF-4B8A-8284-F457FB614D7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CC9B4-0237-49EA-A616-9AB555AB9C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B9264-D126-4328-A717-95CACEEC271D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0551A-9FD8-4144-9CD5-1F1156162F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32107-9AFD-4E92-A881-B4F87FC61D9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C20E6-9914-4AA1-BFB1-AA49569BDF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C43D6-48F1-499D-87B1-88D154485D2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A4D29-4107-4649-9DB6-B9EC0DE455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50B30-0154-4B68-85DC-64D7B2220D4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7FEF8-577A-42A2-8D26-A278022053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C163A-02B2-43EE-9C24-254D84D6F07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33757-49D9-4E20-9849-CAA1AECD73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427CB01-A045-43D8-B3A2-1517C26B02C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7E11172-6A92-4E39-B9D4-085EAEADC3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35.wmf"/><Relationship Id="rId5" Type="http://schemas.openxmlformats.org/officeDocument/2006/relationships/image" Target="../media/image34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46.png"/><Relationship Id="rId5" Type="http://schemas.openxmlformats.org/officeDocument/2006/relationships/image" Target="../media/image44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35.wmf"/><Relationship Id="rId5" Type="http://schemas.openxmlformats.org/officeDocument/2006/relationships/image" Target="../media/image34.jpe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35.wmf"/><Relationship Id="rId5" Type="http://schemas.openxmlformats.org/officeDocument/2006/relationships/image" Target="../media/image34.jpe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24.xml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54.pn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54.pn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63.png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3.png"/><Relationship Id="rId11" Type="http://schemas.openxmlformats.org/officeDocument/2006/relationships/image" Target="../media/image62.png"/><Relationship Id="rId5" Type="http://schemas.openxmlformats.org/officeDocument/2006/relationships/image" Target="../media/image59.jpe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27.xml"/><Relationship Id="rId9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64.png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6" Type="http://schemas.openxmlformats.org/officeDocument/2006/relationships/image" Target="../media/image3.png"/><Relationship Id="rId11" Type="http://schemas.openxmlformats.org/officeDocument/2006/relationships/image" Target="../media/image62.png"/><Relationship Id="rId5" Type="http://schemas.openxmlformats.org/officeDocument/2006/relationships/image" Target="../media/image59.jpe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65.png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3.png"/><Relationship Id="rId11" Type="http://schemas.openxmlformats.org/officeDocument/2006/relationships/image" Target="../media/image62.png"/><Relationship Id="rId5" Type="http://schemas.openxmlformats.org/officeDocument/2006/relationships/image" Target="../media/image59.jpe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29.xml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54.png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6" Type="http://schemas.openxmlformats.org/officeDocument/2006/relationships/image" Target="../media/image3.png"/><Relationship Id="rId11" Type="http://schemas.openxmlformats.org/officeDocument/2006/relationships/image" Target="../media/image62.png"/><Relationship Id="rId5" Type="http://schemas.openxmlformats.org/officeDocument/2006/relationships/image" Target="../media/image59.jpe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30.xml"/><Relationship Id="rId9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54.png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3.png"/><Relationship Id="rId11" Type="http://schemas.openxmlformats.org/officeDocument/2006/relationships/image" Target="../media/image62.png"/><Relationship Id="rId5" Type="http://schemas.openxmlformats.org/officeDocument/2006/relationships/image" Target="../media/image66.jpe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26" Type="http://schemas.openxmlformats.org/officeDocument/2006/relationships/image" Target="../media/image82.png"/><Relationship Id="rId3" Type="http://schemas.microsoft.com/office/2007/relationships/media" Target="../media/media33.wav"/><Relationship Id="rId21" Type="http://schemas.openxmlformats.org/officeDocument/2006/relationships/image" Target="../media/image77.png"/><Relationship Id="rId7" Type="http://schemas.openxmlformats.org/officeDocument/2006/relationships/image" Target="../media/image66.jpe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5" Type="http://schemas.openxmlformats.org/officeDocument/2006/relationships/image" Target="../media/image81.png"/><Relationship Id="rId2" Type="http://schemas.openxmlformats.org/officeDocument/2006/relationships/audio" Target="../media/media32.wav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29" Type="http://schemas.openxmlformats.org/officeDocument/2006/relationships/image" Target="../media/image84.png"/><Relationship Id="rId1" Type="http://schemas.microsoft.com/office/2007/relationships/media" Target="../media/media32.wav"/><Relationship Id="rId6" Type="http://schemas.openxmlformats.org/officeDocument/2006/relationships/notesSlide" Target="../notesSlides/notesSlide32.xml"/><Relationship Id="rId11" Type="http://schemas.openxmlformats.org/officeDocument/2006/relationships/image" Target="../media/image67.png"/><Relationship Id="rId24" Type="http://schemas.openxmlformats.org/officeDocument/2006/relationships/image" Target="../media/image80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28" Type="http://schemas.openxmlformats.org/officeDocument/2006/relationships/image" Target="../media/image5.png"/><Relationship Id="rId10" Type="http://schemas.openxmlformats.org/officeDocument/2006/relationships/image" Target="../media/image62.png"/><Relationship Id="rId19" Type="http://schemas.openxmlformats.org/officeDocument/2006/relationships/image" Target="../media/image75.png"/><Relationship Id="rId4" Type="http://schemas.openxmlformats.org/officeDocument/2006/relationships/audio" Target="../media/media33.wav"/><Relationship Id="rId9" Type="http://schemas.openxmlformats.org/officeDocument/2006/relationships/image" Target="../media/image61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Relationship Id="rId27" Type="http://schemas.openxmlformats.org/officeDocument/2006/relationships/image" Target="../media/image83.png"/><Relationship Id="rId30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b="1" dirty="0"/>
              <a:t>Time Travel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With somebody who looks like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Mr. Angry Cloud-Ghost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214338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0034" y="358306"/>
            <a:ext cx="8215370" cy="1558526"/>
          </a:xfrm>
          <a:prstGeom prst="wedgeRoundRectCallout">
            <a:avLst>
              <a:gd name="adj1" fmla="val -56015"/>
              <a:gd name="adj2" fmla="val -65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If it is a half past, we say: “et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demi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”, like in “Il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midi et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demi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.” </a:t>
            </a:r>
          </a:p>
        </p:txBody>
      </p:sp>
      <p:pic>
        <p:nvPicPr>
          <p:cNvPr id="11269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5" descr="angrydigitalclock123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1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2857500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TimeTravel_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443664" y="6381328"/>
            <a:ext cx="304800" cy="304800"/>
          </a:xfrm>
          <a:prstGeom prst="rect">
            <a:avLst/>
          </a:prstGeom>
        </p:spPr>
      </p:pic>
      <p:pic>
        <p:nvPicPr>
          <p:cNvPr id="3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B70EB35A-CB5A-968B-8501-B56BF3522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6412569" y="2783146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8.33333E-7 2.60116E-6 C 0.01268 0.01664 0.03038 0.03537 0.04722 0.04254 C 0.05035 0.04601 0.05313 0.05017 0.0566 0.05271 C 0.06007 0.05526 0.06806 0.0578 0.06806 0.0578 C 0.07743 0.0682 0.08629 0.07422 0.09636 0.08277 C 0.12309 0.10543 0.10538 0.09595 0.12656 0.10543 C 0.13559 0.11468 0.14393 0.11815 0.15486 0.123 C 0.15834 0.12462 0.16094 0.12855 0.16424 0.13063 C 0.17136 0.13503 0.18091 0.13572 0.18872 0.13803 C 0.2033 0.14242 0.21736 0.14936 0.23212 0.15329 C 0.27552 0.15237 0.31893 0.15214 0.36216 0.15075 C 0.37952 0.15005 0.3967 0.14266 0.4132 0.13549 C 0.42031 0.13225 0.43091 0.13017 0.43768 0.12555 C 0.45191 0.11607 0.44254 0.11884 0.45851 0.11052 C 0.47466 0.10196 0.49445 0.10266 0.51146 0.0978 C 0.51927 0.09549 0.51754 0.09387 0.52639 0.08786 C 0.53299 0.08347 0.54219 0.08138 0.54722 0.07283 C 0.55591 0.05734 0.5632 0.04069 0.5717 0.02497 C 0.57413 0.01202 0.57882 0.00046 0.58125 -0.01272 C 0.58056 -0.04023 0.58056 -0.06798 0.57934 -0.09549 C 0.579 -0.10544 0.57327 -0.11492 0.56979 -0.12324 C 0.56459 -0.13526 0.56163 -0.15029 0.55486 -0.16093 C 0.55278 -0.16417 0.54948 -0.16555 0.54722 -0.16856 C 0.54167 -0.17549 0.53733 -0.18382 0.53195 -0.19099 C 0.52518 -0.2 0.50781 -0.20694 0.49809 -0.2111 C 0.48941 -0.21966 0.48403 -0.22359 0.47344 -0.22636 C 0.46146 -0.22544 0.44948 -0.2259 0.43768 -0.22382 C 0.43559 -0.22336 0.43403 -0.21989 0.43195 -0.21873 C 0.42587 -0.21526 0.41788 -0.21318 0.41146 -0.2111 C 0.40538 -0.20324 0.40035 -0.19954 0.39236 -0.19607 C 0.38663 -0.18844 0.38316 -0.18451 0.37535 -0.18104 C 0.36736 -0.17041 0.35643 -0.15977 0.34913 -0.14844 C 0.3382 -0.13156 0.34931 -0.14405 0.33594 -0.13087 C 0.33073 -0.11006 0.33854 -0.1348 0.3283 -0.1207 C 0.32691 -0.11885 0.32743 -0.11538 0.32656 -0.11307 C 0.32552 -0.11029 0.32396 -0.10821 0.32275 -0.10567 C 0.31997 -0.09434 0.31563 -0.08648 0.30955 -0.07792 C 0.30677 -0.06359 0.29896 -0.05364 0.29445 -0.04023 C 0.29288 -0.03538 0.29236 -0.03006 0.29063 -0.02521 C 0.28195 -0.00208 0.28455 -0.01226 0.28125 0.00485 C 0.2816 0.01803 0.27361 0.06335 0.28681 0.08277 C 0.29045 0.08809 0.29531 0.09179 0.29827 0.0978 C 0.30295 0.10774 0.29983 0.10451 0.30764 0.10797 C 0.31632 0.11583 0.32188 0.11699 0.33212 0.12046 C 0.33594 0.12185 0.34341 0.12555 0.34341 0.12555 C 0.40643 0.12393 0.46545 0.12416 0.52639 0.10797 C 0.54445 0.09133 0.56511 0.08439 0.5849 0.07283 C 0.59132 0.06913 0.59792 0.0652 0.60382 0.06011 C 0.60573 0.05849 0.60747 0.05641 0.60955 0.05526 C 0.61771 0.0504 0.62257 0.05063 0.63021 0.04508 C 0.64705 0.03283 0.65851 0.01503 0.67361 2.60116E-6 C 0.67986 -0.01688 0.68889 -0.03191 0.69636 -0.04786 C 0.69792 -0.05133 0.70035 -0.05434 0.70191 -0.05781 C 0.70347 -0.06104 0.70573 -0.06798 0.70573 -0.06798 " pathEditMode="relative" ptsTypes="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2118 -0.00093 L -0.02118 -0.00093 C -0.01892 -0.00556 -0.01649 -0.01019 -0.01458 -0.01482 C -0.01336 -0.01806 -0.0125 -0.02593 -0.01198 -0.02871 C -0.01128 -0.03334 -0.01024 -0.03797 -0.00937 -0.0426 C -0.00902 -0.04769 -0.00781 -0.05301 -0.00816 -0.05811 C -0.00868 -0.06922 -0.01059 -0.0801 -0.01198 -0.09098 C -0.01232 -0.09283 -0.01284 -0.09445 -0.01336 -0.0963 C -0.01458 -0.10209 -0.01597 -0.10764 -0.01718 -0.11366 C -0.01823 -0.11806 -0.01857 -0.12292 -0.01979 -0.12732 C -0.02274 -0.1382 -0.02465 -0.1382 -0.02882 -0.14815 C -0.03125 -0.15371 -0.03229 -0.16065 -0.03541 -0.16551 C -0.03958 -0.17223 -0.04583 -0.18288 -0.05104 -0.18797 C -0.05451 -0.19167 -0.05902 -0.19329 -0.06267 -0.19676 C -0.06649 -0.20024 -0.06927 -0.20533 -0.07309 -0.2088 C -0.07621 -0.21181 -0.08003 -0.2132 -0.0835 -0.21575 C -0.08958 -0.22038 -0.09722 -0.22755 -0.10416 -0.23125 C -0.1059 -0.23218 -0.10763 -0.23241 -0.10937 -0.23311 C -0.12048 -0.2419 -0.11093 -0.23565 -0.12378 -0.24005 C -0.12743 -0.24121 -0.13263 -0.24445 -0.13663 -0.24514 C -0.14184 -0.24607 -0.14704 -0.2463 -0.15225 -0.247 C -0.15711 -0.24977 -0.16145 -0.25394 -0.16666 -0.25556 C -0.17361 -0.25788 -0.20954 -0.26297 -0.21857 -0.26413 L -0.34722 -0.2625 C -0.34982 -0.26227 -0.35225 -0.25973 -0.35486 -0.25903 C -0.35833 -0.25811 -0.3618 -0.25788 -0.36527 -0.25718 C -0.36875 -0.25487 -0.37291 -0.25394 -0.37569 -0.25047 C -0.38038 -0.24422 -0.38472 -0.23866 -0.38871 -0.23125 C -0.39079 -0.22755 -0.39201 -0.22315 -0.39392 -0.21922 C -0.39774 -0.21112 -0.40243 -0.20348 -0.40555 -0.19491 C -0.40902 -0.18565 -0.4177 -0.16366 -0.42118 -0.15163 C -0.42187 -0.14954 -0.4217 -0.147 -0.42239 -0.14468 C -0.4243 -0.13889 -0.42743 -0.13357 -0.42899 -0.12732 C -0.43177 -0.11621 -0.43263 -0.10417 -0.43541 -0.09283 C -0.43993 -0.07477 -0.4375 -0.08218 -0.44201 -0.07038 C -0.44704 -0.04352 -0.44184 -0.06922 -0.45104 -0.03218 C -0.45225 -0.02755 -0.45503 -0.01227 -0.45746 -0.00625 C -0.45902 -0.00255 -0.46093 0.00069 -0.46267 0.00416 C -0.46892 0.0287 -0.46545 0.01851 -0.47187 0.03541 C -0.47534 0.06365 -0.47465 0.05347 -0.47187 0.10625 C -0.47152 0.11111 -0.47048 0.11574 -0.46927 0.12013 C -0.46753 0.12685 -0.46545 0.13032 -0.46267 0.13587 C -0.45868 0.15787 -0.4618 0.14583 -0.4368 0.17916 C -0.42882 0.18981 -0.41788 0.20555 -0.40816 0.21365 C -0.39375 0.22592 -0.39791 0.22013 -0.38611 0.22407 C -0.38177 0.22546 -0.3776 0.228 -0.37309 0.22939 C -0.36979 0.23032 -0.36614 0.23055 -0.36267 0.23101 C -0.33263 0.23541 -0.34288 0.23425 -0.31215 0.23634 C -0.21701 0.23495 -0.22257 0.2456 -0.1717 0.23101 C -0.15434 0.22592 -0.13888 0.22245 -0.12239 0.21203 C -0.1151 0.2074 -0.10156 0.19467 -0.10156 0.19467 C -0.07986 0.14976 -0.09444 0.18171 -0.07829 0.14282 C -0.07708 0.13981 -0.07534 0.13726 -0.0743 0.13402 C -0.071 0.12384 -0.06892 0.11296 -0.06527 0.103 C -0.06024 0.08935 -0.06128 0.09351 -0.05746 0.07685 C -0.05555 0.06875 -0.05434 0.05578 -0.05364 0.0493 C -0.05434 0.00902 -0.05052 -0.0176 -0.06388 -0.05301 C -0.08385 -0.10487 -0.08055 -0.0882 -0.09513 -0.11366 C -0.09739 -0.1176 -0.0993 -0.12176 -0.10156 -0.1257 C -0.10329 -0.12825 -0.1217 -0.15718 -0.12899 -0.16551 C -0.1875 -0.23288 -0.11736 -0.15116 -0.16666 -0.20371 C -0.1743 -0.21181 -0.18055 -0.22223 -0.18871 -0.22963 C -0.19427 -0.23473 -0.2 -0.23982 -0.20555 -0.24514 C -0.25156 -0.29051 -0.16927 -0.21413 -0.24323 -0.27987 C -0.24948 -0.28542 -0.25503 -0.2919 -0.26145 -0.29723 C -0.26632 -0.30116 -0.27187 -0.30394 -0.27691 -0.30741 C -0.29323 -0.31875 -0.28472 -0.31459 -0.30295 -0.32477 C -0.30642 -0.32663 -0.30972 -0.32871 -0.31336 -0.3301 C -0.3184 -0.33172 -0.32378 -0.33241 -0.32899 -0.33357 C -0.33246 -0.33519 -0.33576 -0.3375 -0.33941 -0.33866 C -0.3434 -0.34005 -0.35816 -0.34283 -0.36406 -0.34375 C -0.38177 -0.34213 -0.39965 -0.34098 -0.41736 -0.33866 C -0.42083 -0.3382 -0.4243 -0.33704 -0.4276 -0.33519 C -0.43576 -0.33079 -0.44375 -0.32616 -0.45104 -0.31968 C -0.46284 -0.30903 -0.46371 -0.30788 -0.47708 -0.29885 C -0.4809 -0.2963 -0.48489 -0.29445 -0.48871 -0.2919 C -0.4934 -0.28866 -0.51059 -0.27292 -0.51076 -0.27292 C -0.51336 -0.27084 -0.51614 -0.26991 -0.51857 -0.2676 C -0.52309 -0.26343 -0.52708 -0.25811 -0.53159 -0.25394 C -0.53368 -0.25186 -0.53593 -0.25047 -0.53802 -0.24862 C -0.54409 -0.24306 -0.55225 -0.23264 -0.55625 -0.22616 C -0.56007 -0.22014 -0.56319 -0.21343 -0.56666 -0.20718 C -0.56753 -0.20371 -0.56857 -0.20024 -0.56927 -0.19676 C -0.57048 -0.18982 -0.57083 -0.18288 -0.57187 -0.17593 C -0.57257 -0.1713 -0.57361 -0.16667 -0.57448 -0.16204 C -0.57482 -0.15625 -0.57569 -0.15047 -0.57569 -0.14468 C -0.57569 -0.13079 -0.57552 -0.11274 -0.57309 -0.09792 C -0.57239 -0.09329 -0.57135 -0.08866 -0.57048 -0.08403 C -0.56961 -0.07848 -0.56909 -0.07246 -0.56788 -0.0669 C -0.56597 -0.05695 -0.56267 -0.04746 -0.56145 -0.03727 C -0.56059 -0.03033 -0.55954 -0.02362 -0.55885 -0.01667 C -0.5585 -0.01204 -0.55833 -0.00718 -0.55763 -0.00278 C -0.55711 0.00023 -0.55573 0.003 -0.55503 0.00601 C -0.54513 0.04745 -0.55486 0.01504 -0.54461 0.04398 C -0.5427 0.04907 -0.54166 0.05486 -0.53941 0.05972 C -0.52395 0.0912 -0.52795 0.08078 -0.51597 0.09768 C -0.51163 0.10393 -0.50781 0.11087 -0.50295 0.11666 C -0.49149 0.13078 -0.46041 0.15717 -0.45104 0.16342 C -0.44409 0.16805 -0.4375 0.17361 -0.4302 0.17731 C -0.42448 0.18055 -0.41805 0.18148 -0.41215 0.18425 C -0.40503 0.18773 -0.39843 0.19328 -0.39132 0.19629 C -0.37066 0.20509 -0.37638 0.19907 -0.36267 0.20324 C -0.33715 0.21134 -0.35972 0.20763 -0.3276 0.21018 L -0.27569 0.20856 C -0.26406 0.20787 -0.25225 0.20625 -0.24062 0.20509 C -0.23541 0.20462 -0.2302 0.20416 -0.225 0.20324 C -0.21892 0.20231 -0.21302 0.20069 -0.20677 0.19976 C -0.20173 0.19907 -0.19635 0.19907 -0.19132 0.19814 C -0.15607 0.19166 -0.16198 0.19305 -0.14062 0.18611 C -0.13715 0.18379 -0.13368 0.18125 -0.1302 0.17916 C -0.12638 0.17662 -0.12222 0.175 -0.11857 0.17222 C -0.11371 0.16851 -0.10086 0.15625 -0.09652 0.15138 C -0.09496 0.14976 -0.09409 0.14768 -0.09253 0.14629 C -0.08923 0.14305 -0.08524 0.14097 -0.08211 0.1375 C -0.07691 0.13148 -0.07204 0.12037 -0.06788 0.11319 C -0.06579 0.10972 -0.06354 0.10625 -0.06145 0.103 C -0.06093 0.10069 -0.06076 0.09814 -0.06007 0.09606 C -0.05868 0.09074 -0.05364 0.08055 -0.05225 0.07685 C -0.05121 0.07361 -0.05052 0.07013 -0.04965 0.06643 C -0.046 0.04953 -0.04583 0.04814 -0.04323 0.03194 C -0.04357 0.00254 -0.04375 -0.02709 -0.04444 -0.05649 C -0.04461 -0.05857 -0.04618 -0.07061 -0.04704 -0.07385 C -0.04861 -0.07894 -0.05086 -0.08403 -0.05225 -0.08936 C -0.05434 -0.09723 -0.05555 -0.10556 -0.05746 -0.11366 C -0.05816 -0.11598 -0.05937 -0.11806 -0.06007 -0.12038 C -0.07013 -0.15186 -0.05989 -0.12454 -0.0717 -0.15163 C -0.07395 -0.15672 -0.07552 -0.1625 -0.07829 -0.16713 C -0.08003 -0.17014 -0.08263 -0.17176 -0.08472 -0.17408 C -0.09288 -0.19584 -0.08489 -0.17825 -0.10816 -0.20533 C -0.13923 -0.24144 -0.10156 -0.20301 -0.13159 -0.23125 C -0.17204 -0.26968 -0.13802 -0.24121 -0.15746 -0.25394 C -0.16614 -0.2595 -0.17413 -0.26737 -0.1835 -0.27107 L -0.23159 -0.29028 C -0.23593 -0.2919 -0.2401 -0.29491 -0.24444 -0.29538 L -0.26007 -0.29723 C -0.26354 -0.29769 -0.26701 -0.29862 -0.27048 -0.29885 C -0.27864 -0.29977 -0.28698 -0.3 -0.29513 -0.30047 C -0.34357 -0.30764 -0.32656 -0.30649 -0.40694 -0.30232 C -0.41041 -0.30209 -0.41371 -0.29977 -0.41736 -0.29885 C -0.42152 -0.29746 -0.42604 -0.297 -0.4302 -0.29538 C -0.4677 -0.2801 -0.43576 -0.29213 -0.45243 -0.28334 C -0.45798 -0.28033 -0.46041 -0.28056 -0.46527 -0.27639 C -0.47239 -0.27014 -0.47899 -0.26297 -0.48611 -0.25718 C -0.49132 -0.25325 -0.51493 -0.2345 -0.51736 -0.23125 C -0.52118 -0.22616 -0.525 -0.22084 -0.52899 -0.21575 C -0.53107 -0.2132 -0.53333 -0.21112 -0.53541 -0.2088 C -0.5375 -0.20649 -0.54895 -0.19329 -0.55243 -0.18797 C -0.55347 -0.18635 -0.55399 -0.1845 -0.55503 -0.18288 C -0.55746 -0.17825 -0.55989 -0.17338 -0.56284 -0.16899 C -0.56475 -0.16575 -0.56736 -0.16366 -0.56927 -0.16042 C -0.57309 -0.15371 -0.57621 -0.14653 -0.57968 -0.13959 C -0.58194 -0.13496 -0.58368 -0.1301 -0.58611 -0.1257 C -0.5875 -0.12338 -0.58871 -0.12107 -0.5901 -0.11875 C -0.59253 -0.11459 -0.59531 -0.11088 -0.59791 -0.10672 C -0.60138 -0.10047 -0.60434 -0.09352 -0.60816 -0.0875 C -0.61128 -0.08288 -0.61441 -0.07848 -0.61736 -0.07385 C -0.63507 -0.04538 -0.62222 -0.06737 -0.63159 -0.04607 C -0.64548 -0.01436 -0.62986 -0.05209 -0.64062 -0.02871 C -0.64166 -0.02663 -0.64236 -0.02408 -0.64323 -0.02176 C -0.64496 -0.01829 -0.6467 -0.01482 -0.64843 -0.01135 L -0.65104 -0.00625 C -0.65156 -0.00325 -0.65191 -0.00047 -0.65243 0.00254 C -0.65277 0.00416 -0.65347 0.00578 -0.65364 0.00763 C -0.65434 0.01111 -0.65416 0.01481 -0.65503 0.01805 C -0.65555 0.02013 -0.65694 0.02129 -0.65763 0.02314 C -0.66007 0.03055 -0.65989 0.03356 -0.66145 0.0405 C -0.6618 0.04236 -0.66267 0.04398 -0.66284 0.04583 C -0.66319 0.05277 -0.66284 0.05972 -0.66284 0.06643 " pathEditMode="relative" ptsTypes="A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Lazy day in gibraltar by jonrawlinson.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4214810" y="285750"/>
            <a:ext cx="4643440" cy="1285862"/>
          </a:xfrm>
          <a:prstGeom prst="wedgeRoundRectCallout">
            <a:avLst>
              <a:gd name="adj1" fmla="val 72188"/>
              <a:gd name="adj2" fmla="val 2113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Or you can say “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trente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</a:t>
            </a:r>
          </a:p>
        </p:txBody>
      </p:sp>
      <p:pic>
        <p:nvPicPr>
          <p:cNvPr id="4" name="Picture 3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75" y="1643063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63" y="3357563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642938"/>
            <a:ext cx="1338262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0" y="2928938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485775"/>
            <a:ext cx="1123950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2643188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313" y="692150"/>
            <a:ext cx="1195387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50" y="2500313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000500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1000125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4357688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4572000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4643438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4643438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000250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813" y="2571750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3071813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313" y="4500563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ngrylightningbulb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4357688"/>
            <a:ext cx="981075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angrybaldtomato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857250"/>
            <a:ext cx="5676905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FRGRTimeTravel_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8" presetClass="emph" presetSubtype="0" repeatCount="indefinite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200"/>
                            </p:stCondLst>
                            <p:childTnLst>
                              <p:par>
                                <p:cTn id="6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16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Got Brain? by aigarius.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14313" y="1285860"/>
            <a:ext cx="4500563" cy="2071703"/>
          </a:xfrm>
          <a:prstGeom prst="wedgeRoundRectCallout">
            <a:avLst>
              <a:gd name="adj1" fmla="val -57521"/>
              <a:gd name="adj2" fmla="val 1549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Can you remember how to say “thirty” in French?</a:t>
            </a:r>
          </a:p>
        </p:txBody>
      </p:sp>
      <p:pic>
        <p:nvPicPr>
          <p:cNvPr id="13317" name="Picture 7" descr="C:\Documents and Settings\nim22\Local Settings\Temporary Internet Files\Content.IE5\VZHSTWLV\MCj03917520000[1].wmf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43500" y="1714500"/>
            <a:ext cx="3071813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FRGRTimeTravel_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32440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3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Dusty Donkey by Paris Bueller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3"/>
            <a:ext cx="3357563" cy="1357312"/>
          </a:xfrm>
          <a:prstGeom prst="wedgeRoundRectCallout">
            <a:avLst>
              <a:gd name="adj1" fmla="val -16536"/>
              <a:gd name="adj2" fmla="val 1439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Of course you can’t!</a:t>
            </a:r>
          </a:p>
        </p:txBody>
      </p:sp>
      <p:pic>
        <p:nvPicPr>
          <p:cNvPr id="14341" name="Picture 5" descr="smil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98160" flipH="1">
            <a:off x="636588" y="2673350"/>
            <a:ext cx="389255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xplosion 1 7"/>
          <p:cNvSpPr/>
          <p:nvPr/>
        </p:nvSpPr>
        <p:spPr>
          <a:xfrm>
            <a:off x="2786063" y="4214813"/>
            <a:ext cx="914400" cy="914400"/>
          </a:xfrm>
          <a:prstGeom prst="irregularSeal1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4343" name="Picture 8" descr="eyesbros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3114">
            <a:off x="3725863" y="874713"/>
            <a:ext cx="5054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TimeTravel_1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388424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Dusty Donkey by Paris Bueller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4357686" y="4000500"/>
            <a:ext cx="4429156" cy="2500334"/>
          </a:xfrm>
          <a:prstGeom prst="wedgeRoundRectCallout">
            <a:avLst>
              <a:gd name="adj1" fmla="val -68541"/>
              <a:gd name="adj2" fmla="val 462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It is “</a:t>
            </a:r>
            <a:r>
              <a:rPr lang="de-DE" sz="4000" b="1" dirty="0" err="1">
                <a:solidFill>
                  <a:schemeClr val="tx1"/>
                </a:solidFill>
                <a:cs typeface="Arial" charset="0"/>
              </a:rPr>
              <a:t>trente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 </a:t>
            </a:r>
            <a:r>
              <a:rPr lang="en-GB" sz="4000" b="1" dirty="0">
                <a:solidFill>
                  <a:schemeClr val="tx1"/>
                </a:solidFill>
              </a:rPr>
              <a:t>and you need to pay more attention!!</a:t>
            </a:r>
          </a:p>
        </p:txBody>
      </p:sp>
      <p:pic>
        <p:nvPicPr>
          <p:cNvPr id="15365" name="Picture 4" descr="smil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98160" flipH="1">
            <a:off x="636588" y="2673350"/>
            <a:ext cx="389255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7" descr="eyesbros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3114">
            <a:off x="3725863" y="874713"/>
            <a:ext cx="5054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FRGRTimeTravel_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659688" y="65253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4.68208E-6 C 0.0007 -0.00347 0.00157 -0.00671 0.00192 -0.01017 C 0.00521 -0.03815 0.00383 -0.06266 0.00383 0.01503 " pathEditMode="relative" ptsTypes="ffA">
                                      <p:cBhvr>
                                        <p:cTn id="6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42844" y="142876"/>
            <a:ext cx="8858312" cy="1845964"/>
          </a:xfrm>
          <a:prstGeom prst="wedgeRoundRectCallout">
            <a:avLst>
              <a:gd name="adj1" fmla="val -56405"/>
              <a:gd name="adj2" fmla="val 141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If it is a quarter past, in French we say: “et quart”, like in</a:t>
            </a:r>
          </a:p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“Il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midi et quart” .</a:t>
            </a:r>
          </a:p>
        </p:txBody>
      </p:sp>
      <p:pic>
        <p:nvPicPr>
          <p:cNvPr id="16389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angrydigitalclock1215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50" y="2357438"/>
            <a:ext cx="40005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1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2857500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TimeTravel_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88424" y="6309320"/>
            <a:ext cx="304800" cy="304800"/>
          </a:xfrm>
          <a:prstGeom prst="rect">
            <a:avLst/>
          </a:prstGeom>
        </p:spPr>
      </p:pic>
      <p:pic>
        <p:nvPicPr>
          <p:cNvPr id="3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E0E123C3-821B-D458-F0CC-ECA190107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6412569" y="2783146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77778E-6 -1.6763E-6 C -0.01302 -0.08485 0.00608 -0.16624 0.03958 -0.23607 C 0.04809 -0.25387 0.05642 -0.27445 0.06979 -0.28624 C 0.07101 -0.28971 0.0717 -0.29341 0.07361 -0.29642 C 0.07847 -0.30428 0.08733 -0.30682 0.09253 -0.31399 C 0.09444 -0.31653 0.09583 -0.31977 0.09809 -0.32162 C 0.10035 -0.32347 0.10312 -0.32324 0.10573 -0.32416 C 0.12083 -0.32324 0.13698 -0.32717 0.15087 -0.31907 C 0.15972 -0.31399 0.1592 -0.30728 0.16979 -0.30405 C 0.17604 -0.2985 0.17864 -0.29179 0.18489 -0.28624 C 0.19149 -0.27376 0.19792 -0.2615 0.20382 -0.24855 C 0.20521 -0.24532 0.20608 -0.24185 0.20746 -0.23861 C 0.20972 -0.23352 0.2151 -0.22358 0.2151 -0.22358 C 0.21701 -0.1963 0.21875 -0.17572 0.21701 -0.14821 C 0.20625 -0.18983 0.21805 -0.20763 0.23403 -0.23607 C 0.24132 -0.24902 0.23663 -0.2437 0.24531 -0.2511 C 0.25364 -0.26659 0.24792 -0.2585 0.26233 -0.27121 C 0.26423 -0.27283 0.26788 -0.2763 0.26788 -0.2763 C 0.28108 -0.27329 0.29132 -0.26428 0.30382 -0.25873 C 0.31198 -0.25133 0.31927 -0.24832 0.32639 -0.23861 C 0.32708 -0.23537 0.32726 -0.23191 0.3283 -0.22867 C 0.33055 -0.22173 0.33594 -0.20855 0.33594 -0.20855 C 0.33871 -0.15029 0.3342 -0.17572 0.34722 -0.19838 C 0.34844 -0.20393 0.3533 -0.22589 0.3566 -0.23352 C 0.36007 -0.24208 0.36788 -0.25873 0.36788 -0.25873 C 0.37257 -0.28994 0.39305 -0.31121 0.40573 -0.33665 C 0.41319 -0.33572 0.42083 -0.33549 0.4283 -0.3341 C 0.44462 -0.3311 0.45903 -0.32046 0.47344 -0.31144 C 0.48246 -0.30589 0.49288 -0.30127 0.50191 -0.29642 C 0.50972 -0.28578 0.51771 -0.28277 0.52448 -0.27376 C 0.53108 -0.26497 0.53628 -0.25665 0.5434 -0.24855 C 0.54896 -0.24254 0.5559 -0.23838 0.56042 -0.23098 C 0.57708 -0.203 0.55798 -0.23191 0.57743 -0.21087 C 0.5816 -0.20647 0.58871 -0.19584 0.58871 -0.19584 C 0.59236 -0.18173 0.58785 -0.19468 0.59809 -0.18081 C 0.6493 -0.11144 0.60573 0.01341 0.60573 0.11075 " pathEditMode="relative" ptsTypes="fffffffffffffffffffffffffffffffffff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2049 -0.02014 L 0.02049 -0.02014 L 0.03351 -0.02547 C 0.03473 -0.02593 0.03629 -0.02593 0.03733 -0.02709 C 0.03855 -0.02848 0.03889 -0.03079 0.03993 -0.03241 C 0.04098 -0.0338 0.04254 -0.03473 0.04393 -0.03588 C 0.04427 -0.0375 0.0448 -0.03936 0.04514 -0.04098 C 0.04566 -0.04329 0.04566 -0.04584 0.04653 -0.04792 C 0.04705 -0.04977 0.04827 -0.05139 0.04914 -0.05301 C 0.04844 -0.06042 0.04792 -0.07709 0.04514 -0.08426 C 0.04028 -0.097 0.04532 -0.08588 0.03872 -0.0963 C 0.03768 -0.09792 0.03716 -0.10024 0.03612 -0.10163 C 0.0349 -0.10301 0.03334 -0.10371 0.03212 -0.1051 C 0.02934 -0.10834 0.02691 -0.11204 0.02431 -0.11551 C 0.02188 -0.11899 0.01875 -0.12385 0.01528 -0.12593 C 0.00886 -0.12963 0.00816 -0.12871 0.00226 -0.13102 C -0.00833 -0.13519 -0.00503 -0.13542 -0.01857 -0.13797 C -0.02361 -0.13889 -0.02882 -0.13913 -0.03402 -0.13959 C -0.04409 -0.13913 -0.05399 -0.13889 -0.06388 -0.13797 C -0.06684 -0.13774 -0.075 -0.13334 -0.07691 -0.13288 C -0.0835 -0.13056 -0.08038 -0.13172 -0.08611 -0.1294 C -0.08732 -0.12755 -0.08871 -0.12593 -0.08993 -0.12408 C -0.09097 -0.12246 -0.09149 -0.12038 -0.09253 -0.11899 C -0.10434 -0.10116 -0.09704 -0.11505 -0.10295 -0.10325 C -0.10312 -0.10278 -0.10677 -0.08866 -0.10677 -0.08612 C -0.10677 -0.07269 -0.1059 -0.0595 -0.10555 -0.0463 C -0.1059 -0.03357 -0.10573 -0.02061 -0.10677 -0.00811 C -0.10694 -0.00602 -0.10868 -0.00487 -0.10937 -0.00301 C -0.11007 -0.00116 -0.11007 0.00069 -0.11076 0.00231 C -0.11215 0.00601 -0.11423 0.00925 -0.11597 0.01273 C -0.11892 0.01898 -0.11944 0.0199 -0.12378 0.02662 C -0.12482 0.02847 -0.12604 0.03032 -0.1276 0.03171 C -0.13038 0.03449 -0.1335 0.03541 -0.13663 0.03703 C -0.14288 0.04236 -0.13906 0.03981 -0.14843 0.04375 L -0.15225 0.0456 C -0.15486 0.0449 -0.15746 0.04444 -0.16007 0.04375 C -0.16388 0.04282 -0.16979 0.0405 -0.17309 0.03865 C -0.17482 0.03773 -0.17656 0.03634 -0.17829 0.03518 L -0.18993 0.01967 C -0.19132 0.01782 -0.1927 0.01643 -0.19392 0.01435 C -0.20295 -0.00163 -0.19323 0.01643 -0.20034 0.00046 C -0.20191 -0.00301 -0.20382 -0.00625 -0.20555 -0.00973 C -0.20642 -0.01158 -0.20694 -0.01366 -0.20816 -0.01505 C -0.20937 -0.01667 -0.21093 -0.01829 -0.21198 -0.02014 C -0.21666 -0.02894 -0.21284 -0.02686 -0.21718 -0.0375 C -0.21857 -0.04075 -0.22066 -0.04329 -0.22239 -0.0463 L -0.22638 -0.06181 L -0.2276 -0.0669 C -0.22725 -0.06065 -0.22691 -0.05417 -0.22638 -0.04792 C -0.22604 -0.04491 -0.225 -0.04213 -0.225 -0.03936 C -0.225 -0.01042 -0.22517 0.01851 -0.22638 0.04722 C -0.22656 0.053 -0.22899 0.05856 -0.23142 0.06296 C -0.23316 0.06597 -0.23472 0.06898 -0.23663 0.07152 C -0.23784 0.07314 -0.23941 0.07384 -0.24062 0.075 C -0.24236 0.07662 -0.24392 0.0787 -0.24583 0.08032 C -0.27222 0.10231 -0.2335 0.06805 -0.25486 0.08726 C -0.26093 0.08541 -0.26701 0.08379 -0.27309 0.08194 C -0.27448 0.08148 -0.27586 0.08148 -0.27691 0.08032 C -0.28125 0.07546 -0.28489 0.07013 -0.28871 0.06458 C -0.29253 0.05902 -0.29791 0.04837 -0.30034 0.04212 C -0.30607 0.02662 -0.30434 0.0331 -0.30677 0.02314 C -0.30729 0.00231 -0.30816 -0.01852 -0.30816 -0.03936 C -0.30816 -0.04167 -0.30746 -0.0345 -0.30677 -0.03241 C -0.30625 -0.03033 -0.30503 -0.02894 -0.30416 -0.02709 C -0.30191 -0.02153 -0.29913 -0.01598 -0.29774 -0.00973 C -0.29652 -0.00394 -0.29496 0.00162 -0.29392 0.0074 C -0.28975 0.02847 -0.29479 0.00694 -0.29132 0.02129 C -0.29236 0.0331 -0.29288 0.06087 -0.29913 0.075 C -0.30034 0.07777 -0.30277 0.07939 -0.30416 0.08194 C -0.30798 0.08912 -0.31076 0.09745 -0.31458 0.10439 C -0.31562 0.10625 -0.31736 0.10648 -0.31857 0.10787 C -0.33923 0.13564 -0.32118 0.11319 -0.3342 0.13217 L -0.34704 0.14953 C -0.34843 0.15115 -0.35 0.15254 -0.35104 0.15462 C -0.35538 0.16319 -0.3559 0.16481 -0.36267 0.17546 C -0.36753 0.18287 -0.37291 0.18981 -0.37691 0.19791 C -0.37951 0.20324 -0.38194 0.20856 -0.38472 0.21365 C -0.3993 0.23888 -0.38767 0.21759 -0.40295 0.23611 C -0.40902 0.24351 -0.40642 0.24421 -0.41198 0.25 C -0.41406 0.25185 -0.41649 0.25324 -0.41857 0.25509 C -0.42257 0.25902 -0.42552 0.26527 -0.4302 0.26736 L -0.43802 0.27083 C -0.4467 0.2699 -0.45972 0.26944 -0.46927 0.26736 C -0.47309 0.26643 -0.47691 0.26481 -0.4809 0.26388 C -0.48611 0.2625 -0.49132 0.2618 -0.49652 0.26041 L -0.50295 0.25856 C -0.51406 0.24884 -0.50798 0.25347 -0.52118 0.24467 C -0.52239 0.24236 -0.52343 0.23958 -0.525 0.23773 C -0.52604 0.23657 -0.52777 0.2368 -0.52899 0.23611 C -0.53038 0.23518 -0.53159 0.23402 -0.53281 0.23263 C -0.53611 0.2287 -0.53888 0.22453 -0.54201 0.2206 L -0.55104 0.20833 L -0.56007 0.19629 C -0.56093 0.19398 -0.5618 0.19166 -0.56267 0.18935 C -0.56458 0.18495 -0.56701 0.18125 -0.56927 0.17731 C -0.571 0.17384 -0.57448 0.16689 -0.57448 0.16689 C -0.57691 0.15671 -0.57517 0.16319 -0.5809 0.14768 C -0.58177 0.14537 -0.58229 0.14282 -0.5835 0.14074 L -0.58732 0.13379 C -0.58819 0.13055 -0.58854 0.12662 -0.58993 0.12361 C -0.59079 0.12175 -0.59184 0.12013 -0.59253 0.11828 C -0.59323 0.11666 -0.59323 0.11481 -0.59392 0.11319 C -0.59496 0.11064 -0.59652 0.10856 -0.59774 0.10625 C -0.59965 0.10277 -0.60069 0.09884 -0.60295 0.09583 C -0.60434 0.09398 -0.60573 0.09259 -0.60694 0.0905 C -0.61059 0.08472 -0.60833 0.08518 -0.61336 0.08032 C -0.61371 0.07986 -0.61423 0.08032 -0.61458 0.08032 " pathEditMode="relative" ptsTypes="AAAAAAAAAAAAAAAAAAAAAAAAAAAAAAAAAAAAAAAAAAAAAAAAAAAAAAAAAAAAAAAAAAAAAAAAAAAAAAAAAAAAAAAAAAAAAAAAAAAAAAAAAAA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2" descr="Rat in a Rocking Chair by Courtney Lynn Robertson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72066" y="285750"/>
            <a:ext cx="3714747" cy="1500176"/>
          </a:xfrm>
          <a:prstGeom prst="wedgeRoundRectCallout">
            <a:avLst>
              <a:gd name="adj1" fmla="val 78528"/>
              <a:gd name="adj2" fmla="val 1536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Or you can say “fifteen past”.</a:t>
            </a:r>
          </a:p>
        </p:txBody>
      </p:sp>
      <p:pic>
        <p:nvPicPr>
          <p:cNvPr id="5" name="FRGRTimeTravel_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Rat in a Rocking Chair by Courtney Lynn Robertson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357813" y="214313"/>
            <a:ext cx="3786187" cy="2643187"/>
          </a:xfrm>
          <a:prstGeom prst="wedgeRoundRectCallout">
            <a:avLst>
              <a:gd name="adj1" fmla="val 78528"/>
              <a:gd name="adj2" fmla="val 1536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Can you remember how to say “fifteen” in French?</a:t>
            </a:r>
          </a:p>
        </p:txBody>
      </p:sp>
      <p:pic>
        <p:nvPicPr>
          <p:cNvPr id="18437" name="Picture 4" descr="cheese15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5"/>
            <a:ext cx="3052763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FRGRTimeTravel_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Dusty Donkey by Paris Bueller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4857752" y="4500570"/>
            <a:ext cx="4000505" cy="2000251"/>
          </a:xfrm>
          <a:prstGeom prst="wedgeRoundRectCallout">
            <a:avLst>
              <a:gd name="adj1" fmla="val -75956"/>
              <a:gd name="adj2" fmla="val -270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 don’t believe you!!! I think you are lying!!!</a:t>
            </a:r>
          </a:p>
        </p:txBody>
      </p:sp>
      <p:pic>
        <p:nvPicPr>
          <p:cNvPr id="19461" name="Picture 5" descr="smil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98160" flipH="1">
            <a:off x="636588" y="2673350"/>
            <a:ext cx="389255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xplosion 1 7"/>
          <p:cNvSpPr/>
          <p:nvPr/>
        </p:nvSpPr>
        <p:spPr>
          <a:xfrm>
            <a:off x="2786063" y="4214813"/>
            <a:ext cx="914400" cy="914400"/>
          </a:xfrm>
          <a:prstGeom prst="irregularSeal1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9463" name="Picture 8" descr="eyesbros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3114">
            <a:off x="3725863" y="874713"/>
            <a:ext cx="50546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FRGRTimeTravel_1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839200" y="65253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97688E-6 C 0.01008 -0.00809 0.01702 -0.01502 0.02831 -0.02011 C 0.02952 -0.02057 0.04185 -0.03213 0.04515 -0.03514 C 0.04706 -0.03676 0.05088 -0.04023 0.05088 -0.04023 C 0.05574 -0.05294 0.05695 -0.05225 0.04897 -0.04508 C 0.04619 -0.03444 0.03803 -0.02589 0.03004 -0.02242 C 0.02813 -0.01988 0.02675 -0.01687 0.02449 -0.01502 C 0.02275 -0.01364 0.02032 -0.0141 0.01876 -0.01248 C 0.01459 -0.00809 0.01129 -0.00254 0.00747 0.00255 C 0.0047 0.00625 0.01355 -0.00439 0.01685 -0.00739 C 0.03317 -0.02288 0.02813 -0.01988 0.03959 -0.02497 C 0.04723 -0.03537 0.05001 -0.0326 0.05852 -0.04023 C 0.04775 -0.04462 0.03959 -0.03375 0.03004 -0.02751 C 0.02779 -0.02589 0.02675 -0.02173 0.02449 -0.02011 C 0.02102 -0.01757 0.01702 -0.01664 0.0132 -0.01502 C 0.01129 -0.0141 0.00747 -0.01248 0.00747 -0.01248 C 0.01216 -0.02196 0.01008 -0.02034 0.01876 -0.02497 C 0.02241 -0.02681 0.03004 -0.03005 0.03004 -0.03005 C 0.03265 -0.0326 0.03491 -0.0356 0.03768 -0.03768 C 0.04254 -0.04138 0.05279 -0.04762 0.05279 -0.04762 C 0.054 -0.05017 0.05817 -0.05317 0.05661 -0.05525 C 0.0547 -0.0578 0.05122 -0.05456 0.04897 -0.05271 C 0.04602 -0.05017 0.04445 -0.04508 0.0415 -0.04254 C 0.03872 -0.03999 0.03491 -0.03976 0.03195 -0.03768 C 0.02675 -0.03398 0.02188 -0.02913 0.01685 -0.02497 C 0.01494 -0.02335 0.01129 -0.02011 0.01129 -0.02011 C 0.01008 -0.01757 0.00921 -0.01433 0.00747 -0.01248 C 0.00591 -0.01086 0.00296 -0.01202 0.00175 -0.00994 C 0.00018 -0.00716 0.00053 -0.00323 5E-6 7.97688E-6 Z " pathEditMode="relative" ptsTypes="fffffffffffffffffffffffffffff">
                                      <p:cBhvr>
                                        <p:cTn id="9" dur="2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6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1" descr="Maria by Courtney Lynn Robertson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42876" y="2928949"/>
            <a:ext cx="4714876" cy="2143125"/>
          </a:xfrm>
          <a:prstGeom prst="wedgeRoundRectCallout">
            <a:avLst>
              <a:gd name="adj1" fmla="val 45255"/>
              <a:gd name="adj2" fmla="val -9093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It is “</a:t>
            </a:r>
            <a:r>
              <a:rPr lang="en-GB" sz="4000" b="1" dirty="0" err="1">
                <a:solidFill>
                  <a:schemeClr val="tx1"/>
                </a:solidFill>
              </a:rPr>
              <a:t>quinze</a:t>
            </a:r>
            <a:r>
              <a:rPr lang="en-GB" sz="4000" b="1" dirty="0">
                <a:solidFill>
                  <a:schemeClr val="tx1"/>
                </a:solidFill>
              </a:rPr>
              <a:t>” and you still need to pay more attention!!</a:t>
            </a:r>
          </a:p>
        </p:txBody>
      </p:sp>
      <p:pic>
        <p:nvPicPr>
          <p:cNvPr id="5" name="FRGRTimeTravel_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88424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Watching...waiting...hoping... by law_keven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293938"/>
            <a:ext cx="43656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8" y="2300288"/>
            <a:ext cx="4357687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8" descr="jokeglasses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2500313"/>
            <a:ext cx="32861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142875"/>
            <a:ext cx="6357952" cy="1928813"/>
          </a:xfrm>
          <a:prstGeom prst="wedgeRoundRectCallout">
            <a:avLst>
              <a:gd name="adj1" fmla="val 7067"/>
              <a:gd name="adj2" fmla="val 826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Hello, you! It is time for you to learn how to say the time... I am so funny...</a:t>
            </a:r>
          </a:p>
        </p:txBody>
      </p:sp>
      <p:pic>
        <p:nvPicPr>
          <p:cNvPr id="9" name="FRGRTimeTravel_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5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6.38889E-6 4.81481E-6 C 0.00105 0.00162 0.00244 0.00277 0.00331 0.00462 C 0.00626 0.01134 0.00383 0.01689 0.00678 0.00231 C 0.00626 -0.00139 0.00504 -0.0051 0.00504 -0.0088 C 0.00504 -0.01112 0.00678 0.00023 0.00678 -0.00209 C 0.00678 -0.00741 0.00556 -0.0125 0.00504 -0.0176 C 0.004 -0.01389 0.00261 -0.01019 0.00174 -0.00649 C 0.00105 -0.00371 0.00209 0.00092 6.38889E-6 0.00231 C -0.00155 0.00324 -0.00329 -0.0044 -0.00155 -0.0044 C 0.0014 -0.0044 0.00609 0.00925 0.00678 0.01111 C 0.0073 0.00601 0.00661 0.00023 0.00834 -0.0044 C 0.00921 -0.00649 0.00973 4.81481E-6 0.01008 0.00231 C 0.01077 0.00671 0.01164 0.01111 0.01164 0.01574 C 0.01164 0.01944 0.01199 0.0074 0.01008 0.00462 C 0.00817 0.00185 0.00452 0.003 0.00174 0.00231 C -0.00971 -0.01297 -0.00572 -0.00579 -0.01162 -0.0176 C -0.01006 -0.00764 -0.00919 -0.00163 -0.00503 0.00671 C -0.0026 -0.01899 -0.00555 -0.01389 6.38889E-6 -0.00209 C 0.0014 0.00115 0.00331 0.0037 0.00504 0.00671 C 0.00556 0.0037 0.0047 -0.0007 0.00678 -0.00209 C 0.01216 -0.00556 0.01164 0.0074 0.01164 4.81481E-6 " pathEditMode="relative" ptsTypes="ffffffffffffffffffffA">
                                      <p:cBhvr>
                                        <p:cTn id="18" dur="46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0.01164 3.7037E-7 C 0.00886 -0.01019 0.00608 -0.02107 0.00243 -0.0294 C 0.00191 -0.02616 0.00087 -0.02338 0.00052 -0.01968 C -0.00052 -0.00926 0.00087 0.00301 -0.00156 0.01227 C -0.00156 0.0125 -0.00642 -0.00741 -0.00642 -0.00972 C -0.00642 -0.0125 -0.00521 -0.00486 -0.00451 -0.00255 C -0.00382 -0.00093 -0.00312 0.00069 -0.0026 0.00255 C -0.00173 3.7037E-7 -0.00173 -0.00486 -0.00052 -0.00486 C 0.00087 -0.00486 0.00226 0.00787 0.00243 0.00972 C 0.00278 0.00324 0.00191 -0.00463 0.00348 -0.00972 C 0.00469 -0.01366 0.0066 0.01319 0.0066 0.00741 C 0.0066 0.00324 0.00469 -0.00949 0.00348 -0.01227 C 0.00278 -0.01412 0.00434 -0.00741 0.00452 -0.00486 C 0.00504 -0.00093 0.00521 0.00324 0.00556 0.00741 C 0.00729 -0.01482 0.00695 -0.00139 0.00851 0.00972 C 0.00747 -0.00463 0.00851 -0.01181 0.00348 -0.01968 C 0.00295 -0.02245 0.00261 -0.02662 0.00157 -0.02732 C 0.00035 -0.02778 -0.00121 -0.02523 -0.00156 -0.02199 C -0.00173 -0.01713 0.00417 -0.00232 0.00556 0.00255 C 0.0066 0.00185 0.00816 0.00255 0.00851 3.7037E-7 C 0.01025 -0.01528 0.00799 -0.01458 0.00452 -0.01713 C 0.00209 -0.01157 -0.00017 -0.0088 0.00348 0.00255 C 0.00417 0.00463 0.00556 0.00069 0.0066 3.7037E-7 C 0.00816 -0.01227 0.00712 -0.01412 0.00243 -0.01968 C 0.00174 -0.01389 -0.00139 0.00903 0.00452 -0.00486 C 0.00382 -0.00833 0.00382 -0.01343 0.00243 -0.01482 C -0.00156 -0.01944 0.00157 0.0162 0.00157 0.00486 C 0.00157 -0.01227 0.00104 -0.01227 -0.00156 -0.02454 C -0.00086 -0.01574 -0.00034 -0.00648 0.00052 0.00255 C 0.0007 0.00509 0.00052 0.00972 0.00157 0.00972 C 0.00261 0.00972 0.00209 0.00486 0.00243 0.00255 C 0.00191 -0.00093 0.00104 -0.00417 0.00052 -0.00741 C -3.05556E-6 -0.00972 -0.00156 -0.01482 -0.00052 -0.01482 C 0.00087 -0.01482 0.00157 -0.00741 0.00157 -0.00718 " pathEditMode="relative" rAng="0" ptsTypes="fffffffffffffffffffffffffffffffffA">
                                      <p:cBhvr>
                                        <p:cTn id="20" dur="36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00" y="-7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Got Brain? by aigarius.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7" descr="C:\Documents and Settings\nim22\Local Settings\Temporary Internet Files\Content.IE5\VZHSTWLV\MCj03917520000[1].wmf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43500" y="1714500"/>
            <a:ext cx="3071813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428625" y="1643050"/>
            <a:ext cx="4572003" cy="2571763"/>
          </a:xfrm>
          <a:prstGeom prst="wedgeRoundRectCallout">
            <a:avLst>
              <a:gd name="adj1" fmla="val -80079"/>
              <a:gd name="adj2" fmla="val 1022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But what about when it is </a:t>
            </a:r>
          </a:p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“a quarter to”, not “a quarter past”?</a:t>
            </a:r>
            <a:endParaRPr lang="en-GB" sz="4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6" name="FRGRTimeTravel_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60432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Got Brain? by aigarius.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428625" y="2285992"/>
            <a:ext cx="4214813" cy="1575056"/>
          </a:xfrm>
          <a:prstGeom prst="wedgeRoundRectCallout">
            <a:avLst>
              <a:gd name="adj1" fmla="val -80079"/>
              <a:gd name="adj2" fmla="val 1022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Difficult question, isn’t it?</a:t>
            </a:r>
            <a:endParaRPr lang="en-GB" sz="4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22533" name="Picture 7" descr="C:\Documents and Settings\nim22\Local Settings\Temporary Internet Files\Content.IE5\VZHSTWLV\MCj03917520000[1].wmf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43500" y="1714500"/>
            <a:ext cx="3071813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FRGRTimeTravel_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32440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000100" y="285718"/>
            <a:ext cx="7715250" cy="1857398"/>
          </a:xfrm>
          <a:prstGeom prst="wedgeRoundRectCallout">
            <a:avLst>
              <a:gd name="adj1" fmla="val -103551"/>
              <a:gd name="adj2" fmla="val 386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We need to say: </a:t>
            </a:r>
          </a:p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“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moins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quart ”, like in </a:t>
            </a:r>
          </a:p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“Il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midi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moins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quart”.</a:t>
            </a:r>
          </a:p>
        </p:txBody>
      </p:sp>
      <p:pic>
        <p:nvPicPr>
          <p:cNvPr id="23557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8" descr="angrydigitalclock1145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3997325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11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2857500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TimeTravel_2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  <p:pic>
        <p:nvPicPr>
          <p:cNvPr id="3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66E30EEB-E753-4CC1-2F87-334B9C189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6412569" y="2783146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66667E-6 -3.00578E-6 C 0.00191 -0.0541 -0.00677 -0.05595 0.02066 -0.08023 C 0.02865 -0.0874 0.02413 -0.08462 0.03385 -0.08786 C 0.04271 -0.08693 0.05191 -0.08878 0.06042 -0.08532 C 0.06562 -0.08347 0.07361 -0.07283 0.07361 -0.07283 C 0.07604 -0.06774 0.08125 -0.05179 0.08108 -0.0578 C 0.08108 -0.05873 0.08437 -0.12231 0.07552 -0.14312 C 0.0717 -0.15214 0.06354 -0.1637 0.0566 -0.16832 C 0.05312 -0.17063 0.04531 -0.17318 0.04531 -0.17318 C 0.03056 -0.1711 0.02031 -0.16948 0.00747 -0.16069 C 0.00434 -0.15491 -0.00035 -0.14774 -0.00191 -0.14058 C -0.00313 -0.1348 -0.00295 -0.12878 -0.00382 -0.123 C -0.00677 -0.10404 -0.01076 -0.08462 -0.01319 -0.0652 C -0.0125 -0.03861 -0.01128 -0.01156 -0.01128 0.01526 C -0.01128 0.02775 -0.01198 -0.00994 -0.01319 -0.02243 C -0.01389 -0.03121 -0.0158 -0.0393 -0.01701 -0.04786 C -0.01771 -0.05179 -0.01892 -0.06011 -0.01892 -0.06011 C -0.01962 -0.10034 -0.02083 -0.14058 -0.02083 -0.18081 C -0.02083 -0.23422 -0.02465 -0.25919 -0.00938 -0.29896 C -0.00625 -0.31722 0.00208 -0.32601 0.00747 -0.34428 C 0.01424 -0.3667 0.02274 -0.38428 0.03212 -0.40439 C 0.03906 -0.41942 0.04618 -0.43352 0.05469 -0.44717 C 0.06146 -0.45826 0.06128 -0.45271 0.06788 -0.46751 C 0.06962 -0.47121 0.06962 -0.47607 0.0717 -0.47977 C 0.07552 -0.48647 0.08142 -0.4904 0.0849 -0.49734 C 0.08611 -0.49988 0.08698 -0.50289 0.08872 -0.50497 C 0.0908 -0.50728 0.09392 -0.50821 0.09618 -0.51006 C 0.10191 -0.5156 0.11007 -0.52347 0.1151 -0.53017 C 0.13767 -0.56023 0.09931 -0.52115 0.14149 -0.56023 C 0.15191 -0.56994 0.16424 -0.57526 0.17552 -0.58289 C 0.21858 -0.61179 0.17917 -0.59283 0.20747 -0.60555 C 0.21701 -0.6178 0.22847 -0.62358 0.23958 -0.63306 C 0.25122 -0.643 0.26233 -0.65757 0.27552 -0.66335 C 0.28455 -0.67537 0.30312 -0.68809 0.3151 -0.69341 C 0.32049 -0.69826 0.32951 -0.70682 0.33576 -0.71098 C 0.33889 -0.71306 0.34236 -0.71375 0.34531 -0.71607 C 0.3533 -0.72231 0.35712 -0.72971 0.36597 -0.73364 C 0.36944 -0.74774 0.36562 -0.73688 0.37726 -0.75121 C 0.39757 -0.77618 0.38472 -0.76624 0.4 -0.77641 C 0.43351 -0.86381 0.52187 -0.90844 0.57361 -0.97734 " pathEditMode="relative" ptsTypes="fffffffffffffffffffffffffffffffffffffffA">
                                      <p:cBhvr>
                                        <p:cTn id="10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276 -0.02014 L -0.0276 -0.02014 C -0.03194 -0.02524 -0.03628 -0.03056 -0.04062 -0.03565 C -0.0427 -0.03797 -0.04531 -0.03982 -0.04704 -0.0426 C -0.05225 -0.05 -0.05503 -0.05579 -0.05885 -0.06343 C -0.0592 -0.06505 -0.06007 -0.06667 -0.06007 -0.06852 C -0.06007 -0.07616 -0.06111 -0.09167 -0.05625 -0.09977 C -0.05399 -0.10348 -0.05104 -0.10672 -0.04843 -0.11019 C -0.04392 -0.11598 -0.04079 -0.12061 -0.03541 -0.1257 C -0.03385 -0.12709 -0.03194 -0.12778 -0.0302 -0.12917 C -0.02882 -0.1301 -0.02777 -0.13172 -0.02638 -0.13264 C -0.02257 -0.13473 -0.01458 -0.13774 -0.01458 -0.13774 C -0.00816 -0.13612 -0.00156 -0.1345 0.00487 -0.13264 C 0.00625 -0.13218 0.00782 -0.13218 0.00868 -0.13079 C 0.00938 -0.1301 0.01129 -0.11875 0.01129 -0.11875 C 0.01042 -0.11065 0.01007 -0.10255 0.00868 -0.09445 C 0.00834 -0.09237 0.00712 -0.09075 0.00608 -0.08936 C 0.00365 -0.08565 0.00105 -0.08218 -0.00156 -0.07894 C -0.00555 -0.07431 -0.00954 -0.06991 -0.01336 -0.06505 C -0.01597 -0.06181 -0.0184 -0.05788 -0.02118 -0.05463 C -0.02326 -0.05209 -0.02552 -0.05024 -0.0276 -0.04769 C -0.03125 -0.04329 -0.03802 -0.0338 -0.03802 -0.0338 C -0.04566 -0.01366 -0.03437 -0.0419 -0.04583 -0.02014 C -0.04739 -0.0169 -0.04809 -0.01297 -0.04965 -0.00973 C -0.05121 -0.00649 -0.05312 -0.00394 -0.05486 -0.00093 C -0.05711 0.00625 -0.0585 0.01018 -0.06007 0.01805 C -0.06215 0.02777 -0.06267 0.03148 -0.06406 0.0405 C -0.06354 0.0493 -0.06406 0.0581 -0.06267 0.06643 C -0.0618 0.07175 -0.05763 0.07175 -0.05486 0.07337 C -0.05225 0.075 -0.04982 0.07731 -0.04704 0.0787 C -0.04427 0.08009 -0.03663 0.08263 -0.03281 0.08379 C -0.0302 0.08333 -0.02743 0.08356 -0.025 0.08217 C -0.02083 0.07962 -0.01805 0.075 -0.01597 0.0699 C -0.01493 0.06782 -0.01441 0.06527 -0.01336 0.06296 C -0.0118 0.05949 -0.00954 0.05648 -0.00816 0.05277 C 0.0007 0.02916 -0.01527 0.05763 0.00226 0.02662 C 0.00487 0.02199 0.00712 0.01712 0.01007 0.01273 C 0.02813 -0.01297 0.01719 0.00787 0.02431 -0.00625 C 0.02952 -0.00325 0.03507 -0.00163 0.03993 0.00254 C 0.04219 0.00439 0.04306 0.00856 0.04514 0.01111 C 0.04705 0.01342 0.04948 0.01458 0.05157 0.0162 C 0.05296 0.01851 0.05434 0.02083 0.05556 0.02314 C 0.0573 0.02662 0.06077 0.03356 0.06077 0.03356 C 0.06302 0.04583 0.06389 0.04722 0.06077 0.06481 C 0.06025 0.06712 0.05816 0.06828 0.05677 0.0699 C 0.05469 0.07245 0.05243 0.07453 0.05035 0.07685 C 0.04844 0.07916 0.04705 0.08171 0.04514 0.08379 C 0.03594 0.09351 0.03907 0.08819 0.02952 0.09583 C 0.01927 0.10416 0.01823 0.10763 0.00747 0.11319 C 0.0033 0.1155 -0.00121 0.11666 -0.00555 0.11851 C -0.00677 0.11967 -0.00798 0.12129 -0.00937 0.12199 C -0.01788 0.12569 -0.0309 0.12245 -0.03802 0.12199 C -0.05034 0.11087 -0.04392 0.11828 -0.05625 0.09768 C -0.05642 0.09722 -0.06475 0.08379 -0.06527 0.08217 C -0.07291 0.0618 -0.07343 0.06157 -0.07951 0.0405 C -0.08055 0.03703 -0.08125 0.03356 -0.08211 0.03009 C -0.08472 0.02106 -0.08524 0.02013 -0.08871 0.01111 C -0.09548 -0.03149 -0.09409 -0.01158 -0.08871 -0.07709 C -0.08836 -0.08195 -0.08767 -0.08681 -0.08611 -0.09098 C -0.0842 -0.0963 -0.0809 -0.10024 -0.07829 -0.10487 C -0.07395 -0.12246 -0.07847 -0.10903 -0.07048 -0.12223 C -0.06805 -0.12593 -0.06632 -0.13033 -0.06406 -0.13426 C -0.06284 -0.13612 -0.06128 -0.13774 -0.06007 -0.13959 C -0.05902 -0.14121 -0.05868 -0.14329 -0.05746 -0.14468 C -0.0552 -0.14746 -0.05191 -0.14862 -0.04965 -0.15163 C -0.04618 -0.15625 -0.04357 -0.16227 -0.03923 -0.16551 C -0.03628 -0.16783 -0.03333 -0.17014 -0.0302 -0.17246 C -0.0276 -0.17431 -0.025 -0.1757 -0.02239 -0.17755 C -0.01284 -0.18473 -0.02343 -0.18218 -0.00295 -0.18982 C 0.00122 -0.19121 0.00573 -0.19075 0.01007 -0.19144 C 0.01268 -0.1919 0.01528 -0.1926 0.01789 -0.19306 C 0.01789 -0.19306 0.03021 -0.19121 0.03212 -0.18982 C 0.04219 -0.18149 0.05139 -0.1676 0.05938 -0.15672 C 0.06112 -0.1544 0.06337 -0.15255 0.06459 -0.15 C 0.06771 -0.14352 0.07032 -0.13681 0.07362 -0.13079 C 0.07639 -0.12593 0.07987 -0.12176 0.08282 -0.1169 C 0.08768 -0.1088 0.09341 -0.09653 0.09705 -0.0875 C 0.10174 -0.07616 0.10434 -0.06922 0.10747 -0.05811 C 0.10799 -0.05649 0.10834 -0.05463 0.10886 -0.05301 C 0.10747 -0.03612 0.1066 -0.01945 0.10487 -0.00278 C 0.10452 0.00092 0.10296 0.00416 0.10226 0.00763 C 0.10035 0.01643 0.09983 0.02361 0.09705 0.03194 C 0.09549 0.03657 0.09341 0.04097 0.09184 0.04583 C 0.08993 0.05185 0.08924 0.05902 0.08664 0.06481 C 0.08351 0.07175 0.07882 0.07754 0.075 0.08379 C 0.06893 0.09375 0.06997 0.09398 0.06077 0.10115 C 0.05573 0.10509 0.05087 0.11041 0.04514 0.11157 C 0.03177 0.11412 0.03907 0.11296 0.02309 0.11504 C 0.02136 0.11435 0.01945 0.11435 0.01789 0.11319 C 0.01389 0.11018 0.0066 0.09328 0.00608 0.09259 C 0.00452 0.08958 0.00226 0.08703 0.00087 0.08379 C -0.00121 0.07893 -0.00243 0.07337 -0.00416 0.06828 C -0.0059 0.06365 -0.00798 0.05902 -0.00937 0.05439 C -0.01059 0.05092 -0.01111 0.04745 -0.01198 0.04398 C -0.021 0.01087 -0.01076 0.05069 -0.01979 0.01458 C -0.01718 -0.00278 -0.01527 -0.02014 -0.01198 -0.03727 C -0.01007 -0.04815 -0.00451 -0.05209 0.00087 -0.05996 C 0.00487 -0.06551 0.00851 -0.07176 0.01268 -0.07709 C 0.02466 -0.09306 0.01355 -0.07593 0.0257 -0.08936 C 0.03125 -0.09538 0.04098 -0.11227 0.04775 -0.11528 C 0.05417 -0.11806 0.05035 -0.11667 0.05938 -0.11875 C 0.06632 -0.11575 0.06459 -0.11737 0.07118 -0.10487 C 0.07761 -0.09237 0.09219 -0.06019 0.09584 -0.04607 L 0.09966 -0.03033 C 0.09931 -0.02524 0.09914 -0.01991 0.09844 -0.01482 C 0.09792 -0.01135 0.09653 -0.00788 0.09584 -0.0044 C 0.0948 4.81481E-6 0.09393 0.00486 0.09323 0.00949 C 0.09271 0.01226 0.09271 0.01527 0.09184 0.01805 C 0.09098 0.02175 0.08941 0.025 0.08802 0.02847 C 0.08559 0.03425 0.08403 0.03726 0.08143 0.04236 C 0.0783 0.05532 0.08299 0.03981 0.07622 0.05092 C 0.07552 0.05231 0.07535 0.05439 0.075 0.05601 C 0.07466 0.06087 0.07223 0.07986 0.075 0.08726 C 0.0757 0.08912 0.07743 0.08981 0.07882 0.09074 C 0.08212 0.09282 0.08247 0.09259 0.08542 0.09259 " pathEditMode="relative" ptsTypes="AAAAAAAAAAAAAAAA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0034" y="214313"/>
            <a:ext cx="8286807" cy="1928812"/>
          </a:xfrm>
          <a:prstGeom prst="wedgeRoundRectCallout">
            <a:avLst>
              <a:gd name="adj1" fmla="val -103551"/>
              <a:gd name="adj2" fmla="val 386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So, can you tell me (of course you can’t) how we say “it is twenty-five minutes to twelve” in French?</a:t>
            </a:r>
            <a:endParaRPr lang="en-GB" sz="4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24581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286000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9" descr="angrydigitalclock1135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2357438"/>
            <a:ext cx="40005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 descr="C:\Documents and Settings\nim22\Local Settings\Temporary Internet Files\Content.IE5\VZHSTWLV\MCj03917520000[1].wmf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572125" y="2357438"/>
            <a:ext cx="3071813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TimeTravel_2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6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45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857224" y="357188"/>
            <a:ext cx="7786742" cy="1714500"/>
          </a:xfrm>
          <a:prstGeom prst="wedgeRoundRectCallout">
            <a:avLst>
              <a:gd name="adj1" fmla="val -71502"/>
              <a:gd name="adj2" fmla="val 175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You are wrong, it is </a:t>
            </a:r>
          </a:p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“Il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midi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moins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vingt-cinq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.”, HA!</a:t>
            </a:r>
            <a:endParaRPr lang="en-GB" sz="4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25605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 descr="angrydigitalclock1135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50" y="2286000"/>
            <a:ext cx="40005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toasterbrowbac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29150" y="2643188"/>
            <a:ext cx="462915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olour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4679950"/>
            <a:ext cx="1000125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lourfac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38" y="4643438"/>
            <a:ext cx="10001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FRGRTimeTravel_2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388424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4445 -0.00162 C 0.04462 -0.00231 0.04757 -0.01921 0.04862 -0.02106 C 0.05348 -0.0294 0.06146 -0.03333 0.06736 -0.04051 C 0.08819 -0.06551 0.11875 -0.09143 0.14653 -0.09884 C 0.19792 -0.09583 0.1856 -0.10023 0.21945 -0.08217 C 0.22848 -0.07014 0.2382 -0.05833 0.24445 -0.04329 C 0.25278 -0.02338 0.25556 0.00023 0.2632 0.0206 C 0.27188 -0.02176 0.28212 -0.0294 0.30695 -0.0544 C 0.31268 -0.05995 0.32744 -0.05995 0.32744 -0.05972 C 0.33889 -0.05903 0.34983 -0.05949 0.36112 -0.05717 C 0.38403 -0.05231 0.40365 -0.03148 0.41737 -0.00717 C 0.42518 0.00671 0.4283 0.02477 0.43403 0.04005 C 0.43889 0.05278 0.44271 0.06505 0.44619 0.07894 C 0.44775 0.03658 0.44202 -0.01551 0.4757 -0.03773 C 0.48091 -0.0412 0.48959 -0.04213 0.4941 -0.04329 C 0.51389 -0.04236 0.53334 -0.04259 0.55244 -0.04051 C 0.56667 -0.03889 0.57188 -0.03079 0.58403 -0.02662 C 0.58941 -0.02477 0.59514 -0.02477 0.60035 -0.02384 C 0.6132 -0.01805 0.62066 -0.00787 0.63195 0.00116 C 0.6382 0.00625 0.64775 0.01181 0.65452 0.01505 C 0.65973 0.02199 0.66632 0.02708 0.67119 0.03449 C 0.67362 0.03773 0.67396 0.04213 0.6757 0.0456 C 0.67744 0.04884 0.67987 0.05116 0.68195 0.05394 C 0.68126 0.05764 0.68264 0.06389 0.67987 0.06505 C 0.67744 0.0662 0.67691 0.05972 0.6757 0.05671 C 0.67049 0.04537 0.67136 0.04653 0.6691 0.03449 C 0.6698 0.02894 0.6691 0.02269 0.67119 0.01783 C 0.67223 0.01528 0.67553 0.01505 0.67778 0.01505 C 0.68889 0.01505 0.70001 0.0169 0.71077 0.01783 C 0.71441 0.03773 0.71598 0.05255 0.70452 0.06783 C 0.69723 0.0669 0.68941 0.06759 0.68195 0.06505 C 0.68126 0.06482 0.66112 0.04792 0.65869 0.0456 C 0.6573 0.04005 0.65591 0.03449 0.65452 0.02894 C 0.65382 0.02616 0.65244 0.0206 0.65244 0.02083 C 0.66528 0.01644 0.66615 0.01435 0.68403 0.02338 C 0.68629 0.02454 0.68664 0.02917 0.6882 0.03171 C 0.69011 0.03472 0.69237 0.03727 0.69445 0.04005 C 0.69671 0.04931 0.70261 0.05787 0.69445 0.06505 C 0.69202 0.06713 0.68889 0.0669 0.68612 0.06783 C 0.67066 0.06528 0.66268 0.06204 0.65035 0.05116 C 0.65001 0.04838 0.64862 0.04583 0.64862 0.04283 C 0.64862 0.02847 0.65695 0.0287 0.66494 0.02338 C 0.68785 0.02847 0.69063 0.02222 0.69653 0.0456 C 0.68889 0.06065 0.68525 0.07153 0.67119 0.07616 C 0.64775 0.07361 0.64532 0.07847 0.63612 0.05394 C 0.63751 0.0456 0.63785 0.03681 0.64028 0.02894 C 0.64393 0.01736 0.65747 0.0162 0.66494 0.00949 C 0.67605 0.0132 0.68403 0.02153 0.69445 0.02616 C 0.70122 0.05347 0.69132 0.04653 0.72119 0.04283 C 0.7198 0.03727 0.72066 0.0294 0.71702 0.02616 C 0.70278 0.01343 0.70921 0.01713 0.69862 0.01227 C 0.68473 0.01597 0.68247 0.01551 0.68612 0.03449 C 0.7007 0.02963 0.6908 0.03658 0.69653 0.01505 C 0.69862 0.00718 0.70209 0.00023 0.70452 -0.00717 C 0.70626 -0.01157 0.70626 -0.01736 0.70869 -0.02106 C 0.71077 -0.0243 0.71424 -0.02477 0.71702 -0.02662 C 0.72379 -0.03866 0.72136 -0.03773 0.73195 -0.04329 C 0.73594 -0.04537 0.74028 -0.04699 0.74445 -0.04884 C 0.74653 -0.04977 0.7507 -0.05162 0.7507 -0.05139 C 0.76962 -0.0493 0.77431 -0.05 0.7882 -0.03773 C 0.79237 -0.0294 0.79514 -0.01991 0.8007 -0.01273 C 0.80278 -0.00995 0.80521 -0.00764 0.80695 -0.0044 C 0.80869 -0.00092 0.80938 0.00324 0.81112 0.00671 C 0.81876 0.02107 0.81598 0.0088 0.82153 0.02338 C 0.82257 0.02593 0.82362 0.03472 0.82362 0.03171 C 0.82362 0.02708 0.82223 0.02245 0.82153 0.01783 C 0.82223 -0.00255 0.8224 -0.02292 0.82362 -0.04329 C 0.82379 -0.04699 0.82379 -0.05139 0.8257 -0.0544 C 0.82744 -0.05717 0.84705 -0.07037 0.84844 -0.07106 C 0.86841 -0.0794 0.89445 -0.08935 0.91528 -0.09329 C 0.92153 -0.09606 0.92778 -0.09884 0.93403 -0.10162 C 0.93872 -0.1037 0.94636 -0.09051 0.94636 -0.09028 C 0.94948 -0.08449 0.954 -0.07986 0.95678 -0.07384 C 0.96025 -0.0669 0.96268 -0.05671 0.96511 -0.04884 C 0.96789 -0.0412 0.97066 -0.03403 0.97344 -0.02662 C 0.97501 -0.02292 0.97778 -0.01551 0.97778 -0.01528 C 0.98334 0.04306 0.97744 -0.01018 0.98195 -0.08495 C 0.98282 -0.09815 0.99167 -0.11157 1.0007 -0.11551 C 1.01459 -0.12963 1.02935 -0.1375 1.04636 -0.14329 C 1.06025 -0.14236 1.07448 -0.14282 1.0882 -0.14051 C 1.09601 -0.13912 1.10209 -0.12546 1.10695 -0.11829 C 1.11494 -0.10555 1.12084 -0.09051 1.12778 -0.07662 C 1.13716 -0.05741 1.12501 -0.08079 1.14028 -0.05717 C 1.14532 -0.0493 1.1474 -0.03842 1.15053 -0.0294 C 1.15122 -0.03588 1.15122 -0.04259 1.15261 -0.04884 C 1.15469 -0.05833 1.16198 -0.06782 1.16511 -0.07662 C 1.16928 -0.08704 1.17032 -0.09884 1.17761 -0.10717 C 1.18004 -0.10995 1.18351 -0.11065 1.18594 -0.11273 C 1.19549 -0.1206 1.20226 -0.12569 1.2132 -0.1294 C 1.23126 -0.1456 1.26615 -0.13171 1.28803 -0.1294 C 1.29705 -0.10555 1.28664 -0.12847 1.29844 -0.11273 C 1.31251 -0.09421 1.29219 -0.11366 1.30903 -0.09884 C 1.31146 -0.09259 1.31181 -0.08472 1.31528 -0.0794 C 1.31737 -0.07592 1.32119 -0.0743 1.32362 -0.07106 C 1.32535 -0.06875 1.3257 -0.06481 1.32778 -0.06273 C 1.34619 -0.0419 1.33126 -0.06597 1.34445 -0.04606 C 1.35487 -0.03032 1.36372 -0.01528 1.37553 -0.00162 C 1.38282 0.00671 1.38664 0.01644 1.39428 0.02338 C 1.3974 0.01181 1.40261 0.00394 1.40678 -0.00717 C 1.41164 -0.02037 1.40955 -0.02037 1.41528 -0.03217 C 1.42639 -0.05625 1.44132 -0.07454 1.45695 -0.09329 C 1.47431 -0.11435 1.48369 -0.12454 1.50695 -0.13495 C 1.50973 -0.13773 1.51251 -0.14051 1.51528 -0.14329 C 1.51737 -0.14514 1.52153 -0.14884 1.52153 -0.14861 " pathEditMode="relative" rAng="0" ptsTypes="fffffffffffffffffffffffffffffffffffffffffffffffffffffffffffffffffffffffffffffffffffffffffffffffffffffffA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900" y="-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38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Baby Monkey in a Basket by Mohd Khomaini Bin Mohd Sidik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2"/>
            <a:ext cx="3571870" cy="2285993"/>
          </a:xfrm>
          <a:prstGeom prst="wedgeRoundRectCallout">
            <a:avLst>
              <a:gd name="adj1" fmla="val 49505"/>
              <a:gd name="adj2" fmla="val 798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Before we say the hours we say “Il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”.</a:t>
            </a:r>
          </a:p>
        </p:txBody>
      </p:sp>
      <p:pic>
        <p:nvPicPr>
          <p:cNvPr id="5" name="FRGRTimeTravel_2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Baby Monkey in a Basket by Mohd Khomaini Bin Mohd Sidik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853874" y="-2857544"/>
            <a:ext cx="1252266" cy="240065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Il</a:t>
            </a:r>
          </a:p>
        </p:txBody>
      </p:sp>
      <p:sp>
        <p:nvSpPr>
          <p:cNvPr id="6" name="Rectangle 5"/>
          <p:cNvSpPr/>
          <p:nvPr/>
        </p:nvSpPr>
        <p:spPr>
          <a:xfrm>
            <a:off x="3286116" y="-3071858"/>
            <a:ext cx="4887878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est</a:t>
            </a:r>
            <a:r>
              <a:rPr lang="en-US" sz="15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…</a:t>
            </a:r>
          </a:p>
        </p:txBody>
      </p:sp>
      <p:pic>
        <p:nvPicPr>
          <p:cNvPr id="7" name="FRGRTimeTravel_2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08 0.01713 C -0.05295 0.02986 -0.0526 0.0426 -0.05451 0.0551 C -0.05503 0.05811 -0.05799 0.05903 -0.0592 0.06158 C -0.06042 0.06436 -0.0599 0.06875 -0.06163 0.07107 C -0.0743 0.08797 -0.09844 0.10417 -0.11632 0.10602 C -0.13924 0.1088 -0.18542 0.1125 -0.18542 0.11273 C -0.22812 0.11088 -0.25365 0.11852 -0.28785 0.10278 C -0.30503 0.07986 -0.28611 0.10602 -0.29965 0.0838 C -0.30104 0.08148 -0.3066 0.07593 -0.30451 0.07732 C -0.30087 0.07963 -0.29792 0.08334 -0.29496 0.08681 C -0.28993 0.09283 -0.28681 0.10209 -0.28073 0.10602 C -0.2776 0.10811 -0.27431 0.11042 -0.27118 0.1125 C -0.26684 0.11806 -0.26406 0.12639 -0.2592 0.13172 C -0.24149 0.15209 -0.21875 0.16783 -0.1974 0.17917 C -0.18455 0.18635 -0.17274 0.19699 -0.1592 0.20116 C -0.15208 0.20371 -0.14496 0.20533 -0.13785 0.20764 C -0.1243 0.21343 -0.11076 0.21806 -0.0974 0.22361 C -0.09167 0.22593 -0.08663 0.23172 -0.08073 0.23311 C -0.06024 0.23773 -0.03941 0.23658 -0.01875 0.23959 C 0.01771 0.2382 0.05434 0.23889 0.0908 0.23635 C 0.09653 0.23588 0.10191 0.23172 0.10747 0.2301 C 0.12465 0.22477 0.14236 0.22107 0.15972 0.21736 C 0.18368 0.20116 0.15347 0.22014 0.18125 0.20764 C 0.18472 0.20625 0.1875 0.20324 0.1908 0.20116 C 0.19948 0.19699 0.20868 0.19445 0.21701 0.18843 C 0.21927 0.18704 0.23125 0.17639 0.23125 0.17269 C 0.23125 0.16991 0.22656 0.175 0.22413 0.1757 C 0.20052 0.20834 0.22899 0.16644 0.21458 0.19491 C 0.21267 0.19908 0.20938 0.20116 0.20747 0.20486 C 0.19635 0.22523 0.20851 0.20973 0.19792 0.22686 C 0.18889 0.24121 0.17934 0.25463 0.16927 0.26783 C 0.16146 0.27824 0.15729 0.28797 0.14792 0.29653 C 0.13976 0.3125 0.1349 0.31019 0.1217 0.31875 C 0.09462 0.33658 0.06337 0.34028 0.03368 0.34398 C -0.05851 0.33125 0.01667 0.34306 -0.02587 0.33449 C -0.03698 0.33218 -0.04809 0.33033 -0.0592 0.32824 C -0.06476 0.32709 -0.07587 0.325 -0.07587 0.32523 C -0.08837 0.31852 -0.10139 0.31158 -0.11406 0.30602 C -0.12031 0.30324 -0.12691 0.30255 -0.13299 0.29954 C -0.14792 0.2919 -0.16094 0.27778 -0.17587 0.27107 C -0.18368 0.26065 -0.19323 0.25417 -0.20208 0.24561 C -0.20538 0.2426 -0.20781 0.23797 -0.21163 0.23635 C -0.2191 0.23287 -0.22066 0.23264 -0.22847 0.22686 C -0.24062 0.21736 -0.24983 0.20255 -0.26163 0.1919 C -0.25694 0.21621 -0.24392 0.23565 -0.23542 0.25834 C -0.23073 0.27084 -0.22674 0.28773 -0.22135 0.29954 C -0.21944 0.30324 -0.21597 0.30533 -0.21406 0.30903 C -0.20868 0.31898 -0.20503 0.33102 -0.19965 0.34098 C -0.19774 0.34468 -0.19462 0.34699 -0.19253 0.35047 C -0.18976 0.35533 -0.18871 0.36181 -0.18542 0.36621 C -0.18142 0.37153 -0.17587 0.37477 -0.17118 0.37894 C -0.16562 0.38403 -0.16285 0.39375 -0.15694 0.39792 C -0.15382 0.4 -0.15035 0.40162 -0.1474 0.4044 C -0.13819 0.41343 -0.13038 0.42662 -0.12118 0.43611 C -0.10972 0.44792 -0.11059 0.44283 -0.09965 0.45209 C -0.07708 0.47107 -0.05677 0.49306 -0.03073 0.50278 C -0.01371 0.51783 0.00278 0.52223 0.02135 0.53125 C 0.06198 0.55047 0.09809 0.56181 0.1408 0.56621 C 0.20104 0.56135 0.26215 0.58218 0.30035 0.51551 C 0.30035 0.51574 0.29757 0.52639 0.29549 0.53125 C 0.29045 0.54329 0.28559 0.55579 0.27882 0.56621 C 0.27622 0.57014 0.27222 0.57223 0.26927 0.5757 C 0.25642 0.59051 0.26823 0.58195 0.25035 0.59792 C 0.2474 0.60047 0.24375 0.60186 0.2408 0.6044 C 0.23889 0.60602 0.23785 0.60903 0.23594 0.61065 C 0.23299 0.6132 0.22934 0.61436 0.22639 0.61713 C 0.22361 0.61968 0.22205 0.62408 0.21927 0.62662 C 0.20851 0.63681 0.21233 0.62963 0.2026 0.63611 C 0.1842 0.64838 0.20625 0.6375 0.18837 0.64561 C 0.17934 0.65811 0.16892 0.66042 0.15747 0.66783 C 0.14462 0.68496 0.09983 0.6882 0.08368 0.69005 C 0.05278 0.68797 0.02135 0.68681 -0.0092 0.6838 C -0.03698 0.68102 -0.06493 0.67199 -0.09253 0.66783 C -0.1092 0.66158 -0.12708 0.65926 -0.14271 0.64885 C -0.16684 0.63264 -0.15486 0.63866 -0.1783 0.62986 C -0.20121 0.61227 -0.22587 0.60278 -0.24965 0.58843 C -0.29149 0.56343 -0.23385 0.60116 -0.27118 0.57269 C -0.27344 0.57107 -0.27604 0.57084 -0.2783 0.56945 C -0.2809 0.56783 -0.28733 0.56065 -0.28542 0.5632 C -0.2434 0.61088 -0.27812 0.56644 -0.24496 0.61065 C -0.24323 0.61297 -0.2401 0.6125 -0.23785 0.61389 C -0.22517 0.62107 -0.21319 0.62871 -0.19965 0.63287 C -0.18854 0.64306 -0.17656 0.64005 -0.16406 0.64561 C -0.12274 0.64352 -0.08142 0.64329 -0.04028 0.63936 C -0.03663 0.63912 -0.03403 0.63473 -0.03073 0.63287 C -0.01771 0.62547 -0.00538 0.61922 0.00747 0.61065 C 0.01979 0.60232 0.03281 0.59375 0.04531 0.58542 C 0.07552 0.56574 0.02274 0.61459 0.07413 0.56945 C 0.08715 0.55787 0.07865 0.56482 0.10035 0.55047 C 0.11076 0.54352 0.1158 0.53264 0.12639 0.52824 C 0.1309 0.51019 0.1257 0.52686 0.13594 0.50903 C 0.13941 0.50301 0.14236 0.4963 0.14549 0.49005 C 0.14792 0.48496 0.1526 0.48241 0.15504 0.47732 C 0.1566 0.47408 0.15816 0.47107 0.15972 0.46783 C 0.16059 0.46366 0.16059 0.45903 0.16215 0.4551 C 0.1632 0.45232 0.16771 0.44607 0.16701 0.44885 C 0.16545 0.45463 0.16181 0.45903 0.15972 0.46459 C 0.15504 0.47732 0.15208 0.48773 0.14549 0.49954 C 0.13993 0.52246 0.13403 0.54329 0.12413 0.5632 C 0.11892 0.57361 0.11754 0.58449 0.11215 0.59491 C 0.10833 0.61505 0.09653 0.63102 0.08837 0.64885 C 0.08438 0.65741 0.08177 0.66713 0.07639 0.67431 C 0.07083 0.68172 0.06406 0.68773 0.05972 0.69653 C 0.05243 0.71158 0.04167 0.73519 0.02882 0.74098 C 0.00781 0.77778 -0.02118 0.80926 -0.05208 0.82986 C -0.06233 0.83658 -0.07674 0.83889 -0.08785 0.84236 C -0.11649 0.84144 -0.14514 0.84213 -0.17361 0.83936 C -0.17778 0.83889 -0.18142 0.83473 -0.18542 0.83287 C -0.20295 0.82431 -0.21805 0.80926 -0.23542 0.80116 C -0.23698 0.79908 -0.24236 0.7963 -0.24028 0.79491 C -0.23733 0.79283 -0.23333 0.79537 -0.23073 0.79792 C -0.2184 0.80949 -0.2184 0.81389 -0.21163 0.82662 C -0.20712 0.83519 -0.20347 0.84213 -0.1974 0.84885 C -0.1901 0.85672 -0.1809 0.85996 -0.17361 0.86783 C -0.16667 0.87523 -0.15885 0.88218 -0.15208 0.89005 C -0.13819 0.90648 -0.14826 0.90023 -0.13542 0.90602 C -0.12378 0.9176 -0.11354 0.92361 -0.09965 0.92824 C -0.07743 0.92709 -0.05521 0.92662 -0.03299 0.925 C -0.02743 0.92454 -0.02187 0.92315 -0.01632 0.92176 C -0.01389 0.92107 -0.0092 0.91875 -0.0092 0.91898 " pathEditMode="relative" rAng="0" ptsTypes="ffffffffffffffffffffffffffffffffffffffffff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45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6181 0.10093 C 0.06545 0.12199 0.06667 0.14375 0.07136 0.16459 C 0.07222 0.16829 0.07465 0.17084 0.07604 0.17408 C 0.08889 0.20463 0.1007 0.21713 0.12604 0.22801 C 0.15226 0.22686 0.17847 0.22755 0.20469 0.22477 C 0.21771 0.22338 0.24097 0.2051 0.25469 0.19954 C 0.27101 0.18496 0.27431 0.18449 0.26181 0.18982 C 0.25712 0.19908 0.25573 0.20764 0.24983 0.21551 C 0.24063 0.24028 0.22448 0.25486 0.20469 0.26297 C 0.19844 0.26551 0.18559 0.26922 0.18559 0.26945 C 0.15313 0.29121 0.11719 0.27709 0.08073 0.2757 C 0.06945 0.27176 0.06684 0.26875 0.05695 0.26297 C 0.04566 0.25625 0.03472 0.25139 0.02361 0.24398 C 0.02101 0.24236 0.0191 0.23912 0.01649 0.2375 C -0.00226 0.22639 0.00747 0.23681 -0.00729 0.22477 C -0.01823 0.21598 -0.02621 0.20463 -0.03819 0.19954 C -0.04132 0.19306 -0.04462 0.18681 -0.04774 0.18033 C -0.0493 0.17709 -0.04462 0.18658 -0.04305 0.18982 C -0.04149 0.19306 -0.03976 0.1963 -0.03819 0.19954 C -0.02569 0.22431 -0.03732 0.20695 -0.02153 0.22801 C -0.01666 0.23449 -0.01458 0.24375 -0.00972 0.25023 C 0.00243 0.26644 0.01997 0.27662 0.03559 0.28519 C 0.04809 0.30186 0.03646 0.28982 0.05469 0.29792 C 0.06736 0.30348 0.06059 0.30348 0.07136 0.31065 C 0.0816 0.31736 0.09584 0.31968 0.10695 0.32292 C 0.13472 0.32199 0.1625 0.32199 0.19028 0.32014 C 0.20816 0.31898 0.22309 0.30047 0.24028 0.29468 C 0.25625 0.27408 0.23264 0.30278 0.25226 0.28519 C 0.2691 0.27014 0.24879 0.27917 0.26893 0.27246 C 0.27136 0.26922 0.27344 0.26574 0.27604 0.26297 C 0.2783 0.26042 0.2816 0.25324 0.28316 0.25648 C 0.28542 0.26111 0.28177 0.26713 0.28073 0.27246 C 0.27847 0.28473 0.27292 0.29329 0.26893 0.30417 C 0.25764 0.33403 0.24983 0.36482 0.23559 0.39306 C 0.22795 0.40834 0.22743 0.40255 0.21893 0.41204 C 0.21042 0.42153 0.20538 0.42755 0.19514 0.43426 C 0.18524 0.44769 0.17396 0.45486 0.16181 0.46297 C 0.14827 0.47199 0.13629 0.48334 0.12136 0.48843 C 0.09913 0.48727 0.07691 0.48773 0.05469 0.48519 C 0.04167 0.48357 0.02865 0.4713 0.01649 0.46621 C 0.0066 0.45718 -0.00104 0.45232 -0.00972 0.44074 C -0.0158 0.43264 -0.025 0.42986 -0.03107 0.42176 C -0.04809 0.39885 -0.06319 0.37454 -0.07396 0.34537 C -0.06996 0.34445 -0.06597 0.34167 -0.06198 0.34236 C -0.0592 0.34283 -0.05746 0.34723 -0.05486 0.34861 C -0.05191 0.35023 -0.04844 0.3507 -0.04531 0.35186 C -0.03316 0.36806 -0.04114 0.35926 -0.01927 0.37408 C -0.00434 0.38403 0.0066 0.40232 0.02136 0.41204 C 0.02952 0.42338 0.03334 0.43542 0.04514 0.44074 C 0.05972 0.46042 0.07327 0.48125 0.09271 0.49144 C 0.1033 0.50556 0.11736 0.51111 0.13073 0.52014 C 0.1533 0.53519 0.13386 0.52547 0.14983 0.53287 C 0.20052 0.5294 0.22604 0.53287 0.26649 0.52014 C 0.28316 0.5088 0.26858 0.51736 0.28559 0.51065 C 0.29045 0.5088 0.29983 0.50417 0.29983 0.5044 C 0.30903 0.49514 0.31111 0.49398 0.31893 0.48195 C 0.325 0.47246 0.32882 0.46204 0.33559 0.45348 C 0.33646 0.44931 0.3382 0.44514 0.33802 0.44074 C 0.3375 0.43102 0.33594 0.42107 0.33316 0.41204 C 0.32865 0.39746 0.30695 0.3919 0.2974 0.38681 C 0.27327 0.39144 0.2658 0.39051 0.2474 0.40255 C 0.23889 0.41968 0.24497 0.40973 0.22604 0.42801 C 0.21858 0.43519 0.21806 0.44121 0.21181 0.45023 C 0.20347 0.4625 0.19427 0.47361 0.18559 0.48519 C 0.17969 0.49306 0.17413 0.50186 0.16893 0.51065 C 0.16615 0.51551 0.16476 0.52176 0.16181 0.52639 C 0.1592 0.53033 0.15521 0.53218 0.15226 0.53588 C 0.14809 0.54098 0.14462 0.54699 0.14028 0.55162 C 0.13594 0.55672 0.13056 0.55949 0.12604 0.56459 C 0.11389 0.57778 0.10452 0.59329 0.09028 0.60255 C 0.07656 0.62084 0.09063 0.60533 0.07361 0.61528 C 0.04566 0.63148 0.08542 0.61366 0.05938 0.62477 C 0.04983 0.63797 0.06059 0.62547 0.04514 0.63426 C 0.04254 0.63588 0.04063 0.63912 0.03802 0.64074 C 0.03108 0.64491 0.02361 0.64699 0.01649 0.65023 C 0.01389 0.65139 0.01198 0.65486 0.00938 0.65648 C 0.00556 0.65903 0.00139 0.66088 -0.0026 0.66297 C -0.09479 0.65996 -0.07535 0.66806 -0.12153 0.65348 C -0.13889 0.64167 -0.15521 0.62686 -0.17396 0.61852 C -0.19774 0.60787 -0.21979 0.60116 -0.24305 0.58681 C -0.25885 0.57709 -0.27205 0.56852 -0.28594 0.5551 C -0.29062 0.5507 -0.30017 0.54236 -0.30017 0.5426 C -0.30173 0.53797 -0.30347 0.53403 -0.30486 0.52963 C -0.3059 0.52662 -0.30937 0.52199 -0.30729 0.52014 C -0.30451 0.5176 -0.30087 0.52223 -0.29774 0.52315 C -0.28229 0.54445 -0.30712 0.50903 -0.28819 0.54236 C -0.28264 0.55232 -0.27344 0.56482 -0.26684 0.57385 C -0.26128 0.59561 -0.25278 0.61181 -0.24062 0.62801 C -0.23455 0.66019 -0.21111 0.67801 -0.19062 0.69144 C -0.17448 0.70186 -0.16041 0.71551 -0.14305 0.72315 C -0.12969 0.72917 -0.11406 0.72986 -0.10017 0.73287 C -0.09618 0.7338 -0.09219 0.73449 -0.08819 0.73588 C -0.08333 0.73773 -0.07882 0.74121 -0.07396 0.74236 C -0.05972 0.74561 -0.04531 0.74584 -0.03107 0.74861 C 0.00469 0.74746 0.04028 0.74723 0.07604 0.74537 C 0.10452 0.74398 0.13334 0.73125 0.16181 0.72639 C 0.19254 0.70579 0.15712 0.72755 0.1974 0.71065 C 0.21962 0.70139 0.24184 0.6882 0.26181 0.67246 C 0.2625 0.66922 0.26649 0.66297 0.26406 0.66297 C 0.26129 0.66297 0.26059 0.66898 0.25938 0.67246 C 0.25556 0.68264 0.25365 0.68959 0.2474 0.69792 C 0.24445 0.71042 0.24011 0.72037 0.23316 0.72963 C 0.22465 0.75278 0.20643 0.78473 0.18802 0.79306 C 0.16893 0.81783 0.1934 0.78797 0.17136 0.80903 C 0.16198 0.81783 0.1566 0.8294 0.14514 0.83426 C 0.13976 0.83912 0.13143 0.84699 0.12604 0.85023 C 0.11806 0.85486 0.10799 0.85602 0.09983 0.85973 C 0.07292 0.87176 0.0467 0.88079 0.01893 0.88843 C -0.01979 0.88542 -0.07031 0.88889 -0.10972 0.86922 C -0.12413 0.86204 -0.13819 0.85047 -0.1526 0.84398 C -0.15503 0.84283 -0.15746 0.84236 -0.15972 0.84074 C -0.16476 0.83704 -0.17951 0.82639 -0.17396 0.82801 C -0.16996 0.82917 -0.16597 0.8301 -0.16198 0.83125 C -0.14705 0.84445 -0.16215 0.82871 -0.15017 0.85023 C -0.14757 0.8551 -0.14305 0.85787 -0.14062 0.86297 C -0.13906 0.86621 -0.13837 0.87037 -0.13594 0.87246 C -0.1316 0.87593 -0.12153 0.87871 -0.12153 0.87894 C -0.1125 0.89121 -0.10104 0.89699 -0.08819 0.90093 C -0.06753 0.91783 -0.04705 0.925 -0.02396 0.93287 C -0.02153 0.9338 -0.0191 0.93449 -0.01684 0.93588 C -0.01354 0.93773 -0.01076 0.94098 -0.00729 0.94236 C -0.0026 0.94422 0.00226 0.94445 0.00695 0.94537 C 0.03143 0.95648 0.01163 0.94861 0.06893 0.94861 " pathEditMode="relative" rAng="0" ptsTypes="ffffffffffffffffffffffffffffffffffffffffffffffffffffffffffffffffffffffffffffffffffffffffffffffffffffffffffffffffffffffffffA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4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0723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14688" y="0"/>
            <a:ext cx="5929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5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714620"/>
            <a:ext cx="337026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714620"/>
            <a:ext cx="337026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8" descr="jokeglasses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2928938"/>
            <a:ext cx="26812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13" descr="cloc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071563"/>
            <a:ext cx="1323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minute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2" descr="hours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3"/>
            <a:ext cx="4071936" cy="2000241"/>
          </a:xfrm>
          <a:prstGeom prst="wedgeRoundRectCallout">
            <a:avLst>
              <a:gd name="adj1" fmla="val 15618"/>
              <a:gd name="adj2" fmla="val 811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So, when we say minutes, we say “minutes”.</a:t>
            </a:r>
          </a:p>
        </p:txBody>
      </p:sp>
      <p:pic>
        <p:nvPicPr>
          <p:cNvPr id="13" name="FRGRTimeTravel_2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388424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6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0723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14688" y="0"/>
            <a:ext cx="5929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5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728926"/>
            <a:ext cx="337026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728926"/>
            <a:ext cx="337026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8" descr="jokeglasses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2928938"/>
            <a:ext cx="26812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13" descr="cloc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071563"/>
            <a:ext cx="1323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minute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2" descr="hours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3"/>
            <a:ext cx="4071936" cy="2000241"/>
          </a:xfrm>
          <a:prstGeom prst="wedgeRoundRectCallout">
            <a:avLst>
              <a:gd name="adj1" fmla="val 15618"/>
              <a:gd name="adj2" fmla="val 811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So, when we say hours, we say “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heures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”.</a:t>
            </a:r>
          </a:p>
        </p:txBody>
      </p:sp>
      <p:pic>
        <p:nvPicPr>
          <p:cNvPr id="13" name="FRGRTimeTravel_2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2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7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1747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14688" y="0"/>
            <a:ext cx="5929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79512" y="1004098"/>
            <a:ext cx="4929192" cy="2568918"/>
          </a:xfrm>
          <a:prstGeom prst="wedgeRoundRectCallout">
            <a:avLst>
              <a:gd name="adj1" fmla="val 14096"/>
              <a:gd name="adj2" fmla="val 778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For half past: </a:t>
            </a:r>
          </a:p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“et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demi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”.</a:t>
            </a:r>
          </a:p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For a quarter past: “et quart”.</a:t>
            </a:r>
          </a:p>
        </p:txBody>
      </p:sp>
      <p:pic>
        <p:nvPicPr>
          <p:cNvPr id="31750" name="Picture 5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871934"/>
            <a:ext cx="337026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871934"/>
            <a:ext cx="337026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8" descr="jokeglasses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4086247"/>
            <a:ext cx="26812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12" descr="cloc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071563"/>
            <a:ext cx="1323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Picture 10" descr="minute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4438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hours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4438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GRTimeTravel_2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7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4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4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Gibraltar monkey by Salim Virji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72066" y="285750"/>
            <a:ext cx="3786184" cy="2500308"/>
          </a:xfrm>
          <a:prstGeom prst="wedgeRoundRectCallout">
            <a:avLst>
              <a:gd name="adj1" fmla="val 65246"/>
              <a:gd name="adj2" fmla="val 1487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You already know how to say the time in English.</a:t>
            </a:r>
          </a:p>
        </p:txBody>
      </p:sp>
      <p:pic>
        <p:nvPicPr>
          <p:cNvPr id="4101" name="Picture 4" descr="jokeglasse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30644" flipH="1">
            <a:off x="1281113" y="319088"/>
            <a:ext cx="24288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FRGRTimeTravel_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316416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2771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14688" y="0"/>
            <a:ext cx="5929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51520" y="2432288"/>
            <a:ext cx="4786316" cy="1716792"/>
          </a:xfrm>
          <a:prstGeom prst="wedgeRoundRectCallout">
            <a:avLst>
              <a:gd name="adj1" fmla="val 14096"/>
              <a:gd name="adj2" fmla="val 778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But for a quarter to: “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moins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le quart”.</a:t>
            </a:r>
          </a:p>
        </p:txBody>
      </p:sp>
      <p:pic>
        <p:nvPicPr>
          <p:cNvPr id="32774" name="Picture 5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4229124"/>
            <a:ext cx="337026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4229124"/>
            <a:ext cx="3370263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8" descr="jokeglasses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4443437"/>
            <a:ext cx="26812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1" descr="cloc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071563"/>
            <a:ext cx="1323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minute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4438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ours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FRGRTimeTravel_3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9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33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2771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5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357562"/>
            <a:ext cx="7491537" cy="584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357562"/>
            <a:ext cx="7491537" cy="584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8" descr="jokeglasses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2207" y="3929066"/>
            <a:ext cx="5674305" cy="4686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1" descr="cloc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643050"/>
            <a:ext cx="2041793" cy="190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minute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857364"/>
            <a:ext cx="1542362" cy="142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ours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785926"/>
            <a:ext cx="1542362" cy="142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20" y="142852"/>
            <a:ext cx="8643998" cy="2286016"/>
          </a:xfrm>
          <a:prstGeom prst="wedgeRoundRectCallout">
            <a:avLst>
              <a:gd name="adj1" fmla="val 16300"/>
              <a:gd name="adj2" fmla="val 11779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I’m sure you can remember all that. The next mystery is my identity.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Mwahahahaha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…</a:t>
            </a:r>
            <a:endParaRPr lang="en-GB" sz="4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13" name="FRGRTimeTravel_3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09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83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8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6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5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10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75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path" presetSubtype="0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animMotion origin="layout" path="M 3.05556E-6 -3.33333E-6 L -0.0033 0.50949 " pathEditMode="relative" rAng="0" ptsTypes="AA">
                                      <p:cBhvr>
                                        <p:cTn id="21" dur="2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25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7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1" descr="cloc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3786182" y="1643050"/>
            <a:ext cx="2041793" cy="190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minutes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000496" y="1857364"/>
            <a:ext cx="1542362" cy="142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hour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000496" y="1785926"/>
            <a:ext cx="1542362" cy="142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9" name="Picture 8" descr="jokeglasses.bmp"/>
          <p:cNvPicPr>
            <a:picLocks noChangeAspect="1"/>
          </p:cNvPicPr>
          <p:nvPr/>
        </p:nvPicPr>
        <p:blipFill>
          <a:blip r:embed="rId2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-2000288"/>
            <a:ext cx="2858166" cy="236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603816E8-3A1A-9AC9-DD82-E6B644AB5EC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4F0303D-A52E-2910-FF6C-C375310DF6DB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2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1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01511 1.428 " pathEditMode="relative" rAng="0" ptsTypes="AA">
                                      <p:cBhvr>
                                        <p:cTn id="98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" y="714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Gibraltar monkey by Salim Virji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2625" y="2143125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jokeglasses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30644" flipH="1">
            <a:off x="1281113" y="319088"/>
            <a:ext cx="24288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143108" y="4429131"/>
            <a:ext cx="4000501" cy="1500199"/>
          </a:xfrm>
          <a:prstGeom prst="wedgeRoundRectCallout">
            <a:avLst>
              <a:gd name="adj1" fmla="val 48456"/>
              <a:gd name="adj2" fmla="val -955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solidFill>
                  <a:schemeClr val="tx1"/>
                </a:solidFill>
              </a:rPr>
              <a:t>My glasses!!</a:t>
            </a:r>
          </a:p>
        </p:txBody>
      </p:sp>
      <p:pic>
        <p:nvPicPr>
          <p:cNvPr id="9" name="FRGRTimeTravel_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388424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2222E-6 -2.13873E-6 C -0.26528 -0.21942 -0.53055 -0.43861 -0.78107 -0.42728 C -1.03159 -0.41595 -1.38003 -0.01595 -1.50364 0.06774 C -1.62725 0.15144 -1.575 0.11329 -1.52257 0.07537 " pathEditMode="relative" ptsTypes="a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8.33333E-7 4.04624E-6 L -0.59063 0.47191 " pathEditMode="relative" ptsTypes="AA">
                                      <p:cBhvr>
                                        <p:cTn id="1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2.77778E-6 4.44444E-6 C -0.07569 -0.16343 -0.15121 -0.32686 -0.29705 -0.297 C -0.44271 -0.2669 -0.65816 -0.04283 -0.87448 0.18171 " pathEditMode="relative" rAng="0" ptsTypes="aaA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857224" y="357188"/>
            <a:ext cx="7929618" cy="1714500"/>
          </a:xfrm>
          <a:prstGeom prst="wedgeRoundRectCallout">
            <a:avLst>
              <a:gd name="adj1" fmla="val -61269"/>
              <a:gd name="adj2" fmla="val -791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In English first you say the minutes: “It is twenty minutes past...”</a:t>
            </a:r>
          </a:p>
        </p:txBody>
      </p:sp>
      <p:pic>
        <p:nvPicPr>
          <p:cNvPr id="6149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0" descr="angrydigitalclock122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12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2786063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TimeTravel_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16416" y="6237312"/>
            <a:ext cx="304800" cy="304800"/>
          </a:xfrm>
          <a:prstGeom prst="rect">
            <a:avLst/>
          </a:prstGeom>
        </p:spPr>
      </p:pic>
      <p:pic>
        <p:nvPicPr>
          <p:cNvPr id="102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2FD06A2D-ADB0-E1BE-7FE5-FF3380297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6412569" y="2783146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0.00295 -0.00973 L -0.00295 -0.00973 C 0.00087 -0.01042 0.00504 -0.00973 0.00868 -0.01158 C 0.01112 -0.01274 0.01684 -0.02061 0.0191 -0.02362 C 0.02032 -0.02848 0.02084 -0.03033 0.02171 -0.03565 C 0.02223 -0.03913 0.02257 -0.0426 0.02309 -0.04607 C 0.02257 -0.08079 0.02327 -0.11551 0.02171 -0.15 C 0.02153 -0.15487 0.01893 -0.15903 0.01789 -0.16389 C 0.01059 -0.19607 0.01806 -0.17362 0.00868 -0.19838 C 0.00591 -0.2132 0.00973 -0.197 0.00226 -0.21413 C -0.00677 -0.23426 -0.00781 -0.24746 -0.01979 -0.26783 C -0.02326 -0.27338 -0.02691 -0.27917 -0.0302 -0.28496 C -0.03593 -0.29514 -0.0368 -0.29862 -0.04323 -0.30764 C -0.05 -0.3169 -0.05711 -0.32593 -0.06406 -0.33519 C -0.071 -0.34445 -0.07569 -0.35139 -0.0835 -0.3595 C -0.08975 -0.36621 -0.09583 -0.37338 -0.10295 -0.37848 C -0.10954 -0.38311 -0.11562 -0.38843 -0.12239 -0.39237 C -0.12795 -0.39538 -0.13385 -0.39653 -0.13941 -0.39931 C -0.14201 -0.4007 -0.14444 -0.40325 -0.14704 -0.4044 C -0.15659 -0.40857 -0.16632 -0.41112 -0.17569 -0.41482 C -0.17916 -0.41621 -0.18246 -0.41875 -0.18611 -0.42014 C -0.19201 -0.42223 -0.19826 -0.42315 -0.20434 -0.42524 C -0.21441 -0.42894 -0.22413 -0.4338 -0.2342 -0.4375 C -0.23663 -0.43843 -0.23941 -0.43866 -0.24201 -0.43913 C -0.26545 -0.44306 -0.26336 -0.44237 -0.28611 -0.44422 C -0.31857 -0.44375 -0.35104 -0.44399 -0.3835 -0.4426 C -0.38958 -0.44237 -0.39566 -0.44051 -0.40173 -0.43913 C -0.41059 -0.43704 -0.42309 -0.43311 -0.43159 -0.43056 C -0.44288 -0.42292 -0.43003 -0.43102 -0.44982 -0.42176 C -0.45416 -0.41968 -0.4585 -0.41737 -0.46267 -0.41482 C -0.46632 -0.41274 -0.46979 -0.41042 -0.47309 -0.40788 C -0.48142 -0.40186 -0.48958 -0.39538 -0.49774 -0.38889 C -0.5 -0.38727 -0.50225 -0.38565 -0.50434 -0.3838 L -0.51336 -0.375 C -0.51736 -0.3676 -0.52083 -0.35973 -0.525 -0.35255 C -0.53819 -0.32987 -0.52916 -0.36343 -0.54583 -0.31274 C -0.55538 -0.28357 -0.55382 -0.29075 -0.56007 -0.26436 C -0.56145 -0.25857 -0.56302 -0.25278 -0.56406 -0.247 C -0.56562 -0.23774 -0.56649 -0.22848 -0.56788 -0.21922 C -0.56909 -0.21181 -0.57083 -0.2044 -0.57187 -0.19676 C -0.57378 -0.18288 -0.57482 -0.16899 -0.57708 -0.1551 C -0.58229 -0.12315 -0.58298 -0.12292 -0.58611 -0.08936 C -0.5868 -0.08241 -0.58715 -0.07547 -0.5875 -0.06852 C -0.58836 -0.04954 -0.58923 -0.03056 -0.58993 -0.01158 C -0.58958 0.00416 -0.58975 0.01967 -0.58871 0.03518 C -0.58767 0.05254 -0.58559 0.07083 -0.5809 0.08726 C -0.57986 0.09074 -0.57829 0.09398 -0.57708 0.09768 C -0.57291 0.10972 -0.57118 0.11828 -0.56527 0.13055 C -0.56319 0.13495 -0.56007 0.13842 -0.55746 0.14259 C -0.53211 0.18564 -0.56059 0.14166 -0.53159 0.1824 C -0.52847 0.1868 -0.52569 0.19189 -0.52239 0.19629 C -0.51423 0.2074 -0.50538 0.21782 -0.49513 0.22569 C -0.46788 0.24722 -0.48177 0.23634 -0.46007 0.24652 C -0.45573 0.24861 -0.45156 0.25162 -0.44722 0.25347 C -0.4368 0.2574 -0.42621 0.25925 -0.41597 0.26388 C -0.39757 0.27199 -0.40677 0.26875 -0.3809 0.2743 C -0.37482 0.27546 -0.36875 0.27638 -0.36267 0.27777 C -0.36007 0.27824 -0.35763 0.27893 -0.35486 0.27939 C -0.33385 0.2824 -0.32638 0.28287 -0.30694 0.28472 C -0.27569 0.28402 -0.22395 0.28564 -0.18732 0.27939 C -0.1809 0.27824 -0.17448 0.27569 -0.16788 0.2743 C -0.09496 0.25856 -0.19722 0.28518 -0.08993 0.25347 C -0.08316 0.25138 -0.07604 0.25069 -0.06927 0.24814 C -0.05989 0.2449 -0.05104 0.24027 -0.04201 0.23611 C -0.02534 0.2287 -0.00659 0.22175 0.00608 0.20486 C 0.01615 0.19166 0.02118 0.18587 0.02952 0.17199 C 0.0323 0.16759 0.03473 0.16273 0.03733 0.1581 C 0.03855 0.15254 0.03959 0.14652 0.04115 0.14097 C 0.04254 0.13611 0.04532 0.13194 0.04636 0.12708 C 0.04879 0.11574 0.05 0.10393 0.05157 0.09236 C 0.05261 0.08449 0.0533 0.07615 0.05417 0.06828 C 0.05452 0.06481 0.05504 0.06134 0.05556 0.05787 C 0.05487 0.02708 0.05625 -0.00371 0.05157 -0.03403 C 0.04983 -0.04561 0.04723 -0.05695 0.04514 -0.06852 C 0.04375 -0.07663 0.04323 -0.08519 0.04115 -0.09283 C 0.03316 -0.12269 0.0191 -0.15232 0.00747 -0.1794 C 0.00052 -0.19561 -0.00972 -0.21737 -0.01857 -0.22963 C -0.0276 -0.2419 -0.03784 -0.25255 -0.04843 -0.2625 C -0.05138 -0.26551 -0.05416 -0.26875 -0.05746 -0.2713 C -0.0717 -0.28125 -0.08698 -0.29237 -0.10295 -0.29723 C -0.10642 -0.29815 -0.10989 -0.29838 -0.11336 -0.29885 C -0.12031 -0.30186 -0.12708 -0.30533 -0.1342 -0.30764 C -0.15642 -0.31436 -0.21545 -0.29908 -0.21597 -0.29885 C -0.225 -0.29491 -0.23437 -0.29144 -0.24323 -0.28681 C -0.29965 -0.25718 -0.21944 -0.29375 -0.27448 -0.26945 L -0.30034 -0.247 C -0.30555 -0.24237 -0.31111 -0.23843 -0.31597 -0.23311 L -0.34062 -0.20533 C -0.34757 -0.19746 -0.35503 -0.19005 -0.36145 -0.18125 C -0.37135 -0.16737 -0.38298 -0.15533 -0.39132 -0.13959 C -0.40833 -0.10741 -0.40052 -0.11875 -0.41215 -0.10325 C -0.41354 -0.09514 -0.41666 -0.07987 -0.41736 -0.072 C -0.41805 -0.06181 -0.41823 -0.05139 -0.41857 -0.04098 C -0.41823 -0.02292 -0.41927 -0.00487 -0.41736 0.01273 C -0.41545 0.02939 -0.41111 0.04537 -0.40694 0.06134 C -0.39739 0.09675 -0.39739 0.09652 -0.38229 0.12013 C -0.38107 0.12199 -0.37986 0.12384 -0.37829 0.12523 C -0.37465 0.1287 -0.37031 0.13078 -0.36666 0.13402 C -0.36423 0.13587 -0.36267 0.13958 -0.36007 0.14097 C -0.35347 0.14421 -0.346 0.14444 -0.33941 0.14791 C -0.33298 0.15092 -0.3276 0.15717 -0.32118 0.15995 C -0.27725 0.178 -0.27638 0.17615 -0.23941 0.18078 C -0.18593 0.17777 -0.22621 0.18518 -0.19392 0.17037 C -0.17777 0.16296 -0.16614 0.16342 -0.15225 0.14953 C -0.14878 0.14606 -0.14513 0.14305 -0.14201 0.13912 C -0.13437 0.13032 -0.11979 0.11157 -0.11979 0.11157 C -0.11805 0.10694 -0.11632 0.10231 -0.11458 0.09768 C -0.10486 0.06851 -0.11215 0.08564 -0.10434 0.06828 C -0.09791 0.03449 -0.09757 0.03726 -0.10295 -0.02014 C -0.10416 -0.03218 -0.10885 -0.04329 -0.11198 -0.05487 C -0.12031 -0.08357 -0.11753 -0.07269 -0.1276 -0.0963 C -0.13073 -0.10371 -0.13298 -0.11181 -0.1368 -0.11875 C -0.14132 -0.12755 -0.14757 -0.1345 -0.15225 -0.14306 C -0.15746 -0.15255 -0.16093 -0.16366 -0.16666 -0.17246 C -0.17066 -0.17871 -0.17586 -0.18334 -0.1809 -0.18797 C -0.22656 -0.23172 -0.20625 -0.21621 -0.24201 -0.23473 C -0.2493 -0.23866 -0.25607 -0.2463 -0.26406 -0.247 L -0.28211 -0.24862 C -0.28819 -0.25047 -0.29427 -0.25417 -0.30034 -0.25394 C -0.33645 -0.25232 -0.37239 -0.24862 -0.40816 -0.24352 C -0.41579 -0.24237 -0.42795 -0.23079 -0.4342 -0.22616 C -0.4375 -0.22362 -0.44149 -0.22246 -0.44461 -0.21922 C -0.46267 -0.19908 -0.46145 -0.20024 -0.46927 -0.18288 C -0.46961 -0.18056 -0.46996 -0.17825 -0.47048 -0.17593 C -0.47222 -0.16899 -0.47534 -0.1625 -0.47569 -0.1551 C -0.47725 -0.11852 -0.46805 -0.08913 -0.45486 -0.05649 C -0.44027 -0.02014 -0.43107 0.00833 -0.40816 0.03865 C -0.40104 0.04814 -0.3967 0.05462 -0.38871 0.06296 C -0.38628 0.0655 -0.38368 0.06782 -0.3809 0.0699 C -0.36892 0.07939 -0.35711 0.08935 -0.34461 0.09768 C -0.34288 0.09884 -0.34114 0.10023 -0.33941 0.10115 C -0.29895 0.11759 -0.30902 0.11458 -0.27968 0.12013 C -0.25225 0.11782 -0.225 0.11643 -0.19774 0.11319 C -0.19079 0.11226 -0.18368 0.11087 -0.17708 0.1081 C -0.16753 0.10393 -0.1585 0.09861 -0.14965 0.09236 C -0.13524 0.08194 -0.13159 0.08101 -0.11979 0.06643 C -0.11059 0.05486 -0.10607 0.04305 -0.09913 0.02824 C -0.09739 0.01574 -0.09409 0.00324 -0.09392 -0.00973 C -0.0934 -0.03797 -0.09583 -0.04075 -0.10295 -0.05996 C -0.10347 -0.06227 -0.10347 -0.06482 -0.10434 -0.0669 C -0.10937 -0.08056 -0.11354 -0.09098 -0.12118 -0.10139 C -0.12968 -0.1132 -0.1368 -0.12732 -0.14704 -0.13612 C -0.15573 -0.14375 -0.16423 -0.15163 -0.17309 -0.15857 C -0.18125 -0.16505 -0.1901 -0.17014 -0.19913 -0.17431 C -0.20329 -0.17616 -0.20781 -0.17778 -0.21215 -0.1794 C -0.23402 -0.17801 -0.24079 -0.18056 -0.26007 -0.16899 C -0.26232 -0.1676 -0.26336 -0.16413 -0.26527 -0.16204 C -0.27118 -0.15649 -0.2835 -0.14653 -0.2835 -0.14653 C -0.28732 -0.13959 -0.29114 -0.13264 -0.29513 -0.1257 C -0.29722 -0.12223 -0.3 -0.11922 -0.30173 -0.11528 C -0.30434 -0.1088 -0.3059 -0.10139 -0.30816 -0.09468 C -0.30972 -0.08982 -0.31163 -0.08542 -0.31336 -0.08079 C -0.31128 -0.06621 -0.30989 -0.05163 -0.30694 -0.0375 C -0.3052 -0.0294 -0.29496 -0.01366 -0.29132 -0.00973 C -0.2677 0.0162 -0.27204 0.01273 -0.25225 0.02152 C -0.24201 0.02037 -0.23125 0.02129 -0.22118 0.01805 C -0.21823 0.01689 -0.21632 0.01273 -0.21458 0.00925 C -0.21319 0.00625 -0.21215 -0.00116 -0.21215 -0.00116 C -0.21336 -0.01088 -0.21458 -0.02084 -0.21597 -0.03056 C -0.21666 -0.03519 -0.21909 -0.03959 -0.21857 -0.04445 C -0.21823 -0.04769 -0.2151 -0.04908 -0.21336 -0.05139 C -0.21354 -0.05163 -0.2243 -0.06389 -0.22638 -0.06505 C -0.23246 -0.06922 -0.23611 -0.07014 -0.24201 -0.072 C -0.24652 -0.07038 -0.25295 -0.06945 -0.25625 -0.06343 C -0.25729 -0.06158 -0.25711 -0.0588 -0.25746 -0.05649 C -0.25798 -0.05301 -0.25885 -0.04607 -0.25885 -0.04607 L 0.06077 0.10277 " pathEditMode="relative" ptsTypes="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0034" y="357188"/>
            <a:ext cx="8215370" cy="1714500"/>
          </a:xfrm>
          <a:prstGeom prst="wedgeRoundRectCallout">
            <a:avLst>
              <a:gd name="adj1" fmla="val -55551"/>
              <a:gd name="adj2" fmla="val -757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... and then you say the hours: “It is twenty minutes past twelve”.</a:t>
            </a:r>
          </a:p>
        </p:txBody>
      </p:sp>
      <p:pic>
        <p:nvPicPr>
          <p:cNvPr id="7173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0" descr="angrydigitalclock122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1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3775" y="2786063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TimeTravel_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88424" y="6165304"/>
            <a:ext cx="304800" cy="304800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CD0AA3C-51A3-1851-B508-132DB4400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9487">
            <a:off x="994018" y="3183613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2986 -0.03171 L 0.02986 -0.03171 C 0.03281 -0.03472 0.03628 -0.03681 0.03889 -0.04051 C 0.03993 -0.04167 0.03958 -0.04398 0.04028 -0.0456 C 0.04427 -0.05648 0.04358 -0.05116 0.0467 -0.06111 C 0.04809 -0.06574 0.0493 -0.07037 0.05069 -0.075 C 0.05191 -0.07917 0.0533 -0.0831 0.05451 -0.08727 C 0.05799 -0.09908 0.05677 -0.09792 0.05972 -0.11134 C 0.06042 -0.11482 0.06146 -0.11829 0.06233 -0.12176 C 0.06285 -0.12408 0.06302 -0.12639 0.06354 -0.12871 C 0.06476 -0.13403 0.06615 -0.13912 0.06753 -0.14421 C 0.06788 -0.14769 0.06823 -0.15116 0.06875 -0.15463 C 0.0691 -0.15695 0.06996 -0.15926 0.07014 -0.16158 C 0.07083 -0.17037 0.07049 -0.17894 0.07135 -0.1875 C 0.07187 -0.19167 0.07326 -0.1956 0.07396 -0.19977 C 0.08385 -0.24931 0.06875 -0.17708 0.08055 -0.22755 C 0.0816 -0.23195 0.08177 -0.23681 0.08316 -0.24121 C 0.0934 -0.27408 0.0868 -0.24931 0.09601 -0.26898 C 0.09896 -0.27523 0.10087 -0.28195 0.10382 -0.28796 C 0.10781 -0.2963 0.12153 -0.31343 0.12465 -0.31759 L 0.14149 -0.34005 C 0.14722 -0.34514 0.15295 -0.35023 0.15851 -0.35556 C 0.16111 -0.35833 0.16354 -0.36158 0.16615 -0.36435 C 0.17344 -0.3713 0.1809 -0.37824 0.18837 -0.38496 C 0.19062 -0.38727 0.20486 -0.39977 0.20642 -0.4007 C 0.23194 -0.41343 0.19844 -0.39607 0.23246 -0.41621 C 0.2349 -0.41759 0.23767 -0.41829 0.24028 -0.41968 C 0.25139 -0.42546 0.24896 -0.42616 0.26233 -0.43009 C 0.2658 -0.43102 0.26927 -0.43125 0.27274 -0.43171 C 0.27969 -0.43403 0.28663 -0.43565 0.2934 -0.43866 C 0.2974 -0.44051 0.30121 -0.44283 0.30521 -0.44398 C 0.30764 -0.44468 0.33281 -0.44722 0.33368 -0.44746 C 0.33802 -0.44861 0.34236 -0.45023 0.3467 -0.45093 C 0.37309 -0.45463 0.40972 -0.45139 0.43246 -0.45093 C 0.43594 -0.45023 0.43941 -0.45023 0.44288 -0.44908 C 0.44635 -0.44792 0.44983 -0.4456 0.4533 -0.44398 C 0.45451 -0.44329 0.4559 -0.44306 0.45712 -0.44213 C 0.46024 -0.44005 0.46441 -0.43634 0.46753 -0.43357 C 0.46788 -0.43125 0.46823 -0.42894 0.46875 -0.42662 C 0.4691 -0.42477 0.47014 -0.42315 0.47014 -0.4213 C 0.47014 -0.41204 0.46996 -0.40278 0.46875 -0.39375 C 0.46823 -0.38889 0.46649 -0.38426 0.46493 -0.37986 C 0.46337 -0.3757 0.4618 -0.3713 0.45972 -0.36783 C 0.45174 -0.35394 0.4243 -0.33033 0.42083 -0.32778 L 0.3908 -0.30718 C 0.37882 -0.29861 0.38594 -0.30162 0.37656 -0.29838 L 0.32986 -0.26898 C 0.31528 -0.25996 0.31875 -0.2632 0.3026 -0.25162 C 0.2908 -0.24329 0.27812 -0.23634 0.26753 -0.2257 C 0.26406 -0.22222 0.26076 -0.21829 0.25712 -0.21528 C 0.25208 -0.21134 0.24653 -0.2088 0.24149 -0.20486 C 0.23351 -0.19884 0.22604 -0.1919 0.21823 -0.18588 C 0.19774 -0.16991 0.22708 -0.19607 0.1974 -0.17037 C 0.19167 -0.16528 0.18455 -0.16204 0.18055 -0.15463 C 0.17118 -0.13796 0.18316 -0.15833 0.17014 -0.14074 C 0.16319 -0.13171 0.15799 -0.12107 0.1533 -0.10972 C 0.15208 -0.10695 0.15156 -0.10394 0.15069 -0.10093 C 0.15017 -0.09746 0.14983 -0.09398 0.1493 -0.09051 C 0.14861 -0.08588 0.1474 -0.08148 0.1467 -0.07685 C 0.14618 -0.07269 0.14583 -0.06875 0.14549 -0.06458 C 0.14583 -0.04259 0.14601 -0.02083 0.1467 0.00116 C 0.14687 0.00555 0.14913 0.0081 0.15069 0.01157 C 0.1625 0.03912 0.14531 0.00116 0.1559 0.02361 C 0.15712 0.02662 0.15799 0.02986 0.15972 0.03241 C 0.16163 0.03518 0.16424 0.03657 0.16615 0.03935 C 0.16858 0.04236 0.17014 0.04676 0.17274 0.04977 C 0.175 0.05208 0.17795 0.05301 0.18055 0.05486 C 0.1941 0.06458 0.17899 0.05602 0.1974 0.06342 C 0.2283 0.07592 0.21441 0.07292 0.23889 0.07569 C 0.2441 0.07685 0.2493 0.0787 0.25451 0.07917 C 0.29375 0.08241 0.29601 0.08125 0.32847 0.07917 C 0.33507 0.07731 0.34167 0.07639 0.34809 0.07384 C 0.37639 0.06296 0.33646 0.07292 0.36354 0.0669 C 0.36615 0.06528 0.36892 0.06389 0.37135 0.0618 C 0.37535 0.05856 0.37882 0.0537 0.38316 0.05139 L 0.38958 0.04792 C 0.39167 0.04398 0.39427 0.04028 0.39601 0.03588 C 0.39687 0.03379 0.3967 0.03102 0.3974 0.02893 C 0.39792 0.02685 0.39913 0.02546 0.4 0.02361 C 0.39948 -0.01158 0.39983 -0.04676 0.39861 -0.08195 C 0.39844 -0.08773 0.3967 -0.09352 0.39601 -0.09931 C 0.39531 -0.10741 0.39549 -0.11551 0.39479 -0.12361 C 0.39375 -0.13681 0.39219 -0.15 0.3908 -0.16343 C 0.39045 -0.16806 0.38993 -0.17269 0.38958 -0.17732 L 0.38837 -0.19977 C 0.38958 -0.22917 0.39045 -0.25857 0.39219 -0.28796 C 0.39253 -0.29398 0.3934 -0.29977 0.39479 -0.30533 C 0.39635 -0.31134 0.39878 -0.31713 0.40121 -0.32269 C 0.40347 -0.32732 0.40538 -0.33218 0.40781 -0.33658 C 0.41267 -0.34583 0.41701 -0.35324 0.42344 -0.36088 C 0.42934 -0.36783 0.43437 -0.37685 0.44149 -0.38148 C 0.4493 -0.38681 0.45694 -0.39236 0.46493 -0.39722 C 0.48785 -0.41088 0.48229 -0.40857 0.50121 -0.41111 C 0.50555 -0.41227 0.5099 -0.41458 0.51424 -0.41458 C 0.53194 -0.41458 0.54983 -0.41366 0.56753 -0.41111 C 0.57378 -0.41019 0.57969 -0.40648 0.58576 -0.40417 C 0.58906 -0.40278 0.59896 -0.39769 0.6 -0.39722 C 0.60608 -0.39352 0.61302 -0.39097 0.61823 -0.38496 C 0.62378 -0.37871 0.62986 -0.37292 0.63507 -0.36597 C 0.63628 -0.36435 0.63785 -0.36273 0.63889 -0.36088 C 0.64045 -0.3581 0.64149 -0.35509 0.64288 -0.35208 C 0.64358 -0.35046 0.64479 -0.34884 0.64549 -0.34699 C 0.6474 -0.34121 0.64861 -0.33519 0.65069 -0.32963 C 0.65295 -0.32246 0.65573 -0.31574 0.65833 -0.3088 C 0.66111 -0.28704 0.65816 -0.30556 0.66875 -0.27083 C 0.67222 -0.25949 0.67552 -0.24607 0.67795 -0.23426 C 0.67934 -0.22755 0.68055 -0.2206 0.68177 -0.21366 C 0.68229 -0.20787 0.68229 -0.20185 0.68316 -0.1963 C 0.69062 -0.14537 0.68437 -0.20741 0.68837 -0.16505 C 0.68785 -0.15185 0.68854 -0.13843 0.68698 -0.12523 C 0.68594 -0.11736 0.68246 -0.11042 0.68055 -0.10278 C 0.67882 -0.09583 0.6783 -0.08796 0.67535 -0.08195 C 0.67361 -0.07847 0.67205 -0.07477 0.67014 -0.07153 C 0.66858 -0.06898 0.66649 -0.06713 0.66493 -0.06458 C 0.66215 -0.06065 0.6599 -0.05648 0.65712 -0.05255 C 0.65451 -0.04884 0.63611 -0.02361 0.62986 -0.01783 C 0.62535 -0.01389 0.62014 -0.01111 0.61562 -0.00741 C 0.61371 -0.00602 0.61233 -0.00347 0.61042 -0.00232 C 0.59774 0.00509 0.59618 0.0044 0.58437 0.00625 C 0.56562 0.00509 0.53177 0.00532 0.51042 -0.00232 C 0.50486 -0.00417 0.50017 -0.00857 0.49479 -0.01088 C 0.49149 -0.0125 0.48767 -0.0125 0.48437 -0.01435 C 0.4651 -0.025 0.44653 -0.03588 0.42986 -0.05255 C 0.42691 -0.05556 0.42465 -0.05949 0.42205 -0.06296 C 0.42118 -0.06528 0.41944 -0.06736 0.41944 -0.06991 C 0.41944 -0.10671 0.41962 -0.09884 0.42465 -0.12014 C 0.42604 -0.12593 0.42691 -0.13171 0.42847 -0.13727 C 0.43003 -0.14213 0.43194 -0.14653 0.43368 -0.15116 C 0.43785 -0.18449 0.43142 -0.14005 0.43889 -0.17037 C 0.44028 -0.17593 0.44062 -0.18195 0.44149 -0.1875 C 0.44201 -0.19329 0.44305 -0.19908 0.44288 -0.20486 C 0.44219 -0.22292 0.44097 -0.24074 0.43889 -0.25857 C 0.43802 -0.26644 0.43594 -0.27384 0.43368 -0.28102 C 0.42986 -0.29421 0.42344 -0.3081 0.41562 -0.31759 C 0.41215 -0.32153 0.40764 -0.32315 0.40382 -0.32616 C 0.40035 -0.32894 0.39722 -0.33264 0.3934 -0.33472 C 0.39028 -0.33681 0.38663 -0.33727 0.38316 -0.3382 C 0.37135 -0.34167 0.36927 -0.34167 0.35833 -0.34352 C 0.33455 -0.34283 0.31076 -0.34375 0.28698 -0.34167 C 0.28403 -0.34144 0.28177 -0.33843 0.27917 -0.33658 C 0.27066 -0.33009 0.26753 -0.32894 0.26233 -0.32107 C 0.26042 -0.31806 0.25903 -0.31482 0.25712 -0.31227 C 0.25347 -0.30741 0.24896 -0.30347 0.24549 -0.29838 C 0.2368 -0.28611 0.22969 -0.27222 0.22083 -0.26042 C 0.21684 -0.25509 0.21285 -0.25023 0.20903 -0.24468 C 0.20712 -0.24213 0.20573 -0.23889 0.20382 -0.23611 C 0.20226 -0.23357 0.20017 -0.23171 0.19861 -0.22917 C 0.19549 -0.22361 0.18958 -0.21181 0.18958 -0.21181 C 0.18924 -0.20833 0.18889 -0.20486 0.18837 -0.20139 C 0.18802 -0.19977 0.18733 -0.19792 0.18698 -0.1963 C 0.18646 -0.19352 0.18611 -0.19051 0.18576 -0.1875 C 0.18611 -0.18403 0.18628 -0.18056 0.18698 -0.17732 C 0.18767 -0.17361 0.18854 -0.17014 0.18958 -0.1669 C 0.19687 -0.1419 0.19375 -0.15301 0.2 -0.13565 C 0.20347 -0.12593 0.20677 -0.11597 0.21042 -0.10625 C 0.21198 -0.10162 0.21319 -0.0963 0.21562 -0.09236 L 0.22083 -0.0838 C 0.22118 -0.08148 0.22135 -0.07894 0.22205 -0.07685 C 0.22274 -0.07477 0.22361 -0.07315 0.22465 -0.07153 C 0.23403 -0.05857 0.24375 -0.04607 0.2533 -0.03357 C 0.27378 -0.00602 0.24896 -0.03935 0.28177 0.00625 C 0.28472 0.01042 0.28785 0.01435 0.29097 0.01852 C 0.29305 0.02129 0.29496 0.02454 0.2974 0.02708 L 0.31302 0.04444 C 0.3125 0.04629 0.3125 0.04815 0.31163 0.04977 C 0.30851 0.05602 0.30503 0.05625 0.3 0.05995 C 0.29861 0.06111 0.29757 0.06296 0.29601 0.06342 C 0.29097 0.06574 0.28576 0.06782 0.28055 0.06875 C 0.26285 0.07129 0.27274 0.07014 0.25069 0.07222 C 0.20851 0.07083 0.20885 0.07454 0.18437 0.06875 C 0.18229 0.06829 0.18003 0.06782 0.17795 0.0669 C 0.17569 0.06597 0.17361 0.06458 0.17135 0.06342 C 0.16875 0.06227 0.16615 0.06111 0.16354 0.05995 C 0.1618 0.05833 0.16024 0.05625 0.15851 0.05486 C 0.15729 0.05393 0.15555 0.05417 0.15451 0.05301 C 0.1533 0.05185 0.15312 0.0493 0.15191 0.04792 C 0.15052 0.04629 0.14844 0.0456 0.1467 0.04444 C 0.13316 0.03449 0.14809 0.04352 0.12726 0.03241 C 0.11996 0.03333 0.11233 0.03356 0.10521 0.03588 C 0.1 0.03727 0.09462 0.03866 0.08958 0.04097 C 0.08455 0.04329 0.08125 0.04491 0.07535 0.04629 C 0.06389 0.04884 0.05191 0.05 0.04028 0.05139 C 0.03802 0.05208 0.03594 0.05254 0.03368 0.05301 C 0.03194 0.0537 0.03038 0.0544 0.02847 0.05486 C 0.02604 0.05555 0.02344 0.05602 0.02083 0.05648 L 0.0026 0.05995 C 0.00121 0.06065 -0.00017 0.06065 -0.00139 0.0618 C -0.01181 0.07292 0.00208 0.06296 -0.00642 0.06875 " pathEditMode="relative" ptsTypes="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285750" y="214313"/>
            <a:ext cx="3143250" cy="928687"/>
          </a:xfrm>
          <a:prstGeom prst="wedgeRoundRectCallout">
            <a:avLst>
              <a:gd name="adj1" fmla="val 12468"/>
              <a:gd name="adj2" fmla="val 1775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80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8195" name="Picture 6" descr="Lazy day in gibraltar by jonrawlinson.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8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49948" y="1714488"/>
            <a:ext cx="1307804" cy="168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3809583" y="4071942"/>
            <a:ext cx="4794865" cy="1445290"/>
          </a:xfrm>
          <a:prstGeom prst="wedgeRoundRectCallout">
            <a:avLst>
              <a:gd name="adj1" fmla="val 65031"/>
              <a:gd name="adj2" fmla="val -1046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But things in French work differently.</a:t>
            </a:r>
          </a:p>
        </p:txBody>
      </p:sp>
      <p:pic>
        <p:nvPicPr>
          <p:cNvPr id="8" name="FRGRTimeTravel_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6043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214338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571604" y="142866"/>
            <a:ext cx="5786459" cy="2071688"/>
          </a:xfrm>
          <a:prstGeom prst="wedgeRoundRectCallout">
            <a:avLst>
              <a:gd name="adj1" fmla="val -76555"/>
              <a:gd name="adj2" fmla="val -578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So, in French firstly we need to give the hours: “Il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midi...”</a:t>
            </a:r>
          </a:p>
        </p:txBody>
      </p:sp>
      <p:pic>
        <p:nvPicPr>
          <p:cNvPr id="9221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0" descr="angrydigitalclock122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8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3775" y="2786063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FRGRTimeTravel_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388424" y="6237312"/>
            <a:ext cx="304800" cy="304800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54EB6DED-1956-CA7F-6155-E8554011A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9487">
            <a:off x="187628" y="3855105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7622 -0.07871 L 0.07622 -0.07848 C 0.08004 -0.0794 0.08403 -0.07963 0.08785 -0.08056 C 0.09375 -0.08195 0.08994 -0.08241 0.09566 -0.08565 C 0.09723 -0.08658 0.09914 -0.08681 0.10087 -0.0875 C 0.10296 -0.08913 0.10504 -0.09121 0.1073 -0.0926 C 0.11025 -0.09468 0.11355 -0.09561 0.1165 -0.09792 C 0.11875 -0.09977 0.12049 -0.10301 0.12292 -0.10487 C 0.12535 -0.10649 0.13073 -0.10834 0.13073 -0.10811 C 0.13195 -0.1095 0.13351 -0.11042 0.13455 -0.11181 C 0.13785 -0.11551 0.13959 -0.122 0.14375 -0.12385 L 0.14757 -0.12547 C 0.14896 -0.12663 0.15 -0.12825 0.15157 -0.12894 C 0.16129 -0.13473 0.15678 -0.12963 0.1632 -0.13588 C 0.16719 -0.13982 0.17084 -0.14445 0.17483 -0.14815 C 0.17622 -0.14931 0.17761 -0.15024 0.17882 -0.15163 C 0.18108 -0.15371 0.18282 -0.15695 0.18525 -0.15857 C 0.18855 -0.16042 0.19237 -0.16042 0.19566 -0.16204 L 0.20348 -0.16528 C 0.20487 -0.16713 0.20591 -0.16922 0.20747 -0.17061 C 0.20851 -0.17153 0.21563 -0.17385 0.2165 -0.17408 C 0.2191 -0.175 0.22153 -0.17686 0.22431 -0.17755 C 0.23403 -0.1801 0.23403 -0.17987 0.2191 -0.17755 L 0.20869 -0.1757 C 0.20695 -0.17524 0.20521 -0.17454 0.20348 -0.17408 C 0.20139 -0.17338 0.19914 -0.17315 0.19705 -0.17223 C 0.19306 -0.17084 0.18941 -0.16806 0.18525 -0.16713 C 0.18178 -0.16644 0.17466 -0.16482 0.17101 -0.16366 C 0.16962 -0.1632 0.16841 -0.16227 0.16702 -0.16204 C 0.16372 -0.16112 0.16025 -0.16088 0.15678 -0.16019 C 0.15417 -0.15903 0.15122 -0.1588 0.14896 -0.15672 C 0.14757 -0.15556 0.14653 -0.15394 0.14497 -0.15325 C 0.14289 -0.15232 0.14063 -0.15209 0.13855 -0.15163 C 0.13507 -0.15047 0.13143 -0.14954 0.12813 -0.14815 C 0.12674 -0.14746 0.12553 -0.14676 0.12414 -0.1463 C 0.12101 -0.14538 0.11025 -0.14352 0.1073 -0.14283 C 0.10608 -0.14237 0.10469 -0.1419 0.10348 -0.14121 C 0.10209 -0.14028 0.09792 -0.13774 0.09948 -0.13774 C 0.10139 -0.13774 0.10296 -0.14028 0.10469 -0.14121 C 0.10938 -0.14375 0.11424 -0.14607 0.1191 -0.14815 C 0.12066 -0.14885 0.13473 -0.15139 0.13594 -0.15163 C 0.13716 -0.15278 0.13837 -0.1544 0.13976 -0.1551 C 0.14688 -0.15834 0.15105 -0.15834 0.15799 -0.16019 C 0.15973 -0.16065 0.16146 -0.16135 0.1632 -0.16204 C 0.17119 -0.16899 0.16268 -0.16227 0.17223 -0.16713 C 0.17969 -0.17084 0.175 -0.17014 0.18143 -0.17223 C 0.18438 -0.17338 0.18889 -0.17385 0.19185 -0.1757 C 0.19323 -0.17663 0.19428 -0.17825 0.19566 -0.17917 C 0.19688 -0.1801 0.19844 -0.1801 0.19966 -0.18102 C 0.20105 -0.18195 0.20209 -0.18357 0.20348 -0.1845 C 0.20591 -0.18588 0.21129 -0.18797 0.21129 -0.18774 C 0.21389 -0.19028 0.21598 -0.19375 0.2191 -0.19491 C 0.22553 -0.197 0.22257 -0.19584 0.22813 -0.19838 C 0.23403 -0.20348 0.22987 -0.2007 0.23733 -0.20348 C 0.23855 -0.20394 0.24254 -0.2051 0.24115 -0.2051 C 0.23924 -0.2051 0.22848 -0.20024 0.22813 -0.2 C 0.22119 -0.19584 0.21355 -0.19237 0.20747 -0.18612 C 0.20573 -0.1845 0.204 -0.18241 0.20226 -0.18102 C 0.19341 -0.17385 0.19584 -0.17732 0.18664 -0.17223 C 0.16754 -0.16204 0.19948 -0.17686 0.17362 -0.16528 C 0.17223 -0.16413 0.17101 -0.16297 0.16962 -0.16204 C 0.16546 -0.15903 0.16563 -0.16181 0.16198 -0.15672 C 0.15035 -0.14144 0.16806 -0.1588 0.15018 -0.14283 L 0.14636 -0.13936 L 0.14237 -0.13588 C 0.14063 -0.13241 0.13941 -0.12848 0.13716 -0.12547 C 0.13594 -0.12385 0.13438 -0.12223 0.13334 -0.12038 C 0.13143 -0.11713 0.13073 -0.11227 0.12813 -0.10996 L 0.12032 -0.10301 C 0.11997 -0.10139 0.11771 -0.09815 0.1191 -0.09792 C 0.12379 -0.09653 0.12865 -0.09862 0.13334 -0.09954 C 0.14063 -0.10093 0.15539 -0.10487 0.15539 -0.10463 C 0.16303 -0.10996 0.15869 -0.10741 0.16841 -0.11181 L 0.17223 -0.11343 L 0.17622 -0.11528 C 0.18612 -0.12408 0.17257 -0.11297 0.18664 -0.12038 C 0.18889 -0.12153 0.1908 -0.12408 0.19306 -0.12547 C 0.19566 -0.12709 0.20087 -0.12894 0.20087 -0.12871 C 0.21198 -0.13889 0.19792 -0.12709 0.20869 -0.13426 C 0.21007 -0.13519 0.21112 -0.13681 0.2125 -0.13774 C 0.21511 -0.13913 0.22032 -0.14121 0.22032 -0.14098 C 0.2316 -0.15116 0.21737 -0.13913 0.22813 -0.1463 C 0.22952 -0.14723 0.23056 -0.14908 0.23212 -0.14977 C 0.23369 -0.1507 0.2356 -0.15093 0.23733 -0.15163 C 0.25678 -0.15926 0.23976 -0.15487 0.21511 -0.15163 C 0.2125 -0.15116 0.2099 -0.15047 0.20747 -0.14977 L 0.19966 -0.1463 C 0.19653 -0.14491 0.19375 -0.14352 0.19046 -0.14283 C 0.18698 -0.14213 0.18351 -0.14167 0.18004 -0.14121 C 0.16823 -0.13588 0.18698 -0.14399 0.16962 -0.13774 C 0.16216 -0.13496 0.16233 -0.13403 0.15539 -0.13079 C 0.15278 -0.1294 0.15018 -0.12825 0.14757 -0.12732 C 0.13039 -0.12107 0.14896 -0.12917 0.13716 -0.12385 C 0.13369 -0.12038 0.13108 -0.11713 0.12674 -0.11528 C 0.12466 -0.11436 0.1224 -0.11413 0.12032 -0.11343 C 0.11858 -0.11227 0.11685 -0.11112 0.11511 -0.10996 C 0.11198 -0.10811 0.10938 -0.10788 0.10608 -0.10649 C 0.10469 -0.10602 0.1007 -0.1044 0.10209 -0.10487 C 0.125 -0.11088 0.10261 -0.10533 0.1191 -0.11181 C 0.12414 -0.11366 0.12952 -0.11505 0.13455 -0.1169 C 0.15417 -0.12408 0.1408 -0.12061 0.15539 -0.12385 C 0.15764 -0.125 0.15973 -0.12616 0.16198 -0.12732 C 0.16632 -0.1294 0.17188 -0.13125 0.17622 -0.13426 C 0.18785 -0.1419 0.16841 -0.13311 0.18924 -0.14121 C 0.19132 -0.14283 0.19341 -0.14491 0.19566 -0.1463 C 0.1974 -0.14723 0.19914 -0.14746 0.20087 -0.14815 C 0.21389 -0.15301 0.19375 -0.14607 0.2099 -0.15163 C 0.22119 -0.16158 0.20695 -0.14954 0.21771 -0.15672 C 0.22778 -0.16343 0.2158 -0.15764 0.22553 -0.16204 C 0.22691 -0.1632 0.22813 -0.16459 0.22952 -0.16528 C 0.23195 -0.1669 0.23733 -0.16875 0.23733 -0.16852 C 0.23855 -0.16991 0.24115 -0.17014 0.24115 -0.17223 C 0.24115 -0.17408 0.23855 -0.1713 0.23733 -0.17061 C 0.23507 -0.16945 0.23299 -0.16806 0.23073 -0.16713 C 0.22587 -0.16482 0.22188 -0.16482 0.2165 -0.16366 C 0.21424 -0.1632 0.21216 -0.1625 0.2099 -0.16204 C 0.19688 -0.15325 0.21546 -0.16482 0.18924 -0.15325 C 0.17969 -0.14908 0.18403 -0.1507 0.17622 -0.14815 C 0.16494 -0.13681 0.17796 -0.14815 0.1632 -0.14121 C 0.15955 -0.13936 0.1566 -0.13542 0.15278 -0.13426 L 0.14757 -0.13241 C 0.13421 -0.12061 0.15504 -0.13866 0.13855 -0.12547 C 0.13577 -0.12338 0.13351 -0.12061 0.13073 -0.11875 C 0.1231 -0.11366 0.12744 -0.11598 0.11771 -0.11181 C 0.1165 -0.11112 0.11511 -0.10996 0.11389 -0.10996 L 0.1099 -0.10996 " pathEditMode="relative" rAng="0" ptsTypes="AAAAAAAAAAAAAAAAAAAAAAAAA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-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214338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11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2" descr="angrydigitalclock122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3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2786063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ounded Rectangular Callout 22"/>
          <p:cNvSpPr/>
          <p:nvPr/>
        </p:nvSpPr>
        <p:spPr>
          <a:xfrm>
            <a:off x="1714500" y="142852"/>
            <a:ext cx="5643563" cy="1714500"/>
          </a:xfrm>
          <a:prstGeom prst="wedgeRoundRectCallout">
            <a:avLst>
              <a:gd name="adj1" fmla="val -80597"/>
              <a:gd name="adj2" fmla="val 1131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And then the minutes: “Il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est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midi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vingt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.” </a:t>
            </a:r>
          </a:p>
        </p:txBody>
      </p:sp>
      <p:pic>
        <p:nvPicPr>
          <p:cNvPr id="9" name="FRGRTimeTravel_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532440" y="6165304"/>
            <a:ext cx="304800" cy="304800"/>
          </a:xfrm>
          <a:prstGeom prst="rect">
            <a:avLst/>
          </a:prstGeom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6F2428B-728B-472C-9CD7-D5CE46CFF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7003136" y="3449028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5191 -0.06528 L -0.05191 -0.06528 C -0.05764 -0.0706 -0.07413 -0.08588 -0.07934 -0.09121 C -0.08143 -0.09352 -0.08334 -0.09653 -0.08577 -0.09815 C -0.0882 -0.1 -0.09097 -0.10047 -0.09358 -0.10162 C -0.1066 -0.11551 -0.09254 -0.10162 -0.11042 -0.11551 C -0.12275 -0.125 -0.10729 -0.11713 -0.12344 -0.12431 C -0.12431 -0.125 -0.13143 -0.1331 -0.13386 -0.13449 C -0.13941 -0.13797 -0.1474 -0.13889 -0.15191 -0.14491 C -0.15452 -0.14838 -0.15764 -0.15139 -0.15972 -0.15533 C -0.16111 -0.15764 -0.16216 -0.16019 -0.16372 -0.16227 C -0.16563 -0.16482 -0.16823 -0.16667 -0.17014 -0.16922 C -0.17466 -0.17523 -0.17622 -0.17871 -0.17934 -0.18472 C -0.17969 -0.18658 -0.17986 -0.18843 -0.18056 -0.19005 C -0.18212 -0.19352 -0.18577 -0.20023 -0.18577 -0.20023 C -0.1849 -0.19514 -0.18403 -0.19005 -0.18316 -0.18472 C -0.18282 -0.18241 -0.18264 -0.17986 -0.18195 -0.17778 C -0.18091 -0.17523 -0.17934 -0.17315 -0.17795 -0.17084 C -0.17518 -0.15996 -0.17847 -0.17014 -0.16893 -0.15533 C -0.16684 -0.15209 -0.15643 -0.13542 -0.1533 -0.13287 C -0.15104 -0.13102 -0.14896 -0.12963 -0.14688 -0.12755 C -0.14236 -0.12385 -0.13854 -0.11875 -0.13386 -0.11551 C -0.12952 -0.11273 -0.125 -0.11042 -0.12084 -0.10695 C -0.11788 -0.1044 -0.1158 -0.1007 -0.11302 -0.09815 C -0.08472 -0.07315 -0.09306 -0.07732 -0.07795 -0.0706 C -0.07709 -0.06875 -0.07639 -0.0669 -0.07535 -0.06528 C -0.07222 -0.06042 -0.07136 -0.06019 -0.06754 -0.05672 C -0.06667 -0.05486 -0.06615 -0.05278 -0.06493 -0.05139 C -0.06389 -0.05047 -0.05972 -0.04977 -0.06111 -0.04977 C -0.06372 -0.04977 -0.06632 -0.05093 -0.06893 -0.05139 C -0.07413 -0.05301 -0.08038 -0.05556 -0.08438 -0.06019 C -0.08959 -0.06597 -0.0941 -0.07292 -0.1 -0.07755 C -0.10313 -0.07986 -0.10643 -0.08148 -0.1092 -0.08449 C -0.11198 -0.08727 -0.11389 -0.09213 -0.11684 -0.09468 C -0.12153 -0.09885 -0.12188 -0.09861 -0.12604 -0.1051 C -0.12709 -0.10672 -0.12761 -0.1088 -0.12865 -0.11042 C -0.13021 -0.11273 -0.13229 -0.11482 -0.13386 -0.11736 C -0.13577 -0.1206 -0.13681 -0.12477 -0.13907 -0.12755 C -0.15261 -0.1456 -0.1342 -0.12176 -0.14688 -0.13635 C -0.15469 -0.14537 -0.14879 -0.1419 -0.15591 -0.14491 L -0.16372 -0.15185 C -0.16493 -0.15301 -0.16615 -0.15463 -0.16754 -0.15533 C -0.17014 -0.15648 -0.17309 -0.15672 -0.17535 -0.1588 L -0.18698 -0.16922 C -0.19323 -0.17477 -0.18941 -0.17199 -0.19879 -0.17616 C -0.2 -0.17662 -0.20382 -0.17894 -0.20261 -0.17778 L -0.19879 -0.17431 C -0.19497 -0.1669 -0.19288 -0.16181 -0.18837 -0.15533 C -0.18594 -0.15162 -0.18264 -0.14908 -0.18056 -0.14491 C -0.17969 -0.14329 -0.179 -0.14121 -0.17795 -0.13982 L -0.16493 -0.12246 L -0.16111 -0.11736 C -0.15972 -0.11551 -0.15816 -0.11412 -0.15712 -0.11204 C -0.15625 -0.11042 -0.15573 -0.1081 -0.15452 -0.10695 C -0.15313 -0.10533 -0.15104 -0.10486 -0.14948 -0.10347 C -0.14792 -0.10209 -0.14705 -0.09977 -0.14549 -0.09815 C -0.14393 -0.09676 -0.14202 -0.09607 -0.14028 -0.09468 C -0.13854 -0.09329 -0.13698 -0.09097 -0.13507 -0.08959 C -0.13091 -0.08635 -0.12639 -0.08403 -0.12205 -0.08102 C -0.11945 -0.07894 -0.11702 -0.07616 -0.11441 -0.07408 C -0.09497 -0.0581 -0.10174 -0.06158 -0.09097 -0.05672 C -0.09063 -0.05625 -0.08403 -0.04815 -0.08438 -0.0463 C -0.08472 -0.04445 -0.08698 -0.04514 -0.08837 -0.04468 C -0.09045 -0.04584 -0.09288 -0.04653 -0.09479 -0.04815 C -0.10573 -0.05602 -0.09445 -0.05139 -0.10521 -0.05486 L -0.11823 -0.06713 C -0.13177 -0.07986 -0.11337 -0.0632 -0.13125 -0.07917 C -0.13247 -0.08033 -0.13368 -0.08172 -0.13507 -0.08264 C -0.14306 -0.08797 -0.13872 -0.08472 -0.14809 -0.09306 L -0.15191 -0.09653 C -0.15886 -0.11042 -0.14983 -0.09352 -0.15851 -0.1051 C -0.15955 -0.10672 -0.1599 -0.10903 -0.16111 -0.11042 C -0.16337 -0.1132 -0.16632 -0.11505 -0.16893 -0.11736 L -0.17275 -0.12084 L -0.18056 -0.12755 C -0.18195 -0.12871 -0.18299 -0.13056 -0.18455 -0.13102 C -0.19427 -0.13542 -0.18212 -0.12963 -0.19219 -0.13635 C -0.20295 -0.14352 -0.18889 -0.13148 -0.2 -0.14144 C -0.19306 -0.12755 -0.20226 -0.14445 -0.19358 -0.13287 C -0.19254 -0.13148 -0.19202 -0.12917 -0.19097 -0.12755 C -0.18941 -0.12523 -0.18733 -0.12338 -0.18577 -0.12084 C -0.18386 -0.1176 -0.18282 -0.1132 -0.18056 -0.11042 C -0.17674 -0.1051 -0.17344 -0.09885 -0.16893 -0.09468 C -0.16754 -0.09352 -0.16615 -0.0926 -0.16493 -0.09121 C -0.16216 -0.08797 -0.16025 -0.08357 -0.15712 -0.08102 L -0.14948 -0.07408 C -0.14809 -0.07292 -0.14705 -0.0713 -0.14549 -0.0706 L -0.13768 -0.06713 C -0.12535 -0.05047 -0.14115 -0.07014 -0.12986 -0.06019 C -0.1283 -0.0588 -0.12761 -0.05648 -0.12604 -0.05486 C -0.12309 -0.05232 -0.11997 -0.05047 -0.11684 -0.04815 C -0.11059 -0.04306 -0.11563 -0.04584 -0.1092 -0.04283 C -0.08889 -0.01597 -0.10938 -0.04213 -0.09358 -0.02385 C -0.09219 -0.02222 -0.09115 -0.02014 -0.08959 -0.01852 C -0.08716 -0.01597 -0.08438 -0.01389 -0.08177 -0.01181 L -0.07795 -0.00834 C -0.07066 0.00648 -0.08264 -0.01621 -0.06754 0.00393 C -0.05851 0.01597 -0.06979 0.00115 -0.05712 0.01597 C -0.05573 0.01759 -0.05486 0.0199 -0.0533 0.02129 C -0.05209 0.02222 -0.05052 0.02199 -0.04931 0.02291 C -0.04896 0.02315 -0.04931 0.02407 -0.04931 0.02477 " pathEditMode="relative" ptsTypes="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C9C91F3-691C-46E1-8C6B-1A7E9C6C2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662541-7802-47EA-9C26-96A02268E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34D34E-56A5-463F-B92C-A22B5305C72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448</Words>
  <Application>Microsoft Office PowerPoint</Application>
  <PresentationFormat>On-screen Show (4:3)</PresentationFormat>
  <Paragraphs>74</Paragraphs>
  <Slides>32</Slides>
  <Notes>32</Notes>
  <HiddenSlides>0</HiddenSlides>
  <MMClips>33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Time Travel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time</dc:title>
  <dc:creator>nim22</dc:creator>
  <cp:lastModifiedBy>Bernardo Carvalho de Mello</cp:lastModifiedBy>
  <cp:revision>133</cp:revision>
  <dcterms:created xsi:type="dcterms:W3CDTF">2010-01-18T10:53:23Z</dcterms:created>
  <dcterms:modified xsi:type="dcterms:W3CDTF">2025-07-22T18:20:47Z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