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317" r:id="rId5"/>
    <p:sldId id="313" r:id="rId6"/>
    <p:sldId id="312" r:id="rId7"/>
    <p:sldId id="264" r:id="rId8"/>
    <p:sldId id="293" r:id="rId9"/>
    <p:sldId id="319" r:id="rId10"/>
    <p:sldId id="294" r:id="rId11"/>
    <p:sldId id="295" r:id="rId12"/>
    <p:sldId id="296" r:id="rId13"/>
    <p:sldId id="320" r:id="rId14"/>
    <p:sldId id="297" r:id="rId15"/>
    <p:sldId id="298" r:id="rId16"/>
    <p:sldId id="299" r:id="rId17"/>
    <p:sldId id="321" r:id="rId18"/>
    <p:sldId id="300" r:id="rId19"/>
    <p:sldId id="31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6" autoAdjust="0"/>
  </p:normalViewPr>
  <p:slideViewPr>
    <p:cSldViewPr>
      <p:cViewPr>
        <p:scale>
          <a:sx n="43" d="100"/>
          <a:sy n="43" d="100"/>
        </p:scale>
        <p:origin x="2976" y="20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97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940408-C0AA-4A48-852B-C2D72DAC06E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EEDDA3-FD1E-485A-A284-028342258C2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EEDDA3-FD1E-485A-A284-028342258C2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EEDDA3-FD1E-485A-A284-028342258C2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audio" Target="../media/audio14.wav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audio" Target="../media/audio13.wav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microsoft.com/office/2007/relationships/hdphoto" Target="../media/hdphoto1.wdp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5.jpe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sz="5400" dirty="0"/>
              <a:t>10 Survival Phrases</a:t>
            </a:r>
            <a:br>
              <a:rPr lang="en-GB" sz="5400" dirty="0"/>
            </a:br>
            <a:br>
              <a:rPr lang="en-GB" sz="5400" dirty="0"/>
            </a:br>
            <a:r>
              <a:rPr lang="en-GB" sz="5400" dirty="0"/>
              <a:t>Survival Answers 1/6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r>
              <a:rPr lang="en-GB" dirty="0"/>
              <a:t>With Mr Angry Potato Head and </a:t>
            </a:r>
          </a:p>
          <a:p>
            <a:r>
              <a:rPr lang="en-GB" dirty="0"/>
              <a:t>Mrs. Mildly-Angry Carrot-Face</a:t>
            </a:r>
          </a:p>
        </p:txBody>
      </p:sp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143356"/>
            <a:ext cx="2749750" cy="5705475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61670" y="4214818"/>
            <a:ext cx="3010924" cy="3714776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Train Station by aha42."/>
          <p:cNvPicPr>
            <a:picLocks noChangeAspect="1" noChangeArrowheads="1"/>
          </p:cNvPicPr>
          <p:nvPr/>
        </p:nvPicPr>
        <p:blipFill>
          <a:blip r:embed="rId3" cstate="print"/>
          <a:srcRect t="2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1714488"/>
            <a:ext cx="2334690" cy="4844265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714480" y="642918"/>
            <a:ext cx="3786214" cy="1500198"/>
          </a:xfrm>
          <a:prstGeom prst="wedgeRoundRectCallout">
            <a:avLst>
              <a:gd name="adj1" fmla="val 685"/>
              <a:gd name="adj2" fmla="val 150257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À </a:t>
            </a:r>
            <a:r>
              <a:rPr lang="en-GB" sz="4000" b="1" dirty="0" err="1"/>
              <a:t>quelle</a:t>
            </a:r>
            <a:r>
              <a:rPr lang="en-GB" sz="4000" b="1" dirty="0"/>
              <a:t> </a:t>
            </a:r>
            <a:r>
              <a:rPr lang="en-GB" sz="4000" b="1" dirty="0" err="1"/>
              <a:t>heure</a:t>
            </a:r>
            <a:r>
              <a:rPr lang="en-GB" sz="4000" b="1" dirty="0"/>
              <a:t> part le train ?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2786058"/>
            <a:ext cx="2613411" cy="3224338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2786058"/>
            <a:ext cx="2613411" cy="3224338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does the train leave?</a:t>
            </a:r>
          </a:p>
        </p:txBody>
      </p:sp>
      <p:pic>
        <p:nvPicPr>
          <p:cNvPr id="10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Train Station by aha42."/>
          <p:cNvPicPr>
            <a:picLocks noChangeAspect="1" noChangeArrowheads="1"/>
          </p:cNvPicPr>
          <p:nvPr/>
        </p:nvPicPr>
        <p:blipFill>
          <a:blip r:embed="rId3" cstate="print"/>
          <a:srcRect t="2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2786058"/>
            <a:ext cx="2613411" cy="3224338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1714489"/>
            <a:ext cx="2334690" cy="4844263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357554" y="857232"/>
            <a:ext cx="3786214" cy="1643074"/>
          </a:xfrm>
          <a:prstGeom prst="wedgeRoundRectCallout">
            <a:avLst>
              <a:gd name="adj1" fmla="val 33659"/>
              <a:gd name="adj2" fmla="val 105332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Vous</a:t>
            </a:r>
            <a:r>
              <a:rPr lang="en-GB" sz="4000" b="1" dirty="0"/>
              <a:t> </a:t>
            </a:r>
            <a:r>
              <a:rPr lang="en-GB" sz="4000" b="1" dirty="0" err="1"/>
              <a:t>n’êtes</a:t>
            </a:r>
            <a:r>
              <a:rPr lang="en-GB" sz="4000" b="1" dirty="0"/>
              <a:t> pas </a:t>
            </a:r>
            <a:r>
              <a:rPr lang="en-GB" sz="4000" b="1" dirty="0" err="1"/>
              <a:t>sur</a:t>
            </a:r>
            <a:r>
              <a:rPr lang="en-GB" sz="4000" b="1" dirty="0"/>
              <a:t> le bon </a:t>
            </a:r>
            <a:r>
              <a:rPr lang="en-GB" sz="4000" b="1" dirty="0" err="1"/>
              <a:t>quai</a:t>
            </a:r>
            <a:r>
              <a:rPr lang="en-GB" sz="4000" b="1" dirty="0"/>
              <a:t>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1714488"/>
            <a:ext cx="2334690" cy="4844265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are not on the right platform.</a:t>
            </a:r>
          </a:p>
        </p:txBody>
      </p:sp>
      <p:pic>
        <p:nvPicPr>
          <p:cNvPr id="9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Broadmarsh Bus Station by iwouldsta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68365" y="1428736"/>
            <a:ext cx="2375635" cy="4929222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714348" y="714356"/>
            <a:ext cx="4214842" cy="1357322"/>
          </a:xfrm>
          <a:prstGeom prst="wedgeRoundRectCallout">
            <a:avLst>
              <a:gd name="adj1" fmla="val 13000"/>
              <a:gd name="adj2" fmla="val 127401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À </a:t>
            </a:r>
            <a:r>
              <a:rPr lang="en-GB" sz="4000" b="1" dirty="0" err="1"/>
              <a:t>quelle</a:t>
            </a:r>
            <a:r>
              <a:rPr lang="en-GB" sz="4000" b="1" dirty="0"/>
              <a:t> </a:t>
            </a:r>
            <a:r>
              <a:rPr lang="en-GB" sz="4000" b="1" dirty="0" err="1"/>
              <a:t>heure</a:t>
            </a:r>
            <a:r>
              <a:rPr lang="en-GB" sz="4000" b="1" dirty="0"/>
              <a:t> part le bus ?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2714620"/>
            <a:ext cx="2613411" cy="3224338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2714620"/>
            <a:ext cx="2613411" cy="3224338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does the bus leave?</a:t>
            </a:r>
          </a:p>
        </p:txBody>
      </p:sp>
      <p:pic>
        <p:nvPicPr>
          <p:cNvPr id="10" name="Slide 9.wav">
            <a:hlinkClick r:id="" action="ppaction://media"/>
          </p:cNvPr>
          <p:cNvPicPr>
            <a:picLocks noRot="1" noChangeAspect="1"/>
          </p:cNvPicPr>
          <p:nvPr>
            <a:wavAudioFile r:embed="rId1" name="Slide 9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Broadmarsh Bus Station by iwouldsta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68397" y="1428737"/>
            <a:ext cx="2375635" cy="492922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000100" y="714356"/>
            <a:ext cx="6286544" cy="1785950"/>
          </a:xfrm>
          <a:prstGeom prst="wedgeRoundRectCallout">
            <a:avLst>
              <a:gd name="adj1" fmla="val 39011"/>
              <a:gd name="adj2" fmla="val 95254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Je ne sais pas. </a:t>
            </a:r>
            <a:r>
              <a:rPr lang="en-GB" sz="4000" b="1" dirty="0" err="1"/>
              <a:t>Vous</a:t>
            </a:r>
            <a:r>
              <a:rPr lang="en-GB" sz="4000" b="1" dirty="0"/>
              <a:t> </a:t>
            </a:r>
            <a:r>
              <a:rPr lang="en-GB" sz="4000" b="1" dirty="0" err="1"/>
              <a:t>devriez</a:t>
            </a:r>
            <a:r>
              <a:rPr lang="en-GB" sz="4000" b="1" dirty="0"/>
              <a:t> </a:t>
            </a:r>
            <a:r>
              <a:rPr lang="en-GB" sz="4000" b="1" dirty="0" err="1"/>
              <a:t>vérifier</a:t>
            </a:r>
            <a:r>
              <a:rPr lang="en-GB" sz="4000" b="1" dirty="0"/>
              <a:t> les </a:t>
            </a:r>
            <a:r>
              <a:rPr lang="en-GB" sz="4000" b="1" dirty="0" err="1"/>
              <a:t>horaires</a:t>
            </a:r>
            <a:r>
              <a:rPr lang="en-GB" sz="4000" b="1" dirty="0"/>
              <a:t>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68365" y="1428736"/>
            <a:ext cx="2375635" cy="4929222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know, you should check the timetable.</a:t>
            </a:r>
          </a:p>
        </p:txBody>
      </p:sp>
      <p:pic>
        <p:nvPicPr>
          <p:cNvPr id="9" name="Slide 10.wav">
            <a:hlinkClick r:id="" action="ppaction://media"/>
          </p:cNvPr>
          <p:cNvPicPr>
            <a:picLocks noRot="1" noChangeAspect="1"/>
          </p:cNvPicPr>
          <p:nvPr>
            <a:wavAudioFile r:embed="rId1" name="Slide 10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2714620"/>
            <a:ext cx="2613411" cy="3224338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Broadmarsh Bus Station by iwouldsta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68365" y="1428736"/>
            <a:ext cx="2375635" cy="4929222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714348" y="714356"/>
            <a:ext cx="4214842" cy="1357322"/>
          </a:xfrm>
          <a:prstGeom prst="wedgeRoundRectCallout">
            <a:avLst>
              <a:gd name="adj1" fmla="val 13000"/>
              <a:gd name="adj2" fmla="val 127401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À </a:t>
            </a:r>
            <a:r>
              <a:rPr lang="en-GB" sz="4000" b="1" dirty="0" err="1"/>
              <a:t>quelle</a:t>
            </a:r>
            <a:r>
              <a:rPr lang="en-GB" sz="4000" b="1" dirty="0"/>
              <a:t> </a:t>
            </a:r>
            <a:r>
              <a:rPr lang="en-GB" sz="4000" b="1" dirty="0" err="1"/>
              <a:t>heure</a:t>
            </a:r>
            <a:r>
              <a:rPr lang="en-GB" sz="4000" b="1" dirty="0"/>
              <a:t> part le bus ?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2714620"/>
            <a:ext cx="2613411" cy="3224338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2714620"/>
            <a:ext cx="2613411" cy="3224338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does the bus leave?</a:t>
            </a:r>
          </a:p>
        </p:txBody>
      </p:sp>
      <p:pic>
        <p:nvPicPr>
          <p:cNvPr id="10" name="Slide 9.wav">
            <a:hlinkClick r:id="" action="ppaction://media"/>
          </p:cNvPr>
          <p:cNvPicPr>
            <a:picLocks noRot="1" noChangeAspect="1"/>
          </p:cNvPicPr>
          <p:nvPr>
            <a:wavAudioFile r:embed="rId1" name="Slide 9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Broadmarsh Bus Station by iwouldsta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2714620"/>
            <a:ext cx="2613411" cy="3224338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68397" y="1428737"/>
            <a:ext cx="2375635" cy="492922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071670" y="785794"/>
            <a:ext cx="5143536" cy="1571636"/>
          </a:xfrm>
          <a:prstGeom prst="wedgeRoundRectCallout">
            <a:avLst>
              <a:gd name="adj1" fmla="val 34529"/>
              <a:gd name="adj2" fmla="val 107008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Je </a:t>
            </a:r>
            <a:r>
              <a:rPr lang="en-GB" sz="4000" b="1" dirty="0" err="1"/>
              <a:t>crois</a:t>
            </a:r>
            <a:r>
              <a:rPr lang="en-GB" sz="4000" b="1" dirty="0"/>
              <a:t> </a:t>
            </a:r>
            <a:r>
              <a:rPr lang="en-GB" sz="4000" b="1" dirty="0" err="1"/>
              <a:t>qu’il</a:t>
            </a:r>
            <a:r>
              <a:rPr lang="en-GB" sz="4000" b="1" dirty="0"/>
              <a:t> part </a:t>
            </a:r>
            <a:r>
              <a:rPr lang="en-GB" sz="4000" b="1" dirty="0" err="1"/>
              <a:t>d’ici</a:t>
            </a:r>
            <a:r>
              <a:rPr lang="en-GB" sz="4000" b="1" dirty="0"/>
              <a:t> </a:t>
            </a:r>
            <a:r>
              <a:rPr lang="en-GB" sz="4000" b="1" dirty="0" err="1"/>
              <a:t>dans</a:t>
            </a:r>
            <a:r>
              <a:rPr lang="en-GB" sz="4000" b="1" dirty="0"/>
              <a:t> </a:t>
            </a:r>
            <a:r>
              <a:rPr lang="en-GB" sz="4000" b="1" dirty="0" err="1"/>
              <a:t>dix</a:t>
            </a:r>
            <a:r>
              <a:rPr lang="en-GB" sz="4000" b="1" dirty="0"/>
              <a:t> minutes.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68365" y="1428736"/>
            <a:ext cx="2375635" cy="4929222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think it departs from here in ten minutes.</a:t>
            </a:r>
          </a:p>
        </p:txBody>
      </p:sp>
      <p:pic>
        <p:nvPicPr>
          <p:cNvPr id="9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Broadmarsh Bus Station by iwouldstay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BEB9F2A0-9598-D8C6-511C-66BEF2AD7B1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B84EC0AE-5240-060A-DB36-326D7493677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flecting cavern lake by cloudsoup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3821557" cy="4714908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3821557" cy="4714908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714744" y="1000108"/>
            <a:ext cx="5143536" cy="3786214"/>
          </a:xfrm>
          <a:prstGeom prst="wedgeRoundRectCallout">
            <a:avLst>
              <a:gd name="adj1" fmla="val -62470"/>
              <a:gd name="adj2" fmla="val 278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 I am the angry potato-head. I have already taught you ten </a:t>
            </a:r>
            <a:r>
              <a:rPr lang="en-GB" sz="4000" b="1">
                <a:solidFill>
                  <a:schemeClr val="tx1"/>
                </a:solidFill>
              </a:rPr>
              <a:t>survival phrases. </a:t>
            </a:r>
            <a:r>
              <a:rPr lang="en-GB" sz="4000" b="1" dirty="0">
                <a:solidFill>
                  <a:schemeClr val="tx1"/>
                </a:solidFill>
              </a:rPr>
              <a:t>Here are some answers.</a:t>
            </a:r>
          </a:p>
        </p:txBody>
      </p:sp>
      <p:pic>
        <p:nvPicPr>
          <p:cNvPr id="7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aydream Farm #1 by mindgutter."/>
          <p:cNvPicPr>
            <a:picLocks noChangeAspect="1" noChangeArrowheads="1"/>
          </p:cNvPicPr>
          <p:nvPr/>
        </p:nvPicPr>
        <p:blipFill>
          <a:blip r:embed="rId3" cstate="print"/>
          <a:srcRect l="4150" r="73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62066"/>
            <a:ext cx="2749750" cy="5705475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49"/>
            <a:ext cx="2749750" cy="57054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071802" y="1428736"/>
            <a:ext cx="5357850" cy="3357586"/>
          </a:xfrm>
          <a:prstGeom prst="wedgeRoundRectCallout">
            <a:avLst>
              <a:gd name="adj1" fmla="val -67861"/>
              <a:gd name="adj2" fmla="val 1553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Hello. I am the mildly angry carrot-face. I am going to teach you answers to the survival phrases.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9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6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parture lounge,gmar indira gandhi airport,delhi by digey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68397" y="1928802"/>
            <a:ext cx="2375635" cy="4929222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786182" y="500042"/>
            <a:ext cx="4071966" cy="1500198"/>
          </a:xfrm>
          <a:prstGeom prst="wedgeRoundRectCallout">
            <a:avLst>
              <a:gd name="adj1" fmla="val -82301"/>
              <a:gd name="adj2" fmla="val -14558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À quelle heure part l’avion </a:t>
            </a:r>
            <a:r>
              <a:rPr lang="en-GB" sz="4000" b="1" dirty="0"/>
              <a:t>?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0"/>
            <a:ext cx="2701625" cy="3333174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0"/>
            <a:ext cx="2701625" cy="333317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does the plane leave?</a:t>
            </a:r>
          </a:p>
        </p:txBody>
      </p:sp>
      <p:pic>
        <p:nvPicPr>
          <p:cNvPr id="10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8" cstate="print"/>
          <a:stretch>
            <a:fillRect/>
          </a:stretch>
        </p:blipFill>
        <p:spPr>
          <a:xfrm>
            <a:off x="8572528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parture lounge,gmar indira gandhi airport,delhi by digey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68397" y="1928803"/>
            <a:ext cx="2375635" cy="492922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642910" y="3857628"/>
            <a:ext cx="5143536" cy="1714512"/>
          </a:xfrm>
          <a:prstGeom prst="wedgeRoundRectCallout">
            <a:avLst>
              <a:gd name="adj1" fmla="val 71534"/>
              <a:gd name="adj2" fmla="val -30108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L’avion</a:t>
            </a:r>
            <a:r>
              <a:rPr lang="en-GB" sz="4000" b="1" dirty="0"/>
              <a:t> </a:t>
            </a:r>
            <a:r>
              <a:rPr lang="en-GB" sz="4000" b="1" dirty="0" err="1"/>
              <a:t>décolle</a:t>
            </a:r>
            <a:r>
              <a:rPr lang="en-GB" sz="4000" b="1" dirty="0"/>
              <a:t> </a:t>
            </a:r>
            <a:r>
              <a:rPr lang="en-GB" sz="4000" b="1" dirty="0" err="1"/>
              <a:t>dans</a:t>
            </a:r>
            <a:r>
              <a:rPr lang="en-GB" sz="4000" b="1" dirty="0"/>
              <a:t> </a:t>
            </a:r>
            <a:r>
              <a:rPr lang="en-GB" sz="4000" b="1" dirty="0" err="1"/>
              <a:t>cinq</a:t>
            </a:r>
            <a:r>
              <a:rPr lang="en-GB" sz="4000" b="1" dirty="0"/>
              <a:t> minutes.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68365" y="1928778"/>
            <a:ext cx="2375635" cy="4929222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 plane takes off in five minutes.</a:t>
            </a:r>
          </a:p>
        </p:txBody>
      </p:sp>
      <p:pic>
        <p:nvPicPr>
          <p:cNvPr id="9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0"/>
            <a:ext cx="2701625" cy="3333174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4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parture lounge,gmar indira gandhi airport,delhi by digey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68397" y="1928802"/>
            <a:ext cx="2375635" cy="4929222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786182" y="500042"/>
            <a:ext cx="4071966" cy="1500198"/>
          </a:xfrm>
          <a:prstGeom prst="wedgeRoundRectCallout">
            <a:avLst>
              <a:gd name="adj1" fmla="val -82301"/>
              <a:gd name="adj2" fmla="val -14558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À quelle heure part l’avion </a:t>
            </a:r>
            <a:r>
              <a:rPr lang="en-GB" sz="4000" b="1" dirty="0"/>
              <a:t>?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0"/>
            <a:ext cx="2701625" cy="3333174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0"/>
            <a:ext cx="2701625" cy="333317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does the plane leave?</a:t>
            </a:r>
          </a:p>
        </p:txBody>
      </p:sp>
      <p:pic>
        <p:nvPicPr>
          <p:cNvPr id="10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8" cstate="print"/>
          <a:stretch>
            <a:fillRect/>
          </a:stretch>
        </p:blipFill>
        <p:spPr>
          <a:xfrm>
            <a:off x="8572528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parture lounge,gmar indira gandhi airport,delhi by digey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0"/>
            <a:ext cx="2701625" cy="3333174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68397" y="1928803"/>
            <a:ext cx="2375635" cy="492922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642910" y="3357562"/>
            <a:ext cx="5357850" cy="2143140"/>
          </a:xfrm>
          <a:prstGeom prst="wedgeRoundRectCallout">
            <a:avLst>
              <a:gd name="adj1" fmla="val 67669"/>
              <a:gd name="adj2" fmla="val -19728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Je </a:t>
            </a:r>
            <a:r>
              <a:rPr lang="en-GB" sz="4000" b="1" dirty="0" err="1"/>
              <a:t>suis</a:t>
            </a:r>
            <a:r>
              <a:rPr lang="en-GB" sz="4000" b="1" dirty="0"/>
              <a:t> </a:t>
            </a:r>
            <a:r>
              <a:rPr lang="en-GB" sz="4000" b="1" dirty="0" err="1"/>
              <a:t>désolée</a:t>
            </a:r>
            <a:r>
              <a:rPr lang="en-GB" sz="4000" b="1" dirty="0"/>
              <a:t>, </a:t>
            </a:r>
            <a:r>
              <a:rPr lang="en-GB" sz="4000" b="1" dirty="0" err="1"/>
              <a:t>mais</a:t>
            </a:r>
            <a:r>
              <a:rPr lang="en-GB" sz="4000" b="1" dirty="0"/>
              <a:t> les </a:t>
            </a:r>
            <a:r>
              <a:rPr lang="en-GB" sz="4000" b="1" dirty="0" err="1"/>
              <a:t>portes</a:t>
            </a:r>
            <a:r>
              <a:rPr lang="en-GB" sz="4000" b="1" dirty="0"/>
              <a:t> </a:t>
            </a:r>
            <a:r>
              <a:rPr lang="en-GB" sz="4000" b="1" dirty="0" err="1"/>
              <a:t>ont</a:t>
            </a:r>
            <a:r>
              <a:rPr lang="en-GB" sz="4000" b="1" dirty="0"/>
              <a:t> </a:t>
            </a:r>
            <a:r>
              <a:rPr lang="en-GB" sz="4000" b="1" dirty="0" err="1"/>
              <a:t>fermé</a:t>
            </a:r>
            <a:r>
              <a:rPr lang="en-GB" sz="4000" b="1" dirty="0"/>
              <a:t> </a:t>
            </a:r>
            <a:r>
              <a:rPr lang="en-GB" sz="4000" b="1" dirty="0" err="1"/>
              <a:t>il</a:t>
            </a:r>
            <a:r>
              <a:rPr lang="en-GB" sz="4000" b="1" dirty="0"/>
              <a:t> y a </a:t>
            </a:r>
            <a:r>
              <a:rPr lang="en-GB" sz="4000" b="1" dirty="0" err="1"/>
              <a:t>cinq</a:t>
            </a:r>
            <a:r>
              <a:rPr lang="en-GB" sz="4000" b="1" dirty="0"/>
              <a:t> minutes.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68365" y="1928778"/>
            <a:ext cx="2375635" cy="4929222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sorry but the gate closed five minutes ago.</a:t>
            </a:r>
          </a:p>
        </p:txBody>
      </p:sp>
      <p:pic>
        <p:nvPicPr>
          <p:cNvPr id="9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Train Station by aha42."/>
          <p:cNvPicPr>
            <a:picLocks noChangeAspect="1" noChangeArrowheads="1"/>
          </p:cNvPicPr>
          <p:nvPr/>
        </p:nvPicPr>
        <p:blipFill>
          <a:blip r:embed="rId3" cstate="print"/>
          <a:srcRect t="2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1714488"/>
            <a:ext cx="2334690" cy="4844265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714480" y="642918"/>
            <a:ext cx="3786214" cy="1500198"/>
          </a:xfrm>
          <a:prstGeom prst="wedgeRoundRectCallout">
            <a:avLst>
              <a:gd name="adj1" fmla="val 685"/>
              <a:gd name="adj2" fmla="val 150257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À </a:t>
            </a:r>
            <a:r>
              <a:rPr lang="en-GB" sz="4000" b="1" dirty="0" err="1"/>
              <a:t>quelle</a:t>
            </a:r>
            <a:r>
              <a:rPr lang="en-GB" sz="4000" b="1" dirty="0"/>
              <a:t> </a:t>
            </a:r>
            <a:r>
              <a:rPr lang="en-GB" sz="4000" b="1" dirty="0" err="1"/>
              <a:t>heure</a:t>
            </a:r>
            <a:r>
              <a:rPr lang="en-GB" sz="4000" b="1" dirty="0"/>
              <a:t> part le train ?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2786058"/>
            <a:ext cx="2613411" cy="3224338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2786058"/>
            <a:ext cx="2613411" cy="3224338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does the train leave?</a:t>
            </a:r>
          </a:p>
        </p:txBody>
      </p:sp>
      <p:pic>
        <p:nvPicPr>
          <p:cNvPr id="10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Train Station by aha42."/>
          <p:cNvPicPr>
            <a:picLocks noChangeAspect="1" noChangeArrowheads="1"/>
          </p:cNvPicPr>
          <p:nvPr/>
        </p:nvPicPr>
        <p:blipFill>
          <a:blip r:embed="rId3" cstate="print"/>
          <a:srcRect t="2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1714489"/>
            <a:ext cx="2334690" cy="4844263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643042" y="857232"/>
            <a:ext cx="5500726" cy="1643074"/>
          </a:xfrm>
          <a:prstGeom prst="wedgeRoundRectCallout">
            <a:avLst>
              <a:gd name="adj1" fmla="val 41278"/>
              <a:gd name="adj2" fmla="val 123883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Le train </a:t>
            </a:r>
            <a:r>
              <a:rPr lang="en-GB" sz="4000" b="1" dirty="0" err="1"/>
              <a:t>va</a:t>
            </a:r>
            <a:r>
              <a:rPr lang="en-GB" sz="4000" b="1" dirty="0"/>
              <a:t> </a:t>
            </a:r>
            <a:r>
              <a:rPr lang="en-GB" sz="4000" b="1" dirty="0" err="1"/>
              <a:t>partir</a:t>
            </a:r>
            <a:r>
              <a:rPr lang="en-GB" sz="4000" b="1" dirty="0"/>
              <a:t> </a:t>
            </a:r>
            <a:r>
              <a:rPr lang="en-GB" sz="4000" b="1" dirty="0" err="1"/>
              <a:t>dans</a:t>
            </a:r>
            <a:r>
              <a:rPr lang="en-GB" sz="4000" b="1" dirty="0"/>
              <a:t> </a:t>
            </a:r>
            <a:r>
              <a:rPr lang="en-GB" sz="4000" b="1" dirty="0" err="1"/>
              <a:t>quatre</a:t>
            </a:r>
            <a:r>
              <a:rPr lang="en-GB" sz="4000" b="1" dirty="0"/>
              <a:t> minutes.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1714488"/>
            <a:ext cx="2334690" cy="4844265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 train will leave in four minutes.</a:t>
            </a:r>
          </a:p>
        </p:txBody>
      </p:sp>
      <p:pic>
        <p:nvPicPr>
          <p:cNvPr id="10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  <p:pic>
        <p:nvPicPr>
          <p:cNvPr id="9" name="Picture 8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2786058"/>
            <a:ext cx="2613411" cy="3224338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A06859C-E010-4125-A7F6-9D2FD0BC0F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FF5F6C2-C987-4C79-9D6B-DD5F4E4AC9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2C7CEB-C01F-4749-B9E0-1B2800AEB97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259</Words>
  <Application>Microsoft Office PowerPoint</Application>
  <PresentationFormat>On-screen Show (4:3)</PresentationFormat>
  <Paragraphs>32</Paragraphs>
  <Slides>16</Slides>
  <Notes>2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10 Survival Phrases  Survival Answers 1/6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85</cp:revision>
  <dcterms:created xsi:type="dcterms:W3CDTF">2009-05-22T12:43:55Z</dcterms:created>
  <dcterms:modified xsi:type="dcterms:W3CDTF">2025-07-22T18:07:20Z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