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326" r:id="rId5"/>
    <p:sldId id="327" r:id="rId6"/>
    <p:sldId id="328" r:id="rId7"/>
    <p:sldId id="260" r:id="rId8"/>
    <p:sldId id="276" r:id="rId9"/>
    <p:sldId id="329" r:id="rId10"/>
    <p:sldId id="279" r:id="rId11"/>
    <p:sldId id="330" r:id="rId12"/>
    <p:sldId id="278" r:id="rId13"/>
    <p:sldId id="331" r:id="rId14"/>
    <p:sldId id="277" r:id="rId15"/>
    <p:sldId id="313" r:id="rId16"/>
    <p:sldId id="315" r:id="rId17"/>
    <p:sldId id="332" r:id="rId18"/>
    <p:sldId id="316" r:id="rId19"/>
    <p:sldId id="314" r:id="rId20"/>
    <p:sldId id="317" r:id="rId21"/>
    <p:sldId id="32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95" autoAdjust="0"/>
    <p:restoredTop sz="94626"/>
  </p:normalViewPr>
  <p:slideViewPr>
    <p:cSldViewPr>
      <p:cViewPr>
        <p:scale>
          <a:sx n="50" d="100"/>
          <a:sy n="50" d="100"/>
        </p:scale>
        <p:origin x="2544" y="18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63D09E-1CE3-4BF9-A9A7-7195210B5F85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3BDC8-A8DA-433B-8816-3E39126CCD9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3BDC8-A8DA-433B-8816-3E39126CCD90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audio" Target="../media/audio15.wav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audio" Target="../media/audio14.wav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microsoft.com/office/2007/relationships/hdphoto" Target="../media/hdphoto1.wdp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0.jpe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44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sz="5400" dirty="0"/>
              <a:t>10 Survival Phrases</a:t>
            </a:r>
            <a:br>
              <a:rPr lang="en-GB" sz="5400" dirty="0"/>
            </a:br>
            <a:br>
              <a:rPr lang="en-GB" sz="5400" dirty="0"/>
            </a:br>
            <a:r>
              <a:rPr lang="en-GB" sz="5400" dirty="0"/>
              <a:t>Survival Answers 6/6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/>
          <a:p>
            <a:r>
              <a:rPr lang="en-GB" dirty="0"/>
              <a:t>With Mr Angry Potato Head and </a:t>
            </a:r>
          </a:p>
          <a:p>
            <a:r>
              <a:rPr lang="en-GB" dirty="0"/>
              <a:t>Mrs. Mildly-Angry Carrot-Face</a:t>
            </a:r>
          </a:p>
        </p:txBody>
      </p:sp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143356"/>
            <a:ext cx="2749750" cy="5705475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61670" y="4214818"/>
            <a:ext cx="3010924" cy="3714776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4" y="642918"/>
            <a:ext cx="2680593" cy="556198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357290" y="3286124"/>
            <a:ext cx="4572032" cy="1285884"/>
          </a:xfrm>
          <a:prstGeom prst="wedgeRoundRectCallout">
            <a:avLst>
              <a:gd name="adj1" fmla="val -39774"/>
              <a:gd name="adj2" fmla="val -102280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Com</a:t>
            </a:r>
            <a:r>
              <a:rPr lang="fr-FR" sz="4000" b="1" dirty="0"/>
              <a:t>bien ça coûte ?</a:t>
            </a:r>
            <a:endParaRPr lang="en-GB" sz="4000" b="1" dirty="0"/>
          </a:p>
        </p:txBody>
      </p:sp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1" y="-1"/>
            <a:ext cx="2316076" cy="2857497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316074" cy="285749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How much does that cost?</a:t>
            </a:r>
          </a:p>
        </p:txBody>
      </p:sp>
      <p:pic>
        <p:nvPicPr>
          <p:cNvPr id="11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4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4" y="642918"/>
            <a:ext cx="2680593" cy="5561979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4" y="642918"/>
            <a:ext cx="2680593" cy="556198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1928794" y="3643314"/>
            <a:ext cx="3929090" cy="1785950"/>
          </a:xfrm>
          <a:prstGeom prst="wedgeRoundRectCallout">
            <a:avLst>
              <a:gd name="adj1" fmla="val 64035"/>
              <a:gd name="adj2" fmla="val -79087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C’est</a:t>
            </a:r>
            <a:r>
              <a:rPr lang="en-GB" sz="4000" b="1" dirty="0"/>
              <a:t> au-</a:t>
            </a:r>
            <a:r>
              <a:rPr lang="en-GB" sz="4000" b="1" dirty="0" err="1"/>
              <a:t>dessus</a:t>
            </a:r>
            <a:r>
              <a:rPr lang="en-GB" sz="4000" b="1" dirty="0"/>
              <a:t> de </a:t>
            </a:r>
            <a:r>
              <a:rPr lang="en-GB" sz="4000" b="1" dirty="0" err="1"/>
              <a:t>vos</a:t>
            </a:r>
            <a:r>
              <a:rPr lang="en-GB" sz="4000" b="1" dirty="0"/>
              <a:t> </a:t>
            </a:r>
            <a:r>
              <a:rPr lang="en-GB" sz="4000" b="1" dirty="0" err="1"/>
              <a:t>moyens</a:t>
            </a:r>
            <a:r>
              <a:rPr lang="en-GB" sz="4000" b="1" dirty="0"/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More than you can afford.</a:t>
            </a:r>
          </a:p>
        </p:txBody>
      </p:sp>
      <p:pic>
        <p:nvPicPr>
          <p:cNvPr id="11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316074" cy="2857495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38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4" y="642918"/>
            <a:ext cx="2680593" cy="5561980"/>
          </a:xfrm>
          <a:prstGeom prst="rect">
            <a:avLst/>
          </a:prstGeom>
        </p:spPr>
      </p:pic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3" y="0"/>
            <a:ext cx="2316076" cy="2857496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316075" cy="285749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Do you have anything cheaper?</a:t>
            </a:r>
          </a:p>
        </p:txBody>
      </p:sp>
      <p:pic>
        <p:nvPicPr>
          <p:cNvPr id="10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428728" y="3286124"/>
            <a:ext cx="4214842" cy="2357454"/>
          </a:xfrm>
          <a:prstGeom prst="wedgeRoundRectCallout">
            <a:avLst>
              <a:gd name="adj1" fmla="val -29263"/>
              <a:gd name="adj2" fmla="val -78308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Avez-vous</a:t>
            </a:r>
            <a:r>
              <a:rPr lang="en-GB" sz="4000" b="1" dirty="0"/>
              <a:t> </a:t>
            </a:r>
            <a:r>
              <a:rPr lang="en-GB" sz="4000" b="1" dirty="0" err="1"/>
              <a:t>quelque</a:t>
            </a:r>
            <a:r>
              <a:rPr lang="en-GB" sz="4000" b="1" dirty="0"/>
              <a:t> chose de </a:t>
            </a:r>
            <a:r>
              <a:rPr lang="en-GB" sz="4000" b="1" dirty="0" err="1"/>
              <a:t>moins</a:t>
            </a:r>
            <a:r>
              <a:rPr lang="en-GB" sz="4000" b="1" dirty="0"/>
              <a:t> </a:t>
            </a:r>
            <a:r>
              <a:rPr lang="en-GB" sz="4000" b="1" dirty="0" err="1"/>
              <a:t>cher</a:t>
            </a:r>
            <a:r>
              <a:rPr lang="en-GB" sz="4000" b="1" dirty="0"/>
              <a:t> ?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9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4" y="642918"/>
            <a:ext cx="2680593" cy="5561979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4" y="642918"/>
            <a:ext cx="2680593" cy="556198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642910" y="3929066"/>
            <a:ext cx="5214974" cy="1714512"/>
          </a:xfrm>
          <a:prstGeom prst="wedgeRoundRectCallout">
            <a:avLst>
              <a:gd name="adj1" fmla="val 61542"/>
              <a:gd name="adj2" fmla="val -93531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Vous</a:t>
            </a:r>
            <a:r>
              <a:rPr lang="en-GB" sz="4000" b="1" dirty="0"/>
              <a:t> </a:t>
            </a:r>
            <a:r>
              <a:rPr lang="en-GB" sz="4000" b="1" dirty="0" err="1"/>
              <a:t>pourriez</a:t>
            </a:r>
            <a:r>
              <a:rPr lang="en-GB" sz="4000" b="1" dirty="0"/>
              <a:t> essayer </a:t>
            </a:r>
            <a:r>
              <a:rPr lang="en-GB" sz="4000" b="1" dirty="0" err="1"/>
              <a:t>ceci</a:t>
            </a:r>
            <a:r>
              <a:rPr lang="en-GB" sz="4000" b="1" dirty="0"/>
              <a:t>, à la place.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You could try this one instead.</a:t>
            </a:r>
          </a:p>
        </p:txBody>
      </p:sp>
      <p:pic>
        <p:nvPicPr>
          <p:cNvPr id="11" name="Slide 9.wav">
            <a:hlinkClick r:id="" action="ppaction://media"/>
          </p:cNvPr>
          <p:cNvPicPr>
            <a:picLocks noRot="1" noChangeAspect="1"/>
          </p:cNvPicPr>
          <p:nvPr>
            <a:wavAudioFile r:embed="rId1" name="Slide 9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316074" cy="2857495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42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4" y="642918"/>
            <a:ext cx="2680593" cy="5561980"/>
          </a:xfrm>
          <a:prstGeom prst="rect">
            <a:avLst/>
          </a:prstGeom>
        </p:spPr>
      </p:pic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3" y="0"/>
            <a:ext cx="2316076" cy="2857496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316075" cy="285749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Do you have anything cheaper?</a:t>
            </a:r>
          </a:p>
        </p:txBody>
      </p:sp>
      <p:pic>
        <p:nvPicPr>
          <p:cNvPr id="10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428728" y="3286124"/>
            <a:ext cx="4214842" cy="2357454"/>
          </a:xfrm>
          <a:prstGeom prst="wedgeRoundRectCallout">
            <a:avLst>
              <a:gd name="adj1" fmla="val -29263"/>
              <a:gd name="adj2" fmla="val -78308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Avez-vous</a:t>
            </a:r>
            <a:r>
              <a:rPr lang="en-GB" sz="4000" b="1" dirty="0"/>
              <a:t> </a:t>
            </a:r>
            <a:r>
              <a:rPr lang="en-GB" sz="4000" b="1" dirty="0" err="1"/>
              <a:t>quelque</a:t>
            </a:r>
            <a:r>
              <a:rPr lang="en-GB" sz="4000" b="1" dirty="0"/>
              <a:t> chose de </a:t>
            </a:r>
            <a:r>
              <a:rPr lang="en-GB" sz="4000" b="1" dirty="0" err="1"/>
              <a:t>moins</a:t>
            </a:r>
            <a:r>
              <a:rPr lang="en-GB" sz="4000" b="1" dirty="0"/>
              <a:t> </a:t>
            </a:r>
            <a:r>
              <a:rPr lang="en-GB" sz="4000" b="1" dirty="0" err="1"/>
              <a:t>cher</a:t>
            </a:r>
            <a:r>
              <a:rPr lang="en-GB" sz="4000" b="1" dirty="0"/>
              <a:t> ?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9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4" y="642918"/>
            <a:ext cx="2680593" cy="5561979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4" y="642918"/>
            <a:ext cx="2680593" cy="556198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2143108" y="4000504"/>
            <a:ext cx="3714776" cy="1571636"/>
          </a:xfrm>
          <a:prstGeom prst="wedgeRoundRectCallout">
            <a:avLst>
              <a:gd name="adj1" fmla="val 64994"/>
              <a:gd name="adj2" fmla="val -96864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C’est</a:t>
            </a:r>
            <a:r>
              <a:rPr lang="en-GB" sz="4000" b="1" dirty="0"/>
              <a:t> </a:t>
            </a:r>
            <a:r>
              <a:rPr lang="en-GB" sz="4000" b="1" dirty="0" err="1"/>
              <a:t>ce</a:t>
            </a:r>
            <a:r>
              <a:rPr lang="en-GB" sz="4000" b="1" dirty="0"/>
              <a:t> </a:t>
            </a:r>
            <a:r>
              <a:rPr lang="en-GB" sz="4000" b="1" dirty="0" err="1"/>
              <a:t>qu’il</a:t>
            </a:r>
            <a:r>
              <a:rPr lang="en-GB" sz="4000" b="1" dirty="0"/>
              <a:t> y a de </a:t>
            </a:r>
            <a:r>
              <a:rPr lang="en-GB" sz="4000" b="1" dirty="0" err="1"/>
              <a:t>moins</a:t>
            </a:r>
            <a:r>
              <a:rPr lang="en-GB" sz="4000" b="1" dirty="0"/>
              <a:t> </a:t>
            </a:r>
            <a:r>
              <a:rPr lang="en-GB" sz="4000" b="1" dirty="0" err="1"/>
              <a:t>cher</a:t>
            </a:r>
            <a:r>
              <a:rPr lang="en-GB" sz="4000" b="1" dirty="0"/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This is the cheapest one.</a:t>
            </a:r>
          </a:p>
        </p:txBody>
      </p:sp>
      <p:pic>
        <p:nvPicPr>
          <p:cNvPr id="11" name="Slide 10.wav">
            <a:hlinkClick r:id="" action="ppaction://media"/>
          </p:cNvPr>
          <p:cNvPicPr>
            <a:picLocks noRot="1" noChangeAspect="1"/>
          </p:cNvPicPr>
          <p:nvPr>
            <a:wavAudioFile r:embed="rId1" name="Slide 10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316074" cy="2857495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43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4" y="642918"/>
            <a:ext cx="2680593" cy="556198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214414" y="3929066"/>
            <a:ext cx="4714908" cy="1071570"/>
          </a:xfrm>
          <a:prstGeom prst="wedgeRoundRectCallout">
            <a:avLst>
              <a:gd name="adj1" fmla="val -27951"/>
              <a:gd name="adj2" fmla="val -163308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L’avez-vous</a:t>
            </a:r>
            <a:r>
              <a:rPr lang="en-GB" sz="4000" b="1" dirty="0"/>
              <a:t> en rose ?</a:t>
            </a:r>
          </a:p>
        </p:txBody>
      </p:sp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3" y="0"/>
            <a:ext cx="2316076" cy="2857496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316075" cy="285749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Do you have a pink one?</a:t>
            </a:r>
          </a:p>
        </p:txBody>
      </p:sp>
      <p:pic>
        <p:nvPicPr>
          <p:cNvPr id="10" name="Slide 11.wav">
            <a:hlinkClick r:id="" action="ppaction://media"/>
          </p:cNvPr>
          <p:cNvPicPr>
            <a:picLocks noRot="1" noChangeAspect="1"/>
          </p:cNvPicPr>
          <p:nvPr>
            <a:wavAudioFile r:embed="rId1" name="Slide 11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4" y="642918"/>
            <a:ext cx="2680593" cy="5561979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4" y="642918"/>
            <a:ext cx="2680593" cy="556198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428596" y="3643314"/>
            <a:ext cx="5429288" cy="1714512"/>
          </a:xfrm>
          <a:prstGeom prst="wedgeRoundRectCallout">
            <a:avLst>
              <a:gd name="adj1" fmla="val 61555"/>
              <a:gd name="adj2" fmla="val -81309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Je </a:t>
            </a:r>
            <a:r>
              <a:rPr lang="en-GB" sz="4000" b="1" dirty="0" err="1"/>
              <a:t>suis</a:t>
            </a:r>
            <a:r>
              <a:rPr lang="en-GB" sz="4000" b="1" dirty="0"/>
              <a:t> </a:t>
            </a:r>
            <a:r>
              <a:rPr lang="en-GB" sz="4000" b="1" dirty="0" err="1"/>
              <a:t>désolée</a:t>
            </a:r>
            <a:r>
              <a:rPr lang="en-GB" sz="4000" b="1" dirty="0"/>
              <a:t>, nous ne </a:t>
            </a:r>
            <a:r>
              <a:rPr lang="en-GB" sz="4000" b="1" dirty="0" err="1"/>
              <a:t>l’avons</a:t>
            </a:r>
            <a:r>
              <a:rPr lang="en-GB" sz="4000" b="1" dirty="0"/>
              <a:t> </a:t>
            </a:r>
            <a:r>
              <a:rPr lang="en-GB" sz="4000" b="1" dirty="0" err="1"/>
              <a:t>qu’en</a:t>
            </a:r>
            <a:r>
              <a:rPr lang="en-GB" sz="4000" b="1" dirty="0"/>
              <a:t> violet.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sorry, we only have purple ones.</a:t>
            </a:r>
          </a:p>
        </p:txBody>
      </p:sp>
      <p:pic>
        <p:nvPicPr>
          <p:cNvPr id="11" name="Slide 12.wav">
            <a:hlinkClick r:id="" action="ppaction://media"/>
          </p:cNvPr>
          <p:cNvPicPr>
            <a:picLocks noRot="1" noChangeAspect="1"/>
          </p:cNvPicPr>
          <p:nvPr>
            <a:wavAudioFile r:embed="rId1" name="Slide 12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316074" cy="2857495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Shop by prakhar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B3FB4353-5613-5D66-9CE9-1C764C96D4F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183D06CA-2AD0-BD18-EDE3-E3B2FBCBEE1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flecting cavern lake by cloudsoup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2918"/>
            <a:ext cx="3821557" cy="4714908"/>
          </a:xfrm>
          <a:prstGeom prst="rect">
            <a:avLst/>
          </a:prstGeom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2918"/>
            <a:ext cx="3821557" cy="4714908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3714744" y="1000108"/>
            <a:ext cx="5143536" cy="3786214"/>
          </a:xfrm>
          <a:prstGeom prst="wedgeRoundRectCallout">
            <a:avLst>
              <a:gd name="adj1" fmla="val -62470"/>
              <a:gd name="adj2" fmla="val 2781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 I am the angry potato-head. I have already taught you ten </a:t>
            </a:r>
            <a:r>
              <a:rPr lang="en-GB" sz="4000" b="1">
                <a:solidFill>
                  <a:schemeClr val="tx1"/>
                </a:solidFill>
              </a:rPr>
              <a:t>survival phrases. </a:t>
            </a:r>
            <a:r>
              <a:rPr lang="en-GB" sz="4000" b="1" dirty="0">
                <a:solidFill>
                  <a:schemeClr val="tx1"/>
                </a:solidFill>
              </a:rPr>
              <a:t>Here are some answers.</a:t>
            </a:r>
          </a:p>
        </p:txBody>
      </p:sp>
      <p:pic>
        <p:nvPicPr>
          <p:cNvPr id="7" name="Slide 1.wav">
            <a:hlinkClick r:id="" action="ppaction://media"/>
          </p:cNvPr>
          <p:cNvPicPr>
            <a:picLocks noRot="1" noChangeAspect="1"/>
          </p:cNvPicPr>
          <p:nvPr>
            <a:wavAudioFile r:embed="rId1" name="Slide 1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8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500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4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Daydream Farm #1 by mindgutter."/>
          <p:cNvPicPr>
            <a:picLocks noChangeAspect="1" noChangeArrowheads="1"/>
          </p:cNvPicPr>
          <p:nvPr/>
        </p:nvPicPr>
        <p:blipFill>
          <a:blip r:embed="rId3" cstate="print"/>
          <a:srcRect l="4150" r="73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62066"/>
            <a:ext cx="2749750" cy="5705475"/>
          </a:xfrm>
          <a:prstGeom prst="rect">
            <a:avLst/>
          </a:prstGeom>
        </p:spPr>
      </p:pic>
      <p:pic>
        <p:nvPicPr>
          <p:cNvPr id="5" name="Picture 4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52549"/>
            <a:ext cx="2749750" cy="57054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071802" y="1428736"/>
            <a:ext cx="5357850" cy="3357586"/>
          </a:xfrm>
          <a:prstGeom prst="wedgeRoundRectCallout">
            <a:avLst>
              <a:gd name="adj1" fmla="val -67861"/>
              <a:gd name="adj2" fmla="val 1553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Hello. I am the mildly angry carrot-face. I am going to teach you answers to the survival phrases.</a:t>
            </a:r>
          </a:p>
        </p:txBody>
      </p:sp>
      <p:pic>
        <p:nvPicPr>
          <p:cNvPr id="7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9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6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4" y="642918"/>
            <a:ext cx="2680593" cy="556198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357290" y="3286124"/>
            <a:ext cx="4572032" cy="1285884"/>
          </a:xfrm>
          <a:prstGeom prst="wedgeRoundRectCallout">
            <a:avLst>
              <a:gd name="adj1" fmla="val -39774"/>
              <a:gd name="adj2" fmla="val -102280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Com</a:t>
            </a:r>
            <a:r>
              <a:rPr lang="fr-FR" sz="4000" b="1" dirty="0"/>
              <a:t>bien ça coûte ?</a:t>
            </a:r>
            <a:endParaRPr lang="en-GB" sz="4000" b="1" dirty="0"/>
          </a:p>
        </p:txBody>
      </p:sp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1" y="-1"/>
            <a:ext cx="2316076" cy="2857497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316074" cy="285749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How much does that cost?</a:t>
            </a:r>
          </a:p>
        </p:txBody>
      </p:sp>
      <p:pic>
        <p:nvPicPr>
          <p:cNvPr id="11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4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4" y="642918"/>
            <a:ext cx="2680593" cy="5561979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4" y="642918"/>
            <a:ext cx="2680593" cy="556198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3286116" y="3857628"/>
            <a:ext cx="2286016" cy="1285884"/>
          </a:xfrm>
          <a:prstGeom prst="wedgeRoundRectCallout">
            <a:avLst>
              <a:gd name="adj1" fmla="val 92785"/>
              <a:gd name="adj2" fmla="val -104568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15,99 €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€15.99</a:t>
            </a:r>
          </a:p>
        </p:txBody>
      </p:sp>
      <p:pic>
        <p:nvPicPr>
          <p:cNvPr id="11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316074" cy="2857495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6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4" y="642918"/>
            <a:ext cx="2680593" cy="556198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357290" y="3286124"/>
            <a:ext cx="4572032" cy="1285884"/>
          </a:xfrm>
          <a:prstGeom prst="wedgeRoundRectCallout">
            <a:avLst>
              <a:gd name="adj1" fmla="val -39774"/>
              <a:gd name="adj2" fmla="val -102280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Com</a:t>
            </a:r>
            <a:r>
              <a:rPr lang="fr-FR" sz="4000" b="1" dirty="0"/>
              <a:t>bien ça coûte ?</a:t>
            </a:r>
            <a:endParaRPr lang="en-GB" sz="4000" b="1" dirty="0"/>
          </a:p>
        </p:txBody>
      </p:sp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1" y="-1"/>
            <a:ext cx="2316076" cy="2857497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316074" cy="285749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How much does that cost?</a:t>
            </a:r>
          </a:p>
        </p:txBody>
      </p:sp>
      <p:pic>
        <p:nvPicPr>
          <p:cNvPr id="11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4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4" y="642918"/>
            <a:ext cx="2680593" cy="5561979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4" y="642918"/>
            <a:ext cx="2671767" cy="5543668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928662" y="3429000"/>
            <a:ext cx="4929222" cy="2143140"/>
          </a:xfrm>
          <a:prstGeom prst="wedgeRoundRectCallout">
            <a:avLst>
              <a:gd name="adj1" fmla="val 60228"/>
              <a:gd name="adj2" fmla="val -76294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Nous </a:t>
            </a:r>
            <a:r>
              <a:rPr lang="en-GB" sz="4000" b="1" dirty="0" err="1"/>
              <a:t>avons</a:t>
            </a:r>
            <a:r>
              <a:rPr lang="en-GB" sz="4000" b="1" dirty="0"/>
              <a:t> </a:t>
            </a:r>
            <a:r>
              <a:rPr lang="en-GB" sz="4000" b="1" dirty="0" err="1"/>
              <a:t>une</a:t>
            </a:r>
            <a:r>
              <a:rPr lang="en-GB" sz="4000" b="1" dirty="0"/>
              <a:t> </a:t>
            </a:r>
            <a:r>
              <a:rPr lang="en-GB" sz="4000" b="1" dirty="0" err="1"/>
              <a:t>offre</a:t>
            </a:r>
            <a:r>
              <a:rPr lang="en-GB" sz="4000" b="1" dirty="0"/>
              <a:t> </a:t>
            </a:r>
            <a:r>
              <a:rPr lang="en-GB" sz="4000" b="1" dirty="0" err="1"/>
              <a:t>spéciale</a:t>
            </a:r>
            <a:r>
              <a:rPr lang="en-GB" sz="4000" b="1" dirty="0"/>
              <a:t> </a:t>
            </a:r>
            <a:r>
              <a:rPr lang="en-GB" sz="4000" b="1" dirty="0" err="1"/>
              <a:t>aujourd’hui</a:t>
            </a:r>
            <a:r>
              <a:rPr lang="en-GB" sz="4000" b="1" dirty="0"/>
              <a:t>. </a:t>
            </a:r>
            <a:r>
              <a:rPr lang="en-GB" sz="4000" b="1" dirty="0" err="1"/>
              <a:t>C’est</a:t>
            </a:r>
            <a:r>
              <a:rPr lang="en-GB" sz="4000" b="1" dirty="0"/>
              <a:t> à </a:t>
            </a:r>
            <a:r>
              <a:rPr lang="en-GB" sz="4000" b="1" dirty="0" err="1"/>
              <a:t>moitié</a:t>
            </a:r>
            <a:r>
              <a:rPr lang="en-GB" sz="4000" b="1" dirty="0"/>
              <a:t> prix.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400" b="1" dirty="0">
                <a:solidFill>
                  <a:schemeClr val="tx1"/>
                </a:solidFill>
              </a:rPr>
              <a:t>We have a special offer on today. It’s half price.</a:t>
            </a:r>
          </a:p>
        </p:txBody>
      </p:sp>
      <p:pic>
        <p:nvPicPr>
          <p:cNvPr id="11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316074" cy="2857495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4" y="642918"/>
            <a:ext cx="2680593" cy="556198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357290" y="3286124"/>
            <a:ext cx="4572032" cy="1285884"/>
          </a:xfrm>
          <a:prstGeom prst="wedgeRoundRectCallout">
            <a:avLst>
              <a:gd name="adj1" fmla="val -39774"/>
              <a:gd name="adj2" fmla="val -102280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Com</a:t>
            </a:r>
            <a:r>
              <a:rPr lang="fr-FR" sz="4000" b="1" dirty="0"/>
              <a:t>bien ça coûte ?</a:t>
            </a:r>
            <a:endParaRPr lang="en-GB" sz="4000" b="1" dirty="0"/>
          </a:p>
        </p:txBody>
      </p:sp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1" y="-1"/>
            <a:ext cx="2316076" cy="2857497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316074" cy="285749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How much does that cost?</a:t>
            </a:r>
          </a:p>
        </p:txBody>
      </p:sp>
      <p:pic>
        <p:nvPicPr>
          <p:cNvPr id="11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4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4" y="642918"/>
            <a:ext cx="2680593" cy="5561979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4" y="642918"/>
            <a:ext cx="2671767" cy="5543668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2285984" y="3714752"/>
            <a:ext cx="3643338" cy="1500198"/>
          </a:xfrm>
          <a:prstGeom prst="wedgeRoundRectCallout">
            <a:avLst>
              <a:gd name="adj1" fmla="val 63376"/>
              <a:gd name="adj2" fmla="val -84960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Combien</a:t>
            </a:r>
            <a:r>
              <a:rPr lang="en-GB" sz="4000" b="1" dirty="0"/>
              <a:t> </a:t>
            </a:r>
            <a:r>
              <a:rPr lang="en-GB" sz="4000" b="1" dirty="0" err="1"/>
              <a:t>m’en</a:t>
            </a:r>
            <a:r>
              <a:rPr lang="en-GB" sz="4000" b="1" dirty="0"/>
              <a:t> </a:t>
            </a:r>
            <a:r>
              <a:rPr lang="en-GB" sz="4000" b="1" dirty="0" err="1"/>
              <a:t>offrez-vous</a:t>
            </a:r>
            <a:r>
              <a:rPr lang="en-GB" sz="4000" b="1" dirty="0"/>
              <a:t> ?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How much are you offering?</a:t>
            </a:r>
          </a:p>
        </p:txBody>
      </p:sp>
      <p:pic>
        <p:nvPicPr>
          <p:cNvPr id="11" name="Slide 6.wav">
            <a:hlinkClick r:id="" action="ppaction://media"/>
          </p:cNvPr>
          <p:cNvPicPr>
            <a:picLocks noRot="1" noChangeAspect="1"/>
          </p:cNvPicPr>
          <p:nvPr>
            <a:wavAudioFile r:embed="rId1" name="Slide 6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316074" cy="2857495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33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4D7D38D-7D85-4087-979B-C3D02B652D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9E1ABE7-4F98-4301-8AB8-924AA955C30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FDBE87-B68E-4647-A9CD-C42C7CFF968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246</Words>
  <Application>Microsoft Office PowerPoint</Application>
  <PresentationFormat>On-screen Show (4:3)</PresentationFormat>
  <Paragraphs>35</Paragraphs>
  <Slides>18</Slides>
  <Notes>1</Notes>
  <HiddenSlides>0</HiddenSlides>
  <MMClips>19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10 Survival Phrases  Survival Answers 6/6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Bernardo Carvalho de Mello</cp:lastModifiedBy>
  <cp:revision>79</cp:revision>
  <dcterms:created xsi:type="dcterms:W3CDTF">2009-05-22T12:43:55Z</dcterms:created>
  <dcterms:modified xsi:type="dcterms:W3CDTF">2025-07-22T18:05:38Z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