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58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0" autoAdjust="0"/>
    <p:restoredTop sz="94626"/>
  </p:normalViewPr>
  <p:slideViewPr>
    <p:cSldViewPr>
      <p:cViewPr>
        <p:scale>
          <a:sx n="52" d="100"/>
          <a:sy n="52" d="100"/>
        </p:scale>
        <p:origin x="3184" y="1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microsoft.com/office/2007/relationships/hdphoto" Target="../media/hdphoto1.wdp"/><Relationship Id="rId3" Type="http://schemas.microsoft.com/office/2007/relationships/media" Target="../media/media14.wav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audio" Target="../media/media13.wav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microsoft.com/office/2007/relationships/media" Target="../media/media13.wav"/><Relationship Id="rId6" Type="http://schemas.openxmlformats.org/officeDocument/2006/relationships/image" Target="../media/image10.jpe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audio" Target="../media/media14.wav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10 Survival Phrases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72" y="3886200"/>
            <a:ext cx="6400800" cy="1752600"/>
          </a:xfrm>
        </p:spPr>
        <p:txBody>
          <a:bodyPr/>
          <a:lstStyle/>
          <a:p>
            <a:r>
              <a:rPr lang="en-GB" dirty="0"/>
              <a:t>With Mr. Angry Potato Head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4143372" y="1214422"/>
            <a:ext cx="4714908" cy="4071966"/>
          </a:xfrm>
          <a:prstGeom prst="wedgeRoundRectCallout">
            <a:avLst>
              <a:gd name="adj1" fmla="val -70546"/>
              <a:gd name="adj2" fmla="val 497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fr-FR" sz="4000" b="1" dirty="0">
                <a:solidFill>
                  <a:schemeClr val="tx1"/>
                </a:solidFill>
              </a:rPr>
              <a:t>-ce que vous avez vu passer des touristes ? Il me semble que j’ai perdu mon groupe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857496"/>
            <a:ext cx="3018915" cy="3724636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857496"/>
            <a:ext cx="3018916" cy="3724637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seen any tourists passing by? I seem to have lost my guided tour group…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1285860"/>
            <a:ext cx="4071966" cy="2071702"/>
          </a:xfrm>
          <a:prstGeom prst="wedgeRoundRectCallout">
            <a:avLst>
              <a:gd name="adj1" fmla="val -43757"/>
              <a:gd name="adj2" fmla="val 6402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ne </a:t>
            </a:r>
            <a:r>
              <a:rPr lang="en-GB" sz="4000" b="1" dirty="0" err="1">
                <a:solidFill>
                  <a:schemeClr val="tx1"/>
                </a:solidFill>
              </a:rPr>
              <a:t>parlerai</a:t>
            </a:r>
            <a:r>
              <a:rPr lang="en-GB" sz="4000" b="1" dirty="0">
                <a:solidFill>
                  <a:schemeClr val="tx1"/>
                </a:solidFill>
              </a:rPr>
              <a:t>  </a:t>
            </a:r>
            <a:r>
              <a:rPr lang="en-GB" sz="4000" b="1" dirty="0" err="1">
                <a:solidFill>
                  <a:schemeClr val="tx1"/>
                </a:solidFill>
              </a:rPr>
              <a:t>qu’après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avoir</a:t>
            </a:r>
            <a:r>
              <a:rPr lang="en-GB" sz="4000" b="1" dirty="0">
                <a:solidFill>
                  <a:schemeClr val="tx1"/>
                </a:solidFill>
              </a:rPr>
              <a:t> vu un </a:t>
            </a:r>
            <a:r>
              <a:rPr lang="en-GB" sz="4000" b="1" dirty="0" err="1">
                <a:solidFill>
                  <a:schemeClr val="tx1"/>
                </a:solidFill>
              </a:rPr>
              <a:t>avocat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18245" y="2749350"/>
            <a:ext cx="2722753" cy="3359242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20640" y="2752826"/>
            <a:ext cx="2729081" cy="3367049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14414" y="571480"/>
            <a:ext cx="3308074" cy="4081391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14414" y="571480"/>
            <a:ext cx="3308074" cy="4081391"/>
          </a:xfrm>
          <a:prstGeom prst="rect">
            <a:avLst/>
          </a:prstGeom>
        </p:spPr>
      </p:pic>
      <p:pic>
        <p:nvPicPr>
          <p:cNvPr id="8" name="Picture 7" descr="angrypotatohead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285784" y="-500090"/>
            <a:ext cx="8210550" cy="57912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lide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643570" y="285728"/>
            <a:ext cx="3214710" cy="3286148"/>
          </a:xfrm>
          <a:prstGeom prst="wedgeRoundRectCallout">
            <a:avLst>
              <a:gd name="adj1" fmla="val -96526"/>
              <a:gd name="adj2" fmla="val 42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exploser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Où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>
                <a:solidFill>
                  <a:schemeClr val="tx1"/>
                </a:solidFill>
              </a:rPr>
              <a:t>les toilettes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76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ity Center by Travel Aficionado.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" name="Picture 23" descr="angrypotatohead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V="1">
            <a:off x="-285784" y="-500090"/>
            <a:ext cx="8210550" cy="579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0007CEEA-E55B-48F4-029B-0BF02F2E1BF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4E9F411-77F9-D341-5AAB-925A940CE75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642918"/>
            <a:ext cx="3647850" cy="450059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642918"/>
            <a:ext cx="3647850" cy="450059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86248" y="1000108"/>
            <a:ext cx="4286280" cy="4214842"/>
          </a:xfrm>
          <a:prstGeom prst="wedgeRoundRectCallout">
            <a:avLst>
              <a:gd name="adj1" fmla="val -62918"/>
              <a:gd name="adj2" fmla="val 180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am going to teach you ten survival phrases in French.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3116"/>
            <a:ext cx="3031928" cy="374069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3116"/>
            <a:ext cx="3031928" cy="374069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714744" y="642918"/>
            <a:ext cx="4500594" cy="2214578"/>
          </a:xfrm>
          <a:prstGeom prst="wedgeRoundRectCallout">
            <a:avLst>
              <a:gd name="adj1" fmla="val -45806"/>
              <a:gd name="adj2" fmla="val 8658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Excus</a:t>
            </a:r>
            <a:r>
              <a:rPr lang="fr-FR" sz="4000" b="1" dirty="0" err="1">
                <a:solidFill>
                  <a:schemeClr val="tx1"/>
                </a:solidFill>
              </a:rPr>
              <a:t>ez</a:t>
            </a:r>
            <a:r>
              <a:rPr lang="fr-FR" sz="4000" b="1" dirty="0">
                <a:solidFill>
                  <a:schemeClr val="tx1"/>
                </a:solidFill>
              </a:rPr>
              <a:t>-moi, </a:t>
            </a:r>
            <a:r>
              <a:rPr lang="fr-FR" sz="4000" b="1">
                <a:solidFill>
                  <a:schemeClr val="tx1"/>
                </a:solidFill>
              </a:rPr>
              <a:t>parlez-vous Anglais?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49404"/>
              <a:gd name="adj2" fmla="val 985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Pouvez-vous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parler</a:t>
            </a:r>
            <a:r>
              <a:rPr lang="en-GB" sz="4000" b="1" dirty="0">
                <a:solidFill>
                  <a:schemeClr val="tx1"/>
                </a:solidFill>
              </a:rPr>
              <a:t> plus </a:t>
            </a:r>
            <a:r>
              <a:rPr lang="en-GB" sz="4000" b="1" dirty="0" err="1">
                <a:solidFill>
                  <a:schemeClr val="tx1"/>
                </a:solidFill>
              </a:rPr>
              <a:t>lentement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s’il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plaît</a:t>
            </a:r>
            <a:r>
              <a:rPr lang="en-GB" sz="4000" b="1" dirty="0">
                <a:solidFill>
                  <a:schemeClr val="tx1"/>
                </a:solidFill>
              </a:rPr>
              <a:t> ? 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849" y="2285617"/>
            <a:ext cx="2904351" cy="3583291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2"/>
            <a:ext cx="2904048" cy="358291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642910" y="3357562"/>
            <a:ext cx="3000396" cy="2000264"/>
          </a:xfrm>
          <a:prstGeom prst="wedgeRoundRectCallout">
            <a:avLst>
              <a:gd name="adj1" fmla="val 5834"/>
              <a:gd name="adj2" fmla="val -889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Combien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ça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coûte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2" y="0"/>
            <a:ext cx="2087755" cy="2575802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084465" cy="257174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8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3286124"/>
            <a:ext cx="2571768" cy="317296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71472" y="4143380"/>
            <a:ext cx="4500594" cy="2143140"/>
          </a:xfrm>
          <a:prstGeom prst="wedgeRoundRectCallout">
            <a:avLst>
              <a:gd name="adj1" fmla="val 69749"/>
              <a:gd name="adj2" fmla="val 561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Où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MacDo</a:t>
            </a:r>
            <a:r>
              <a:rPr lang="en-GB" sz="4000" b="1" dirty="0">
                <a:solidFill>
                  <a:schemeClr val="tx1"/>
                </a:solidFill>
              </a:rPr>
              <a:t> le plus </a:t>
            </a:r>
            <a:r>
              <a:rPr lang="en-GB" sz="4000" b="1" dirty="0" err="1">
                <a:solidFill>
                  <a:schemeClr val="tx1"/>
                </a:solidFill>
              </a:rPr>
              <a:t>proche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3286124"/>
            <a:ext cx="2571768" cy="317296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2571736" y="3429000"/>
            <a:ext cx="4143404" cy="2143140"/>
          </a:xfrm>
          <a:prstGeom prst="wedgeRoundRectCallout">
            <a:avLst>
              <a:gd name="adj1" fmla="val 31642"/>
              <a:gd name="adj2" fmla="val -854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Puis</a:t>
            </a:r>
            <a:r>
              <a:rPr lang="en-GB" sz="4000" b="1" dirty="0">
                <a:solidFill>
                  <a:schemeClr val="tx1"/>
                </a:solidFill>
              </a:rPr>
              <a:t>-je </a:t>
            </a:r>
            <a:r>
              <a:rPr lang="en-GB" sz="4000" b="1" dirty="0" err="1">
                <a:solidFill>
                  <a:schemeClr val="tx1"/>
                </a:solidFill>
              </a:rPr>
              <a:t>utiliser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votre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téléphone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s’il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plaît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60392" y="-302605"/>
            <a:ext cx="2588957" cy="3194168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60360" y="-302597"/>
            <a:ext cx="2588975" cy="319419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14282" y="3786190"/>
            <a:ext cx="4429156" cy="1714512"/>
          </a:xfrm>
          <a:prstGeom prst="wedgeRoundRectCallout">
            <a:avLst>
              <a:gd name="adj1" fmla="val 81286"/>
              <a:gd name="adj2" fmla="val 548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Qu’y</a:t>
            </a:r>
            <a:r>
              <a:rPr lang="en-GB" sz="4000" b="1" dirty="0">
                <a:solidFill>
                  <a:schemeClr val="tx1"/>
                </a:solidFill>
              </a:rPr>
              <a:t> a-t-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plat </a:t>
            </a:r>
            <a:r>
              <a:rPr lang="en-GB" sz="4000" b="1" dirty="0" err="1">
                <a:solidFill>
                  <a:schemeClr val="tx1"/>
                </a:solidFill>
              </a:rPr>
              <a:t>exactement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5"/>
            <a:ext cx="2934783" cy="3620836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2934783" cy="3620836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8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3786182" y="500042"/>
            <a:ext cx="4929222" cy="2714644"/>
          </a:xfrm>
          <a:prstGeom prst="wedgeRoundRectCallout">
            <a:avLst>
              <a:gd name="adj1" fmla="val -69142"/>
              <a:gd name="adj2" fmla="val -259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 </a:t>
            </a:r>
            <a:r>
              <a:rPr lang="en-GB" sz="4000" b="1" dirty="0" err="1">
                <a:solidFill>
                  <a:schemeClr val="tx1"/>
                </a:solidFill>
              </a:rPr>
              <a:t>quelle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heure</a:t>
            </a:r>
            <a:r>
              <a:rPr lang="en-GB" sz="4000" b="1" dirty="0">
                <a:solidFill>
                  <a:schemeClr val="tx1"/>
                </a:solidFill>
              </a:rPr>
              <a:t> part le train/</a:t>
            </a:r>
            <a:r>
              <a:rPr lang="en-GB" sz="4000" b="1" dirty="0" err="1">
                <a:solidFill>
                  <a:schemeClr val="tx1"/>
                </a:solidFill>
              </a:rPr>
              <a:t>l’avion</a:t>
            </a:r>
            <a:r>
              <a:rPr lang="en-GB" sz="4000" b="1" dirty="0">
                <a:solidFill>
                  <a:schemeClr val="tx1"/>
                </a:solidFill>
              </a:rPr>
              <a:t>/le bus, </a:t>
            </a:r>
            <a:r>
              <a:rPr lang="en-GB" sz="4000" b="1" dirty="0" err="1">
                <a:solidFill>
                  <a:schemeClr val="tx1"/>
                </a:solidFill>
              </a:rPr>
              <a:t>s’il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plaît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85720" y="0"/>
            <a:ext cx="2684817" cy="3312437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85720" y="0"/>
            <a:ext cx="2684817" cy="3312437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train/plane/bus leave?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9D5FEE-A039-4FD2-9F6E-8C72A666A8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4084CA-0ADE-46F2-8462-1DF20A4C58E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62387C-5A16-40C4-B1F0-1B3FC5AAF7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219</Words>
  <Application>Microsoft Office PowerPoint</Application>
  <PresentationFormat>On-screen Show (4:3)</PresentationFormat>
  <Paragraphs>24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10 Survival Phrases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66</cp:revision>
  <dcterms:created xsi:type="dcterms:W3CDTF">2009-05-22T12:43:55Z</dcterms:created>
  <dcterms:modified xsi:type="dcterms:W3CDTF">2025-07-22T18:05:46Z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