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66" r:id="rId5"/>
    <p:sldId id="279" r:id="rId6"/>
    <p:sldId id="280" r:id="rId7"/>
    <p:sldId id="282" r:id="rId8"/>
    <p:sldId id="291" r:id="rId9"/>
    <p:sldId id="283" r:id="rId10"/>
    <p:sldId id="292" r:id="rId11"/>
    <p:sldId id="288" r:id="rId12"/>
    <p:sldId id="293" r:id="rId13"/>
    <p:sldId id="285" r:id="rId14"/>
    <p:sldId id="290" r:id="rId15"/>
    <p:sldId id="286" r:id="rId16"/>
    <p:sldId id="289" r:id="rId17"/>
    <p:sldId id="287" r:id="rId18"/>
    <p:sldId id="281" r:id="rId19"/>
    <p:sldId id="26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>
        <p:scale>
          <a:sx n="67" d="100"/>
          <a:sy n="67" d="100"/>
        </p:scale>
        <p:origin x="3464" y="1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E584D4-3D88-415A-B266-A0F78B13934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66B9B1-6FB1-4F42-88CA-D5963F9D82C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6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6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microsoft.com/office/2007/relationships/media" Target="../media/media2.wav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5" Type="http://schemas.microsoft.com/office/2007/relationships/hdphoto" Target="../media/hdphoto1.wdp"/><Relationship Id="rId2" Type="http://schemas.openxmlformats.org/officeDocument/2006/relationships/audio" Target="../media/media1.wav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microsoft.com/office/2007/relationships/media" Target="../media/media1.wav"/><Relationship Id="rId6" Type="http://schemas.openxmlformats.org/officeDocument/2006/relationships/image" Target="../media/image2.jpeg"/><Relationship Id="rId11" Type="http://schemas.openxmlformats.org/officeDocument/2006/relationships/image" Target="../media/image30.png"/><Relationship Id="rId24" Type="http://schemas.openxmlformats.org/officeDocument/2006/relationships/image" Target="../media/image43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audio" Target="../media/media2.wav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6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b="1" dirty="0"/>
              <a:t>Handy Questions 1</a:t>
            </a:r>
            <a:br>
              <a:rPr lang="en-GB" b="1" dirty="0"/>
            </a:br>
            <a:r>
              <a:rPr lang="en-GB" b="1" dirty="0"/>
              <a:t>-</a:t>
            </a:r>
            <a:br>
              <a:rPr lang="en-GB" b="1" dirty="0"/>
            </a:br>
            <a:r>
              <a:rPr lang="en-GB" b="1" dirty="0"/>
              <a:t>What Is Your Name?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76730"/>
            <a:ext cx="6400800" cy="1752600"/>
          </a:xfrm>
        </p:spPr>
        <p:txBody>
          <a:bodyPr/>
          <a:lstStyle/>
          <a:p>
            <a:r>
              <a:rPr lang="en-GB" dirty="0"/>
              <a:t>With the Unusual Mike </a:t>
            </a:r>
            <a:r>
              <a:rPr lang="en-GB" dirty="0" err="1"/>
              <a:t>Rophone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altic Sea by robert.molinarius."/>
          <p:cNvPicPr>
            <a:picLocks noChangeAspect="1" noChangeArrowheads="1"/>
          </p:cNvPicPr>
          <p:nvPr/>
        </p:nvPicPr>
        <p:blipFill>
          <a:blip r:embed="rId3" cstate="print"/>
          <a:srcRect l="2791" r="78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8926" y="3786192"/>
            <a:ext cx="2963618" cy="1969453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8926" y="3786190"/>
            <a:ext cx="2963618" cy="1969453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286116" y="1071546"/>
            <a:ext cx="5500726" cy="1714512"/>
          </a:xfrm>
          <a:prstGeom prst="wedgeRoundRectCallout">
            <a:avLst>
              <a:gd name="adj1" fmla="val -30324"/>
              <a:gd name="adj2" fmla="val 92845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Salut</a:t>
            </a:r>
            <a:r>
              <a:rPr lang="en-GB" sz="4000" b="1" dirty="0">
                <a:solidFill>
                  <a:schemeClr val="tx1"/>
                </a:solidFill>
              </a:rPr>
              <a:t> ! Je </a:t>
            </a:r>
            <a:r>
              <a:rPr lang="en-GB" sz="4000" b="1" dirty="0" err="1">
                <a:solidFill>
                  <a:schemeClr val="tx1"/>
                </a:solidFill>
              </a:rPr>
              <a:t>m’appelle</a:t>
            </a:r>
            <a:r>
              <a:rPr lang="en-GB" sz="4000" b="1" dirty="0">
                <a:solidFill>
                  <a:schemeClr val="tx1"/>
                </a:solidFill>
              </a:rPr>
              <a:t> Mr Angry Toaster-Brow.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Hello. My name is Mr Angry Toaster-Brow.</a:t>
            </a:r>
          </a:p>
        </p:txBody>
      </p:sp>
      <p:pic>
        <p:nvPicPr>
          <p:cNvPr id="10" name="Slide 1.wav">
            <a:hlinkClick r:id="" action="ppaction://media"/>
          </p:cNvPr>
          <p:cNvPicPr>
            <a:picLocks noRot="1" noChangeAspect="1"/>
          </p:cNvPicPr>
          <p:nvPr>
            <a:wavAudioFile r:embed="rId1" name="Slide 1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3429000" y="333375"/>
            <a:ext cx="4456113" cy="1943100"/>
          </a:xfrm>
          <a:prstGeom prst="wedgeRoundRectCallout">
            <a:avLst>
              <a:gd name="adj1" fmla="val -74722"/>
              <a:gd name="adj2" fmla="val 76144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Excusez-moi</a:t>
            </a:r>
            <a:r>
              <a:rPr lang="en-GB" sz="4000" b="1" dirty="0">
                <a:latin typeface="Calibri" pitchFamily="34" charset="0"/>
              </a:rPr>
              <a:t>. Comment </a:t>
            </a:r>
            <a:r>
              <a:rPr lang="en-GB" sz="4000" b="1" dirty="0" err="1">
                <a:latin typeface="Calibri" pitchFamily="34" charset="0"/>
              </a:rPr>
              <a:t>vous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appelez-vous</a:t>
            </a:r>
            <a:r>
              <a:rPr lang="en-GB" sz="4000" b="1" dirty="0">
                <a:latin typeface="Calibri" pitchFamily="34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Excuse me. What is your name?</a:t>
            </a:r>
          </a:p>
        </p:txBody>
      </p:sp>
      <p:pic>
        <p:nvPicPr>
          <p:cNvPr id="7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Wolf on a stick by Miguel Ariel Contreras Drake-McLaughlin."/>
          <p:cNvPicPr>
            <a:picLocks noChangeAspect="1" noChangeArrowheads="1"/>
          </p:cNvPicPr>
          <p:nvPr/>
        </p:nvPicPr>
        <p:blipFill>
          <a:blip r:embed="rId3" cstate="print"/>
          <a:srcRect r="114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714356"/>
            <a:ext cx="2626842" cy="4419615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714356"/>
            <a:ext cx="2626842" cy="441961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643306" y="3143248"/>
            <a:ext cx="5214974" cy="2286016"/>
          </a:xfrm>
          <a:prstGeom prst="wedgeRoundRectCallout">
            <a:avLst>
              <a:gd name="adj1" fmla="val -60026"/>
              <a:gd name="adj2" fmla="val -26666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Bonjour ! </a:t>
            </a:r>
          </a:p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Je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m’appelle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Confused and Angry Wolfman.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>
                <a:solidFill>
                  <a:schemeClr val="tx1"/>
                </a:solidFill>
              </a:rPr>
              <a:t>Hello, my name is Confused and Angry </a:t>
            </a:r>
            <a:r>
              <a:rPr lang="en-GB" sz="3200" b="1" dirty="0" err="1">
                <a:solidFill>
                  <a:schemeClr val="tx1"/>
                </a:solidFill>
              </a:rPr>
              <a:t>Wolfman</a:t>
            </a:r>
            <a:r>
              <a:rPr lang="en-GB" sz="32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9" name="Slide 1.wav">
            <a:hlinkClick r:id="" action="ppaction://media"/>
          </p:cNvPr>
          <p:cNvPicPr>
            <a:picLocks noRot="1" noChangeAspect="1"/>
          </p:cNvPicPr>
          <p:nvPr>
            <a:wavAudioFile r:embed="rId1" name="Slide 1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2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3429000" y="333375"/>
            <a:ext cx="4456113" cy="1943100"/>
          </a:xfrm>
          <a:prstGeom prst="wedgeRoundRectCallout">
            <a:avLst>
              <a:gd name="adj1" fmla="val -74722"/>
              <a:gd name="adj2" fmla="val 76144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Excusez-moi</a:t>
            </a:r>
            <a:r>
              <a:rPr lang="en-GB" sz="4000" b="1" dirty="0">
                <a:latin typeface="Calibri" pitchFamily="34" charset="0"/>
              </a:rPr>
              <a:t>. Comment </a:t>
            </a:r>
            <a:r>
              <a:rPr lang="en-GB" sz="4000" b="1" dirty="0" err="1">
                <a:latin typeface="Calibri" pitchFamily="34" charset="0"/>
              </a:rPr>
              <a:t>vous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appelez-vous</a:t>
            </a:r>
            <a:r>
              <a:rPr lang="en-GB" sz="4000" b="1" dirty="0">
                <a:latin typeface="Calibri" pitchFamily="34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Excuse me. What is your name?</a:t>
            </a:r>
          </a:p>
        </p:txBody>
      </p:sp>
      <p:pic>
        <p:nvPicPr>
          <p:cNvPr id="7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farm1.static.flickr.com/54/131303793_fd50e60873_o.jpg"/>
          <p:cNvPicPr>
            <a:picLocks noChangeAspect="1" noChangeArrowheads="1"/>
          </p:cNvPicPr>
          <p:nvPr/>
        </p:nvPicPr>
        <p:blipFill>
          <a:blip r:embed="rId3" cstate="print"/>
          <a:srcRect t="5012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0"/>
            <a:ext cx="6238875" cy="4810125"/>
          </a:xfrm>
          <a:prstGeom prst="rect">
            <a:avLst/>
          </a:prstGeom>
        </p:spPr>
      </p:pic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0"/>
            <a:ext cx="6238875" cy="481012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57158" y="3857628"/>
            <a:ext cx="5715040" cy="1571636"/>
          </a:xfrm>
          <a:prstGeom prst="wedgeRoundRectCallout">
            <a:avLst>
              <a:gd name="adj1" fmla="val 30652"/>
              <a:gd name="adj2" fmla="val -101548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Bonjour ! Je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m’appelle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The Angry Cloud-Ghost.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Hello, my name is The Angry Cloud-Ghost.</a:t>
            </a:r>
          </a:p>
        </p:txBody>
      </p:sp>
      <p:pic>
        <p:nvPicPr>
          <p:cNvPr id="11" name="Slide 1.wav">
            <a:hlinkClick r:id="" action="ppaction://media"/>
          </p:cNvPr>
          <p:cNvPicPr>
            <a:picLocks noRot="1" noChangeAspect="1"/>
          </p:cNvPicPr>
          <p:nvPr>
            <a:wavAudioFile r:embed="rId1" name="Slide 1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2500313" y="3571875"/>
            <a:ext cx="6319837" cy="3025775"/>
          </a:xfrm>
          <a:prstGeom prst="wedgeRoundRectCallout">
            <a:avLst>
              <a:gd name="adj1" fmla="val -54921"/>
              <a:gd name="adj2" fmla="val -67102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latin typeface="+mn-lt"/>
                <a:cs typeface="+mn-cs"/>
              </a:rPr>
              <a:t>Mmmm</a:t>
            </a:r>
            <a:r>
              <a:rPr lang="en-GB" sz="4000" b="1" dirty="0">
                <a:latin typeface="+mn-lt"/>
                <a:cs typeface="+mn-cs"/>
              </a:rPr>
              <a:t>. I’m sure I had another question. But, I’ve forgotten it. Well it was nice speaking to you. Goodbye.</a:t>
            </a:r>
          </a:p>
        </p:txBody>
      </p:sp>
      <p:pic>
        <p:nvPicPr>
          <p:cNvPr id="6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7" cstate="print"/>
          <a:stretch>
            <a:fillRect/>
          </a:stretch>
        </p:blipFill>
        <p:spPr>
          <a:xfrm>
            <a:off x="8286776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4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5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8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8000" fill="hold" nodeType="withEffect">
                                  <p:stCondLst>
                                    <p:cond delay="6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87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2000" fill="hold" nodeType="withEffect">
                                  <p:stCondLst>
                                    <p:cond delay="8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1832BBC6-EC63-A245-F05B-072A6C6A46C7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EDF54740-9EA4-4822-52A6-825459D4B66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/>
          <p:nvPr/>
        </p:nvSpPr>
        <p:spPr>
          <a:xfrm>
            <a:off x="2357438" y="4071938"/>
            <a:ext cx="6500812" cy="2500312"/>
          </a:xfrm>
          <a:prstGeom prst="wedgeRoundRectCallout">
            <a:avLst>
              <a:gd name="adj1" fmla="val -53669"/>
              <a:gd name="adj2" fmla="val -93492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Hello. My name is the Unusual Mike </a:t>
            </a:r>
            <a:r>
              <a:rPr lang="en-GB" sz="4000" b="1" dirty="0" err="1">
                <a:solidFill>
                  <a:schemeClr val="tx1"/>
                </a:solidFill>
              </a:rPr>
              <a:t>Rophone</a:t>
            </a:r>
            <a:r>
              <a:rPr lang="en-GB" sz="4000" b="1" dirty="0">
                <a:solidFill>
                  <a:schemeClr val="tx1"/>
                </a:solidFill>
              </a:rPr>
              <a:t>. I like to ask questions, and so do you. </a:t>
            </a:r>
            <a:r>
              <a:rPr lang="en-GB" sz="4000" b="1" dirty="0" err="1">
                <a:solidFill>
                  <a:schemeClr val="tx1"/>
                </a:solidFill>
              </a:rPr>
              <a:t>Hahahahahaha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Slide 1.wav">
            <a:hlinkClick r:id="" action="ppaction://media"/>
          </p:cNvPr>
          <p:cNvPicPr>
            <a:picLocks noRot="1" noChangeAspect="1"/>
          </p:cNvPicPr>
          <p:nvPr>
            <a:wavAudioFile r:embed="rId1" name="Slide 1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8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14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5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6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8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3429000" y="333375"/>
            <a:ext cx="4456113" cy="1943100"/>
          </a:xfrm>
          <a:prstGeom prst="wedgeRoundRectCallout">
            <a:avLst>
              <a:gd name="adj1" fmla="val -74722"/>
              <a:gd name="adj2" fmla="val 76144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Excusez-moi</a:t>
            </a:r>
            <a:r>
              <a:rPr lang="en-GB" sz="4000" b="1" dirty="0">
                <a:latin typeface="Calibri" pitchFamily="34" charset="0"/>
              </a:rPr>
              <a:t>. Comment </a:t>
            </a:r>
            <a:r>
              <a:rPr lang="en-GB" sz="4000" b="1" dirty="0" err="1">
                <a:latin typeface="Calibri" pitchFamily="34" charset="0"/>
              </a:rPr>
              <a:t>vous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appelez-vous</a:t>
            </a:r>
            <a:r>
              <a:rPr lang="en-GB" sz="4000" b="1" dirty="0">
                <a:latin typeface="Calibri" pitchFamily="34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Excuse me. What is your name?</a:t>
            </a:r>
          </a:p>
        </p:txBody>
      </p:sp>
      <p:pic>
        <p:nvPicPr>
          <p:cNvPr id="7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evetashka cave by Plamen Stoev."/>
          <p:cNvPicPr>
            <a:picLocks noChangeAspect="1" noChangeArrowheads="1"/>
          </p:cNvPicPr>
          <p:nvPr/>
        </p:nvPicPr>
        <p:blipFill>
          <a:blip r:embed="rId3" cstate="print"/>
          <a:srcRect r="29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4" y="1000132"/>
            <a:ext cx="3300436" cy="4071966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500430" y="4071942"/>
            <a:ext cx="5357850" cy="1428760"/>
          </a:xfrm>
          <a:prstGeom prst="wedgeRoundRectCallout">
            <a:avLst>
              <a:gd name="adj1" fmla="val -48712"/>
              <a:gd name="adj2" fmla="val -76762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Bonjour ! 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m’appelle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Angry Potato Head.</a:t>
            </a:r>
          </a:p>
        </p:txBody>
      </p:sp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1000108"/>
            <a:ext cx="3300436" cy="407196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Hello, my name is Angry Potato Head.</a:t>
            </a:r>
          </a:p>
        </p:txBody>
      </p:sp>
      <p:pic>
        <p:nvPicPr>
          <p:cNvPr id="10" name="Slide 1.wav">
            <a:hlinkClick r:id="" action="ppaction://media"/>
          </p:cNvPr>
          <p:cNvPicPr>
            <a:picLocks noRot="1" noChangeAspect="1"/>
          </p:cNvPicPr>
          <p:nvPr>
            <a:wavAudioFile r:embed="rId1" name="Slide 1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3429000" y="333375"/>
            <a:ext cx="4456113" cy="1943100"/>
          </a:xfrm>
          <a:prstGeom prst="wedgeRoundRectCallout">
            <a:avLst>
              <a:gd name="adj1" fmla="val -74722"/>
              <a:gd name="adj2" fmla="val 76144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Excusez-moi</a:t>
            </a:r>
            <a:r>
              <a:rPr lang="en-GB" sz="4000" b="1" dirty="0">
                <a:latin typeface="Calibri" pitchFamily="34" charset="0"/>
              </a:rPr>
              <a:t>. Comment </a:t>
            </a:r>
            <a:r>
              <a:rPr lang="en-GB" sz="4000" b="1" dirty="0" err="1">
                <a:latin typeface="Calibri" pitchFamily="34" charset="0"/>
              </a:rPr>
              <a:t>vous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appelez-vous</a:t>
            </a:r>
            <a:r>
              <a:rPr lang="en-GB" sz="4000" b="1" dirty="0">
                <a:latin typeface="Calibri" pitchFamily="34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Excuse me. What is your name?</a:t>
            </a:r>
          </a:p>
        </p:txBody>
      </p:sp>
      <p:pic>
        <p:nvPicPr>
          <p:cNvPr id="7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aydream Farm #1 by mindgutter."/>
          <p:cNvPicPr>
            <a:picLocks noChangeAspect="1" noChangeArrowheads="1"/>
          </p:cNvPicPr>
          <p:nvPr/>
        </p:nvPicPr>
        <p:blipFill>
          <a:blip r:embed="rId3" cstate="print"/>
          <a:srcRect l="4150" r="731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357167"/>
            <a:ext cx="2749750" cy="5705473"/>
          </a:xfrm>
          <a:prstGeom prst="rect">
            <a:avLst/>
          </a:prstGeom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357166"/>
            <a:ext cx="2749750" cy="570547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643306" y="857232"/>
            <a:ext cx="5072098" cy="2071702"/>
          </a:xfrm>
          <a:prstGeom prst="wedgeRoundRectCallout">
            <a:avLst>
              <a:gd name="adj1" fmla="val -59009"/>
              <a:gd name="adj2" fmla="val 68747"/>
              <a:gd name="adj3" fmla="val 16667"/>
            </a:avLst>
          </a:prstGeom>
          <a:solidFill>
            <a:schemeClr val="accent3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Bonjour ! 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m’appelle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Mrs Mildly-Angry Carrot-Face.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400" b="1" dirty="0">
                <a:solidFill>
                  <a:schemeClr val="tx1"/>
                </a:solidFill>
              </a:rPr>
              <a:t>Hello. My name is Mrs Mildly-Angry Carrot-Face.</a:t>
            </a:r>
          </a:p>
        </p:txBody>
      </p:sp>
      <p:pic>
        <p:nvPicPr>
          <p:cNvPr id="8" name="Slide 1.wav">
            <a:hlinkClick r:id="" action="ppaction://media"/>
          </p:cNvPr>
          <p:cNvPicPr>
            <a:picLocks noRot="1" noChangeAspect="1"/>
          </p:cNvPicPr>
          <p:nvPr>
            <a:wavAudioFile r:embed="rId1" name="Slide 1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3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3429000" y="333375"/>
            <a:ext cx="4456113" cy="1943100"/>
          </a:xfrm>
          <a:prstGeom prst="wedgeRoundRectCallout">
            <a:avLst>
              <a:gd name="adj1" fmla="val -74722"/>
              <a:gd name="adj2" fmla="val 76144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Excusez-moi</a:t>
            </a:r>
            <a:r>
              <a:rPr lang="en-GB" sz="4000" b="1" dirty="0">
                <a:latin typeface="Calibri" pitchFamily="34" charset="0"/>
              </a:rPr>
              <a:t>. Comment </a:t>
            </a:r>
            <a:r>
              <a:rPr lang="en-GB" sz="4000" b="1" dirty="0" err="1">
                <a:latin typeface="Calibri" pitchFamily="34" charset="0"/>
              </a:rPr>
              <a:t>vous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appelez-vous</a:t>
            </a:r>
            <a:r>
              <a:rPr lang="en-GB" sz="4000" b="1" dirty="0">
                <a:latin typeface="Calibri" pitchFamily="34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Excuse me. What is your name?</a:t>
            </a:r>
          </a:p>
        </p:txBody>
      </p:sp>
      <p:pic>
        <p:nvPicPr>
          <p:cNvPr id="7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veyard, Hawes by lisabatt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2285992"/>
            <a:ext cx="3771900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2285992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4786314" y="1785926"/>
            <a:ext cx="3857652" cy="2786082"/>
          </a:xfrm>
          <a:prstGeom prst="wedgeRoundRectCallout">
            <a:avLst>
              <a:gd name="adj1" fmla="val -69955"/>
              <a:gd name="adj2" fmla="val 38056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Salut</a:t>
            </a:r>
            <a:r>
              <a:rPr lang="en-GB" sz="4000" b="1" dirty="0"/>
              <a:t> ! Je </a:t>
            </a:r>
            <a:r>
              <a:rPr lang="en-GB" sz="4000" b="1" dirty="0" err="1"/>
              <a:t>m’appelle</a:t>
            </a:r>
            <a:r>
              <a:rPr lang="en-GB" sz="4000" b="1" dirty="0"/>
              <a:t> Miss Remotely Angry Lightening Bulb.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900" b="1" dirty="0">
                <a:solidFill>
                  <a:schemeClr val="tx1"/>
                </a:solidFill>
              </a:rPr>
              <a:t>Hello. My name is Miss Remotely Angry Lightening Bulb.</a:t>
            </a:r>
          </a:p>
        </p:txBody>
      </p:sp>
      <p:pic>
        <p:nvPicPr>
          <p:cNvPr id="9" name="Slide 1.wav">
            <a:hlinkClick r:id="" action="ppaction://media"/>
          </p:cNvPr>
          <p:cNvPicPr>
            <a:picLocks noRot="1" noChangeAspect="1"/>
          </p:cNvPicPr>
          <p:nvPr>
            <a:wavAudioFile r:embed="rId1" name="Slide 1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5429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3429000" y="333375"/>
            <a:ext cx="4456113" cy="1943100"/>
          </a:xfrm>
          <a:prstGeom prst="wedgeRoundRectCallout">
            <a:avLst>
              <a:gd name="adj1" fmla="val -74722"/>
              <a:gd name="adj2" fmla="val 76144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Excusez-moi</a:t>
            </a:r>
            <a:r>
              <a:rPr lang="en-GB" sz="4000" b="1" dirty="0">
                <a:latin typeface="Calibri" pitchFamily="34" charset="0"/>
              </a:rPr>
              <a:t>. Comment </a:t>
            </a:r>
            <a:r>
              <a:rPr lang="en-GB" sz="4000" b="1" dirty="0" err="1">
                <a:latin typeface="Calibri" pitchFamily="34" charset="0"/>
              </a:rPr>
              <a:t>vous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appelez-vous</a:t>
            </a:r>
            <a:r>
              <a:rPr lang="en-GB" sz="4000" b="1" dirty="0">
                <a:latin typeface="Calibri" pitchFamily="34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Excuse me. What is your name?</a:t>
            </a:r>
          </a:p>
        </p:txBody>
      </p:sp>
      <p:pic>
        <p:nvPicPr>
          <p:cNvPr id="7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B45FBC0-27BC-4F43-A448-DCB17EC2D4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23FFFB-18D5-46EC-B0FE-E744E1377D7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75754F-31B6-4281-AC74-E901983469B1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268</Words>
  <Application>Microsoft Office PowerPoint</Application>
  <PresentationFormat>On-screen Show (4:3)</PresentationFormat>
  <Paragraphs>38</Paragraphs>
  <Slides>16</Slides>
  <Notes>8</Notes>
  <HiddenSlides>0</HiddenSlides>
  <MMClips>17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Handy Questions 1 - What Is Your Name?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Phrases</dc:title>
  <dc:creator>Katharina Teucher</dc:creator>
  <cp:lastModifiedBy>Bernardo Carvalho de Mello</cp:lastModifiedBy>
  <cp:revision>20</cp:revision>
  <dcterms:created xsi:type="dcterms:W3CDTF">2010-02-10T17:09:50Z</dcterms:created>
  <dcterms:modified xsi:type="dcterms:W3CDTF">2025-07-22T18:04:46Z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