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56" r:id="rId5"/>
    <p:sldId id="277" r:id="rId6"/>
    <p:sldId id="288" r:id="rId7"/>
    <p:sldId id="280" r:id="rId8"/>
    <p:sldId id="278" r:id="rId9"/>
    <p:sldId id="281" r:id="rId10"/>
    <p:sldId id="287" r:id="rId11"/>
    <p:sldId id="282" r:id="rId12"/>
    <p:sldId id="289" r:id="rId13"/>
    <p:sldId id="283" r:id="rId14"/>
    <p:sldId id="290" r:id="rId15"/>
    <p:sldId id="284" r:id="rId16"/>
    <p:sldId id="286" r:id="rId17"/>
    <p:sldId id="285" r:id="rId18"/>
    <p:sldId id="279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E6C9C-5A67-48F7-BFDE-5522095725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4D05F-DB28-4D7F-8B0F-51934A35B6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FD74D-3C7D-43E0-900E-01C456200EE1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57A1E-BB21-47AC-84DC-1EC19DC33086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5CC2-8287-493E-8FAA-B031AB790DA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microsoft.com/office/2007/relationships/media" Target="../media/media2.wav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audio" Target="../media/media2.wav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2 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How Old Are You?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ost-Katrina Playground by laffy4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4" y="4071032"/>
            <a:ext cx="2571737" cy="1709031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8926" y="4071032"/>
            <a:ext cx="2571736" cy="170903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928662" y="2071678"/>
            <a:ext cx="3714776" cy="1571636"/>
          </a:xfrm>
          <a:prstGeom prst="wedgeRoundRectCallout">
            <a:avLst>
              <a:gd name="adj1" fmla="val -6369"/>
              <a:gd name="adj2" fmla="val 8824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J’ai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huit</a:t>
            </a:r>
            <a:r>
              <a:rPr lang="en-GB" sz="4000" b="1" dirty="0">
                <a:solidFill>
                  <a:schemeClr val="tx1"/>
                </a:solidFill>
              </a:rPr>
              <a:t> ans.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eight years old.</a:t>
            </a:r>
          </a:p>
        </p:txBody>
      </p:sp>
      <p:pic>
        <p:nvPicPr>
          <p:cNvPr id="9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3 by 1541."/>
          <p:cNvPicPr>
            <a:picLocks noChangeAspect="1" noChangeArrowheads="1"/>
          </p:cNvPicPr>
          <p:nvPr/>
        </p:nvPicPr>
        <p:blipFill>
          <a:blip r:embed="rId3" cstate="print"/>
          <a:srcRect r="18988" b="18988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1469787" y="-398273"/>
            <a:ext cx="2632494" cy="4429124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469787" y="-398273"/>
            <a:ext cx="2632494" cy="44291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071670" y="4500570"/>
            <a:ext cx="5357850" cy="1071570"/>
          </a:xfrm>
          <a:prstGeom prst="wedgeRoundRectCallout">
            <a:avLst>
              <a:gd name="adj1" fmla="val -50523"/>
              <a:gd name="adj2" fmla="val -18566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soixante-treize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ans.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seventy three years old.</a:t>
            </a:r>
          </a:p>
        </p:txBody>
      </p:sp>
      <p:pic>
        <p:nvPicPr>
          <p:cNvPr id="9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ity Under Sky by ecstaticist."/>
          <p:cNvPicPr>
            <a:picLocks noChangeAspect="1" noChangeArrowheads="1"/>
          </p:cNvPicPr>
          <p:nvPr/>
        </p:nvPicPr>
        <p:blipFill>
          <a:blip r:embed="rId3" cstate="print"/>
          <a:srcRect t="4729" b="44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57" y="2047900"/>
            <a:ext cx="5595933" cy="4314422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57" y="2047900"/>
            <a:ext cx="5595933" cy="431442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42910" y="642918"/>
            <a:ext cx="4071966" cy="1785950"/>
          </a:xfrm>
          <a:prstGeom prst="wedgeRoundRectCallout">
            <a:avLst>
              <a:gd name="adj1" fmla="val 45514"/>
              <a:gd name="adj2" fmla="val 140166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mille ans.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one thousand years old.</a:t>
            </a:r>
          </a:p>
        </p:txBody>
      </p:sp>
      <p:pic>
        <p:nvPicPr>
          <p:cNvPr id="10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00298" y="4071942"/>
            <a:ext cx="6429420" cy="1714512"/>
          </a:xfrm>
          <a:prstGeom prst="wedgeRoundRectCallout">
            <a:avLst>
              <a:gd name="adj1" fmla="val -54830"/>
              <a:gd name="adj2" fmla="val -12253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Mmmm</a:t>
            </a:r>
            <a:r>
              <a:rPr lang="en-GB" sz="4000" b="1" dirty="0">
                <a:solidFill>
                  <a:schemeClr val="tx1"/>
                </a:solidFill>
              </a:rPr>
              <a:t>. Thanks for your honesty.</a:t>
            </a:r>
          </a:p>
        </p:txBody>
      </p:sp>
      <p:pic>
        <p:nvPicPr>
          <p:cNvPr id="7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8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071942"/>
            <a:ext cx="6500858" cy="2500330"/>
          </a:xfrm>
          <a:prstGeom prst="wedgeRoundRectCallout">
            <a:avLst>
              <a:gd name="adj1" fmla="val -53669"/>
              <a:gd name="adj2" fmla="val -9349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My name is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. I like to ask annoying questions. Here’s one.</a:t>
            </a:r>
          </a:p>
        </p:txBody>
      </p:sp>
      <p:pic>
        <p:nvPicPr>
          <p:cNvPr id="6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lue Potatoes by bartmaguir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783977" y="2779502"/>
            <a:ext cx="3651678" cy="4505317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783977" y="2779502"/>
            <a:ext cx="3651678" cy="450531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2143116"/>
            <a:ext cx="5429288" cy="1285884"/>
          </a:xfrm>
          <a:prstGeom prst="wedgeRoundRectCallout">
            <a:avLst>
              <a:gd name="adj1" fmla="val -40194"/>
              <a:gd name="adj2" fmla="val 1008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quarante-cinq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forty five years old.</a:t>
            </a:r>
          </a:p>
        </p:txBody>
      </p:sp>
      <p:pic>
        <p:nvPicPr>
          <p:cNvPr id="10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357299"/>
            <a:ext cx="2749750" cy="570547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785918" y="3357562"/>
            <a:ext cx="3286148" cy="1428760"/>
          </a:xfrm>
          <a:prstGeom prst="wedgeRoundRectCallout">
            <a:avLst>
              <a:gd name="adj1" fmla="val 75899"/>
              <a:gd name="adj2" fmla="val -39460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30 ans.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497412" y="1366863"/>
            <a:ext cx="2749750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30 years old.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umbrella_colors by matt.ohar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7210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00100" y="571480"/>
            <a:ext cx="3357586" cy="1643074"/>
          </a:xfrm>
          <a:prstGeom prst="wedgeRoundRectCallout">
            <a:avLst>
              <a:gd name="adj1" fmla="val 82101"/>
              <a:gd name="adj2" fmla="val 24263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J’ai</a:t>
            </a:r>
            <a:r>
              <a:rPr lang="en-GB" sz="4000" b="1" dirty="0"/>
              <a:t> 15 ans.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15 years old.</a:t>
            </a:r>
          </a:p>
        </p:txBody>
      </p:sp>
      <p:pic>
        <p:nvPicPr>
          <p:cNvPr id="8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526734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428992" y="785794"/>
            <a:ext cx="4572032" cy="1357322"/>
          </a:xfrm>
          <a:prstGeom prst="wedgeRoundRectCallout">
            <a:avLst>
              <a:gd name="adj1" fmla="val -74096"/>
              <a:gd name="adj2" fmla="val 97243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/>
              </a:rPr>
              <a:t>â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 as-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old are you?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8708F7-C538-49E8-9850-33991A1EBF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B07800-5550-4BAD-A8F3-FF25E4353F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3DB99B-0CB0-4069-A4AA-1797981CD46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172</Words>
  <Application>Microsoft Office PowerPoint</Application>
  <PresentationFormat>On-screen Show (4:3)</PresentationFormat>
  <Paragraphs>37</Paragraphs>
  <Slides>16</Slides>
  <Notes>8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2  - How Old Are You?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Asking questions - Age</dc:title>
  <dc:creator>ntb25</dc:creator>
  <cp:lastModifiedBy>Bernardo Carvalho de Mello</cp:lastModifiedBy>
  <cp:revision>18</cp:revision>
  <dcterms:created xsi:type="dcterms:W3CDTF">2010-02-25T18:37:25Z</dcterms:created>
  <dcterms:modified xsi:type="dcterms:W3CDTF">2025-07-22T18:04:56Z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