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280" r:id="rId6"/>
    <p:sldId id="293" r:id="rId7"/>
    <p:sldId id="283" r:id="rId8"/>
    <p:sldId id="291" r:id="rId9"/>
    <p:sldId id="284" r:id="rId10"/>
    <p:sldId id="290" r:id="rId11"/>
    <p:sldId id="285" r:id="rId12"/>
    <p:sldId id="281" r:id="rId13"/>
    <p:sldId id="286" r:id="rId14"/>
    <p:sldId id="292" r:id="rId15"/>
    <p:sldId id="287" r:id="rId16"/>
    <p:sldId id="289" r:id="rId17"/>
    <p:sldId id="288" r:id="rId18"/>
    <p:sldId id="282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8E68F-74C2-4225-ADD6-E9C89310235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86B40-C0BD-46A3-B6F4-BF5FB5F23AE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DD166-D9F1-43A8-A3FB-277305789F1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599E6-D3FA-45B7-88A8-EE3B43547FC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microsoft.com/office/2007/relationships/media" Target="../media/media2.wav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audio" Target="../media/media2.wav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/>
              <a:t>Handy Questions 3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Where do you live?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rway Postcard 1 of 6: Boat by Today is a good day."/>
          <p:cNvPicPr>
            <a:picLocks noChangeAspect="1" noChangeArrowheads="1"/>
          </p:cNvPicPr>
          <p:nvPr/>
        </p:nvPicPr>
        <p:blipFill>
          <a:blip r:embed="rId3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85785" y="0"/>
            <a:ext cx="3590639" cy="2386136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85786" y="0"/>
            <a:ext cx="3590638" cy="238613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429124" y="1857364"/>
            <a:ext cx="4214842" cy="1357322"/>
          </a:xfrm>
          <a:prstGeom prst="wedgeRoundRectCallout">
            <a:avLst>
              <a:gd name="adj1" fmla="val -40719"/>
              <a:gd name="adj2" fmla="val -9474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vis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Norvège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Norway.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ggy Woods by theowl84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00651" y="-1028716"/>
            <a:ext cx="3014633" cy="507206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00651" y="-1028716"/>
            <a:ext cx="3014633" cy="50720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85918" y="4500570"/>
            <a:ext cx="4572032" cy="1143008"/>
          </a:xfrm>
          <a:prstGeom prst="wedgeRoundRectCallout">
            <a:avLst>
              <a:gd name="adj1" fmla="val 32987"/>
              <a:gd name="adj2" fmla="val -189998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forêt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forest.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louds wanna be the sky by ~DocBudie~ [OFF]."/>
          <p:cNvPicPr>
            <a:picLocks noChangeAspect="1" noChangeArrowheads="1"/>
          </p:cNvPicPr>
          <p:nvPr/>
        </p:nvPicPr>
        <p:blipFill>
          <a:blip r:embed="rId3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86182" y="571480"/>
            <a:ext cx="4071934" cy="1428760"/>
          </a:xfrm>
          <a:prstGeom prst="wedgeRoundRectCallout">
            <a:avLst>
              <a:gd name="adj1" fmla="val -52371"/>
              <a:gd name="adj2" fmla="val 8566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Evidemment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ciel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!</a:t>
            </a: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714407" y="133352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714407" y="1333524"/>
            <a:ext cx="6238875" cy="481012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sky, of course.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2214563" y="4286250"/>
            <a:ext cx="6643687" cy="2286000"/>
          </a:xfrm>
          <a:prstGeom prst="wedgeRoundRectCallout">
            <a:avLst>
              <a:gd name="adj1" fmla="val -51076"/>
              <a:gd name="adj2" fmla="val -10689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Lovely. I’m sure I had another question. But, I’ve forgotten it. </a:t>
            </a:r>
            <a:r>
              <a:rPr lang="en-GB" sz="4000" b="1" dirty="0" err="1">
                <a:solidFill>
                  <a:schemeClr val="tx1"/>
                </a:solidFill>
              </a:rPr>
              <a:t>Erm</a:t>
            </a:r>
            <a:r>
              <a:rPr lang="en-GB" sz="4000" b="1" dirty="0">
                <a:solidFill>
                  <a:schemeClr val="tx1"/>
                </a:solidFill>
              </a:rPr>
              <a:t>, see you later.</a:t>
            </a:r>
          </a:p>
        </p:txBody>
      </p:sp>
      <p:pic>
        <p:nvPicPr>
          <p:cNvPr id="6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7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7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2000250" y="4000500"/>
            <a:ext cx="6858000" cy="2571750"/>
          </a:xfrm>
          <a:prstGeom prst="wedgeRoundRectCallout">
            <a:avLst>
              <a:gd name="adj1" fmla="val -46972"/>
              <a:gd name="adj2" fmla="val -91990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Hello. My name is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I’m going to ask these nice people some questions.</a:t>
            </a:r>
          </a:p>
        </p:txBody>
      </p:sp>
      <p:pic>
        <p:nvPicPr>
          <p:cNvPr id="6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1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king potatoes by Brian M Forbes."/>
          <p:cNvPicPr>
            <a:picLocks noChangeAspect="1" noChangeArrowheads="1"/>
          </p:cNvPicPr>
          <p:nvPr/>
        </p:nvPicPr>
        <p:blipFill>
          <a:blip r:embed="rId3" cstate="print"/>
          <a:srcRect r="336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28596" y="857232"/>
            <a:ext cx="5214974" cy="1071570"/>
          </a:xfrm>
          <a:prstGeom prst="wedgeRoundRectCallout">
            <a:avLst>
              <a:gd name="adj1" fmla="val 58499"/>
              <a:gd name="adj2" fmla="val 18311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ferme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910491" y="2661830"/>
            <a:ext cx="2895118" cy="3571900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910489" y="2661981"/>
            <a:ext cx="2895119" cy="357190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on a farm.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556" y="1357299"/>
            <a:ext cx="2749750" cy="570547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837" y="1366863"/>
            <a:ext cx="2749750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a garden in the countryside.</a:t>
            </a:r>
          </a:p>
        </p:txBody>
      </p:sp>
      <p:pic>
        <p:nvPicPr>
          <p:cNvPr id="8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357686" y="3000372"/>
            <a:ext cx="3643338" cy="2428892"/>
          </a:xfrm>
          <a:prstGeom prst="wedgeRoundRectCallout">
            <a:avLst>
              <a:gd name="adj1" fmla="val -83577"/>
              <a:gd name="adj2" fmla="val -13579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jardin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à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campagne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up cake shop by jungmoon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143108" y="3571876"/>
            <a:ext cx="3357586" cy="2071702"/>
          </a:xfrm>
          <a:prstGeom prst="wedgeRoundRectCallout">
            <a:avLst>
              <a:gd name="adj1" fmla="val 3236"/>
              <a:gd name="adj2" fmla="val -84242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vis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le placard </a:t>
            </a:r>
            <a:r>
              <a:rPr lang="en-GB" sz="4000" b="1" dirty="0" err="1"/>
              <a:t>sous</a:t>
            </a:r>
            <a:r>
              <a:rPr lang="en-GB" sz="4000" b="1" dirty="0"/>
              <a:t> </a:t>
            </a:r>
            <a:r>
              <a:rPr lang="en-GB" sz="4000" b="1" dirty="0" err="1"/>
              <a:t>l’escalier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cupboard under the stairs.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000375" y="1071563"/>
            <a:ext cx="4572000" cy="1143000"/>
          </a:xfrm>
          <a:prstGeom prst="wedgeRoundRectCallout">
            <a:avLst>
              <a:gd name="adj1" fmla="val -68161"/>
              <a:gd name="adj2" fmla="val 10769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Où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vivez-vous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do you live?</a:t>
            </a:r>
          </a:p>
        </p:txBody>
      </p:sp>
      <p:pic>
        <p:nvPicPr>
          <p:cNvPr id="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1AB7EF8-8151-4718-9F6B-042060B41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80A13E-44AA-4A5A-9FFE-5AC794E3D6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86314F-49EC-42CD-B5B4-C9A5F3A3BB1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203</Words>
  <Application>Microsoft Office PowerPoint</Application>
  <PresentationFormat>On-screen Show (4:3)</PresentationFormat>
  <Paragraphs>37</Paragraphs>
  <Slides>16</Slides>
  <Notes>8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3 - Where do you live?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Katharina Teucher</dc:creator>
  <cp:lastModifiedBy>Bernardo Carvalho de Mello</cp:lastModifiedBy>
  <cp:revision>16</cp:revision>
  <dcterms:created xsi:type="dcterms:W3CDTF">2010-02-10T17:25:29Z</dcterms:created>
  <dcterms:modified xsi:type="dcterms:W3CDTF">2025-07-22T17:59:35Z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