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media/media1.wav" ContentType="audio/x-wav"/>
  <Override PartName="/ppt/media/media2.wav" ContentType="audio/x-wav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3"/>
  </p:notesMasterIdLst>
  <p:sldIdLst>
    <p:sldId id="275" r:id="rId5"/>
    <p:sldId id="299" r:id="rId6"/>
    <p:sldId id="300" r:id="rId7"/>
    <p:sldId id="303" r:id="rId8"/>
    <p:sldId id="301" r:id="rId9"/>
    <p:sldId id="304" r:id="rId10"/>
    <p:sldId id="315" r:id="rId11"/>
    <p:sldId id="305" r:id="rId12"/>
    <p:sldId id="316" r:id="rId13"/>
    <p:sldId id="306" r:id="rId14"/>
    <p:sldId id="317" r:id="rId15"/>
    <p:sldId id="307" r:id="rId16"/>
    <p:sldId id="318" r:id="rId17"/>
    <p:sldId id="308" r:id="rId18"/>
    <p:sldId id="319" r:id="rId19"/>
    <p:sldId id="309" r:id="rId20"/>
    <p:sldId id="320" r:id="rId21"/>
    <p:sldId id="310" r:id="rId22"/>
    <p:sldId id="321" r:id="rId23"/>
    <p:sldId id="311" r:id="rId24"/>
    <p:sldId id="322" r:id="rId25"/>
    <p:sldId id="312" r:id="rId26"/>
    <p:sldId id="323" r:id="rId27"/>
    <p:sldId id="313" r:id="rId28"/>
    <p:sldId id="324" r:id="rId29"/>
    <p:sldId id="314" r:id="rId30"/>
    <p:sldId id="302" r:id="rId31"/>
    <p:sldId id="268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26"/>
  </p:normalViewPr>
  <p:slideViewPr>
    <p:cSldViewPr>
      <p:cViewPr>
        <p:scale>
          <a:sx n="59" d="100"/>
          <a:sy n="59" d="100"/>
        </p:scale>
        <p:origin x="3704" y="15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C4DCDC-31F2-41A9-9F7B-F625966F9CE3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C89433-D633-4720-B835-C75FCD54B0CA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8B143-DE7C-4888-BFC1-D4949789215F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8B143-DE7C-4888-BFC1-D4949789215F}" type="slidenum">
              <a:rPr lang="en-GB" smtClean="0"/>
              <a:pPr/>
              <a:t>19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8B143-DE7C-4888-BFC1-D4949789215F}" type="slidenum">
              <a:rPr lang="en-GB" smtClean="0"/>
              <a:pPr/>
              <a:t>21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8B143-DE7C-4888-BFC1-D4949789215F}" type="slidenum">
              <a:rPr lang="en-GB" smtClean="0"/>
              <a:pPr/>
              <a:t>23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8B143-DE7C-4888-BFC1-D4949789215F}" type="slidenum">
              <a:rPr lang="en-GB" smtClean="0"/>
              <a:pPr/>
              <a:t>25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8B143-DE7C-4888-BFC1-D4949789215F}" type="slidenum">
              <a:rPr lang="en-GB" smtClean="0"/>
              <a:pPr/>
              <a:t>27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8B143-DE7C-4888-BFC1-D4949789215F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8B143-DE7C-4888-BFC1-D4949789215F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8B143-DE7C-4888-BFC1-D4949789215F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8B143-DE7C-4888-BFC1-D4949789215F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8B143-DE7C-4888-BFC1-D4949789215F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8B143-DE7C-4888-BFC1-D4949789215F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8B143-DE7C-4888-BFC1-D4949789215F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8B143-DE7C-4888-BFC1-D4949789215F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2E444-4FC6-4158-95DA-19AA00D7522B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E41E-CC38-48D7-8EB9-517281AEA6A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2E444-4FC6-4158-95DA-19AA00D7522B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E41E-CC38-48D7-8EB9-517281AEA6A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2E444-4FC6-4158-95DA-19AA00D7522B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E41E-CC38-48D7-8EB9-517281AEA6A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2E444-4FC6-4158-95DA-19AA00D7522B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E41E-CC38-48D7-8EB9-517281AEA6A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2E444-4FC6-4158-95DA-19AA00D7522B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E41E-CC38-48D7-8EB9-517281AEA6A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2E444-4FC6-4158-95DA-19AA00D7522B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E41E-CC38-48D7-8EB9-517281AEA6A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2E444-4FC6-4158-95DA-19AA00D7522B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E41E-CC38-48D7-8EB9-517281AEA6A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2E444-4FC6-4158-95DA-19AA00D7522B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E41E-CC38-48D7-8EB9-517281AEA6A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2E444-4FC6-4158-95DA-19AA00D7522B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E41E-CC38-48D7-8EB9-517281AEA6A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2E444-4FC6-4158-95DA-19AA00D7522B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E41E-CC38-48D7-8EB9-517281AEA6A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2E444-4FC6-4158-95DA-19AA00D7522B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E41E-CC38-48D7-8EB9-517281AEA6A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32E444-4FC6-4158-95DA-19AA00D7522B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DDE41E-CC38-48D7-8EB9-517281AEA6A3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5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5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5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6" Type="http://schemas.openxmlformats.org/officeDocument/2006/relationships/image" Target="../media/image5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6" Type="http://schemas.openxmlformats.org/officeDocument/2006/relationships/image" Target="../media/image5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6" Type="http://schemas.openxmlformats.org/officeDocument/2006/relationships/image" Target="../media/image5.png"/><Relationship Id="rId5" Type="http://schemas.openxmlformats.org/officeDocument/2006/relationships/image" Target="../media/image25.png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5.wav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6.wav"/><Relationship Id="rId6" Type="http://schemas.openxmlformats.org/officeDocument/2006/relationships/image" Target="../media/image5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7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18" Type="http://schemas.openxmlformats.org/officeDocument/2006/relationships/image" Target="../media/image44.png"/><Relationship Id="rId3" Type="http://schemas.microsoft.com/office/2007/relationships/media" Target="../media/media2.wav"/><Relationship Id="rId21" Type="http://schemas.openxmlformats.org/officeDocument/2006/relationships/image" Target="../media/image47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17" Type="http://schemas.openxmlformats.org/officeDocument/2006/relationships/image" Target="../media/image43.png"/><Relationship Id="rId25" Type="http://schemas.microsoft.com/office/2007/relationships/hdphoto" Target="../media/hdphoto1.wdp"/><Relationship Id="rId2" Type="http://schemas.openxmlformats.org/officeDocument/2006/relationships/audio" Target="../media/media1.wav"/><Relationship Id="rId16" Type="http://schemas.openxmlformats.org/officeDocument/2006/relationships/image" Target="../media/image42.png"/><Relationship Id="rId20" Type="http://schemas.openxmlformats.org/officeDocument/2006/relationships/image" Target="../media/image46.png"/><Relationship Id="rId1" Type="http://schemas.microsoft.com/office/2007/relationships/media" Target="../media/media1.wav"/><Relationship Id="rId6" Type="http://schemas.openxmlformats.org/officeDocument/2006/relationships/image" Target="../media/image2.jpeg"/><Relationship Id="rId11" Type="http://schemas.openxmlformats.org/officeDocument/2006/relationships/image" Target="../media/image37.png"/><Relationship Id="rId24" Type="http://schemas.openxmlformats.org/officeDocument/2006/relationships/image" Target="../media/image50.png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41.png"/><Relationship Id="rId23" Type="http://schemas.openxmlformats.org/officeDocument/2006/relationships/image" Target="../media/image49.png"/><Relationship Id="rId10" Type="http://schemas.openxmlformats.org/officeDocument/2006/relationships/image" Target="../media/image36.png"/><Relationship Id="rId19" Type="http://schemas.openxmlformats.org/officeDocument/2006/relationships/image" Target="../media/image45.png"/><Relationship Id="rId4" Type="http://schemas.openxmlformats.org/officeDocument/2006/relationships/audio" Target="../media/media2.wav"/><Relationship Id="rId9" Type="http://schemas.openxmlformats.org/officeDocument/2006/relationships/image" Target="../media/image35.png"/><Relationship Id="rId14" Type="http://schemas.openxmlformats.org/officeDocument/2006/relationships/image" Target="../media/image40.png"/><Relationship Id="rId22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1470025"/>
          </a:xfrm>
        </p:spPr>
        <p:txBody>
          <a:bodyPr>
            <a:noAutofit/>
          </a:bodyPr>
          <a:lstStyle/>
          <a:p>
            <a:r>
              <a:rPr lang="en-GB" b="1" dirty="0"/>
              <a:t>Handy Questions 6</a:t>
            </a:r>
            <a:br>
              <a:rPr lang="en-GB" b="1" dirty="0"/>
            </a:br>
            <a:r>
              <a:rPr lang="en-GB" b="1" dirty="0"/>
              <a:t>-</a:t>
            </a:r>
            <a:br>
              <a:rPr lang="en-GB" b="1" dirty="0"/>
            </a:br>
            <a:r>
              <a:rPr lang="en-GB" b="1" dirty="0"/>
              <a:t>Your Favourite Thing &amp;</a:t>
            </a:r>
            <a:br>
              <a:rPr lang="en-GB" b="1" dirty="0"/>
            </a:br>
            <a:r>
              <a:rPr lang="en-GB" b="1" dirty="0"/>
              <a:t>What Would You Like To Do Now?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391044"/>
            <a:ext cx="6400800" cy="1752600"/>
          </a:xfrm>
        </p:spPr>
        <p:txBody>
          <a:bodyPr/>
          <a:lstStyle/>
          <a:p>
            <a:r>
              <a:rPr lang="en-GB" dirty="0"/>
              <a:t>With the Unusual Mike </a:t>
            </a:r>
            <a:r>
              <a:rPr lang="en-GB" dirty="0" err="1"/>
              <a:t>Rophone</a:t>
            </a:r>
            <a:endParaRPr lang="en-GB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aydream Farm #1 by mindgutter."/>
          <p:cNvPicPr>
            <a:picLocks noChangeAspect="1" noChangeArrowheads="1"/>
          </p:cNvPicPr>
          <p:nvPr/>
        </p:nvPicPr>
        <p:blipFill>
          <a:blip r:embed="rId3" cstate="print"/>
          <a:srcRect l="4150" r="731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" name="Picture 7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3556" y="928671"/>
            <a:ext cx="2749750" cy="5705473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4000496" y="3929066"/>
            <a:ext cx="4357718" cy="1357322"/>
          </a:xfrm>
          <a:prstGeom prst="wedgeRoundRectCallout">
            <a:avLst>
              <a:gd name="adj1" fmla="val -71502"/>
              <a:gd name="adj2" fmla="val -75335"/>
              <a:gd name="adj3" fmla="val 16667"/>
            </a:avLst>
          </a:prstGeom>
          <a:solidFill>
            <a:schemeClr val="accent3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Je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voudrais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faire du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vélo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</p:txBody>
      </p:sp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6837" y="938235"/>
            <a:ext cx="2749750" cy="5705475"/>
          </a:xfrm>
          <a:prstGeom prst="rect">
            <a:avLst/>
          </a:prstGeom>
        </p:spPr>
      </p:pic>
      <p:sp>
        <p:nvSpPr>
          <p:cNvPr id="6" name="Round Diagonal Corner Rectangle 5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would like to go cycling.</a:t>
            </a:r>
          </a:p>
        </p:txBody>
      </p:sp>
      <p:pic>
        <p:nvPicPr>
          <p:cNvPr id="9" name="Slide 8.wav">
            <a:hlinkClick r:id="" action="ppaction://media"/>
          </p:cNvPr>
          <p:cNvPicPr>
            <a:picLocks noRot="1" noChangeAspect="1"/>
          </p:cNvPicPr>
          <p:nvPr>
            <a:wavAudioFile r:embed="rId1" name="Slide 8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57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8" name="Picture 1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ounded Rectangular Callout 3"/>
          <p:cNvSpPr>
            <a:spLocks noChangeArrowheads="1"/>
          </p:cNvSpPr>
          <p:nvPr/>
        </p:nvSpPr>
        <p:spPr bwMode="auto">
          <a:xfrm>
            <a:off x="2286000" y="404813"/>
            <a:ext cx="5786462" cy="1809750"/>
          </a:xfrm>
          <a:prstGeom prst="wedgeRoundRectCallout">
            <a:avLst>
              <a:gd name="adj1" fmla="val -51713"/>
              <a:gd name="adj2" fmla="val 83069"/>
              <a:gd name="adj3" fmla="val 16667"/>
            </a:avLst>
          </a:prstGeom>
          <a:solidFill>
            <a:srgbClr val="D9D9D9"/>
          </a:solidFill>
          <a:ln w="38100" algn="ctr">
            <a:solidFill>
              <a:srgbClr val="0D0D0D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000" b="1" dirty="0" err="1">
                <a:latin typeface="Calibri" pitchFamily="34" charset="0"/>
              </a:rPr>
              <a:t>Quel</a:t>
            </a:r>
            <a:r>
              <a:rPr lang="en-GB" sz="4000" b="1" dirty="0">
                <a:latin typeface="Calibri" pitchFamily="34" charset="0"/>
              </a:rPr>
              <a:t> </a:t>
            </a:r>
            <a:r>
              <a:rPr lang="en-GB" sz="4000" b="1" dirty="0" err="1">
                <a:latin typeface="Calibri" pitchFamily="34" charset="0"/>
              </a:rPr>
              <a:t>est</a:t>
            </a:r>
            <a:r>
              <a:rPr lang="en-GB" sz="4000" b="1" dirty="0">
                <a:latin typeface="Calibri" pitchFamily="34" charset="0"/>
              </a:rPr>
              <a:t> </a:t>
            </a:r>
            <a:r>
              <a:rPr lang="en-GB" sz="4000" b="1" dirty="0" err="1">
                <a:latin typeface="Calibri" pitchFamily="34" charset="0"/>
              </a:rPr>
              <a:t>votre</a:t>
            </a:r>
            <a:r>
              <a:rPr lang="en-GB" sz="4000" b="1" dirty="0">
                <a:latin typeface="Calibri" pitchFamily="34" charset="0"/>
              </a:rPr>
              <a:t> </a:t>
            </a:r>
            <a:r>
              <a:rPr lang="en-GB" sz="4000" b="1" dirty="0" err="1">
                <a:latin typeface="Calibri" pitchFamily="34" charset="0"/>
              </a:rPr>
              <a:t>passe</a:t>
            </a:r>
            <a:r>
              <a:rPr lang="en-GB" sz="4000" b="1" dirty="0">
                <a:latin typeface="Calibri" pitchFamily="34" charset="0"/>
              </a:rPr>
              <a:t>-temps </a:t>
            </a:r>
            <a:r>
              <a:rPr lang="en-GB" sz="4000" b="1" dirty="0" err="1">
                <a:latin typeface="Calibri" pitchFamily="34" charset="0"/>
              </a:rPr>
              <a:t>préféré</a:t>
            </a:r>
            <a:r>
              <a:rPr lang="en-GB" sz="4000" b="1" dirty="0">
                <a:latin typeface="Calibri" pitchFamily="34" charset="0"/>
              </a:rPr>
              <a:t> ? 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What is your favourite pastime? </a:t>
            </a:r>
          </a:p>
        </p:txBody>
      </p:sp>
      <p:pic>
        <p:nvPicPr>
          <p:cNvPr id="7" name="Slide 16.wav">
            <a:hlinkClick r:id="" action="ppaction://media"/>
          </p:cNvPr>
          <p:cNvPicPr>
            <a:picLocks noRot="1" noChangeAspect="1"/>
          </p:cNvPicPr>
          <p:nvPr>
            <a:wavAudioFile r:embed="rId1" name="Slide 16.wav"/>
          </p:nvPr>
        </p:nvPicPr>
        <p:blipFill>
          <a:blip r:embed="rId7" cstate="print"/>
          <a:stretch>
            <a:fillRect/>
          </a:stretch>
        </p:blipFill>
        <p:spPr>
          <a:xfrm>
            <a:off x="8501090" y="52863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78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Grand Ballroom by itsray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4286248" y="-571528"/>
            <a:ext cx="3771900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4286248" y="-571528"/>
            <a:ext cx="3771900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3929058" y="3643314"/>
            <a:ext cx="4929222" cy="2071702"/>
          </a:xfrm>
          <a:prstGeom prst="wedgeRoundRectCallout">
            <a:avLst>
              <a:gd name="adj1" fmla="val 10447"/>
              <a:gd name="adj2" fmla="val -97115"/>
              <a:gd name="adj3" fmla="val 16667"/>
            </a:avLst>
          </a:prstGeom>
          <a:solidFill>
            <a:schemeClr val="accent4">
              <a:lumMod val="75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/>
              <a:t>Les </a:t>
            </a:r>
            <a:r>
              <a:rPr lang="en-GB" sz="4000" b="1" dirty="0" err="1"/>
              <a:t>danses</a:t>
            </a:r>
            <a:r>
              <a:rPr lang="en-GB" sz="4000" b="1" dirty="0"/>
              <a:t> de salon </a:t>
            </a:r>
            <a:r>
              <a:rPr lang="en-GB" sz="4000" b="1" dirty="0" err="1"/>
              <a:t>sont</a:t>
            </a:r>
            <a:r>
              <a:rPr lang="en-GB" sz="4000" b="1" dirty="0"/>
              <a:t> </a:t>
            </a:r>
            <a:r>
              <a:rPr lang="en-GB" sz="4000" b="1" dirty="0" err="1"/>
              <a:t>mon</a:t>
            </a:r>
            <a:r>
              <a:rPr lang="en-GB" sz="4000" b="1" dirty="0"/>
              <a:t> </a:t>
            </a:r>
            <a:r>
              <a:rPr lang="en-GB" sz="4000" b="1" dirty="0" err="1"/>
              <a:t>passe</a:t>
            </a:r>
            <a:r>
              <a:rPr lang="en-GB" sz="4000" b="1" dirty="0"/>
              <a:t>-temps </a:t>
            </a:r>
            <a:r>
              <a:rPr lang="en-GB" sz="4000" b="1" dirty="0" err="1"/>
              <a:t>favori</a:t>
            </a:r>
            <a:r>
              <a:rPr lang="en-GB" sz="4000" b="1" dirty="0"/>
              <a:t>.</a:t>
            </a:r>
          </a:p>
        </p:txBody>
      </p:sp>
      <p:sp>
        <p:nvSpPr>
          <p:cNvPr id="6" name="Round Diagonal Corner Rectangle 5"/>
          <p:cNvSpPr/>
          <p:nvPr/>
        </p:nvSpPr>
        <p:spPr>
          <a:xfrm>
            <a:off x="0" y="5857916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Ballroom dancing is my favourite pastime.</a:t>
            </a:r>
          </a:p>
        </p:txBody>
      </p:sp>
      <p:pic>
        <p:nvPicPr>
          <p:cNvPr id="9" name="Slide 7.wav">
            <a:hlinkClick r:id="" action="ppaction://media"/>
          </p:cNvPr>
          <p:cNvPicPr>
            <a:picLocks noRot="1" noChangeAspect="1"/>
          </p:cNvPicPr>
          <p:nvPr>
            <a:wavAudioFile r:embed="rId1" name="Slide 7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6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3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2" name="Picture 1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ounded Rectangular Callout 3"/>
          <p:cNvSpPr>
            <a:spLocks noChangeArrowheads="1"/>
          </p:cNvSpPr>
          <p:nvPr/>
        </p:nvSpPr>
        <p:spPr bwMode="auto">
          <a:xfrm>
            <a:off x="2286000" y="333375"/>
            <a:ext cx="5741988" cy="1943100"/>
          </a:xfrm>
          <a:prstGeom prst="wedgeRoundRectCallout">
            <a:avLst>
              <a:gd name="adj1" fmla="val -47815"/>
              <a:gd name="adj2" fmla="val 81046"/>
              <a:gd name="adj3" fmla="val 16667"/>
            </a:avLst>
          </a:prstGeom>
          <a:solidFill>
            <a:srgbClr val="D9D9D9"/>
          </a:solidFill>
          <a:ln w="38100" algn="ctr">
            <a:solidFill>
              <a:srgbClr val="0D0D0D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000" b="1" dirty="0" err="1">
                <a:latin typeface="Calibri" pitchFamily="34" charset="0"/>
              </a:rPr>
              <a:t>Fascinant</a:t>
            </a:r>
            <a:r>
              <a:rPr lang="en-GB" sz="4000" b="1" dirty="0">
                <a:latin typeface="Calibri" pitchFamily="34" charset="0"/>
              </a:rPr>
              <a:t>. </a:t>
            </a:r>
            <a:r>
              <a:rPr lang="en-GB" sz="4000" b="1" dirty="0" err="1">
                <a:latin typeface="Calibri" pitchFamily="34" charset="0"/>
              </a:rPr>
              <a:t>Qu’est</a:t>
            </a:r>
            <a:r>
              <a:rPr lang="en-GB" sz="4000" b="1" dirty="0">
                <a:latin typeface="Calibri" pitchFamily="34" charset="0"/>
              </a:rPr>
              <a:t> </a:t>
            </a:r>
            <a:r>
              <a:rPr lang="en-GB" sz="4000" b="1" dirty="0" err="1">
                <a:latin typeface="Calibri" pitchFamily="34" charset="0"/>
              </a:rPr>
              <a:t>ce-que</a:t>
            </a:r>
            <a:r>
              <a:rPr lang="en-GB" sz="4000" b="1" dirty="0">
                <a:latin typeface="Calibri" pitchFamily="34" charset="0"/>
              </a:rPr>
              <a:t> </a:t>
            </a:r>
            <a:r>
              <a:rPr lang="en-GB" sz="4000" b="1" dirty="0" err="1">
                <a:latin typeface="Calibri" pitchFamily="34" charset="0"/>
              </a:rPr>
              <a:t>vous-voudriez</a:t>
            </a:r>
            <a:r>
              <a:rPr lang="en-GB" sz="4000" b="1" dirty="0">
                <a:latin typeface="Calibri" pitchFamily="34" charset="0"/>
              </a:rPr>
              <a:t> faire </a:t>
            </a:r>
            <a:r>
              <a:rPr lang="en-GB" sz="4000" b="1" dirty="0" err="1">
                <a:latin typeface="Calibri" pitchFamily="34" charset="0"/>
              </a:rPr>
              <a:t>maintenant</a:t>
            </a:r>
            <a:r>
              <a:rPr lang="en-GB" sz="4000" b="1" dirty="0">
                <a:latin typeface="Calibri" pitchFamily="34" charset="0"/>
              </a:rPr>
              <a:t> 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Fascinating. What would you like to do now?</a:t>
            </a:r>
          </a:p>
        </p:txBody>
      </p:sp>
      <p:pic>
        <p:nvPicPr>
          <p:cNvPr id="7" name="Slide 17.wav">
            <a:hlinkClick r:id="" action="ppaction://media"/>
          </p:cNvPr>
          <p:cNvPicPr>
            <a:picLocks noRot="1" noChangeAspect="1"/>
          </p:cNvPicPr>
          <p:nvPr>
            <a:wavAudioFile r:embed="rId1" name="Slide 17.wav"/>
          </p:nvPr>
        </p:nvPicPr>
        <p:blipFill>
          <a:blip r:embed="rId7" cstate="print"/>
          <a:stretch>
            <a:fillRect/>
          </a:stretch>
        </p:blipFill>
        <p:spPr>
          <a:xfrm>
            <a:off x="8429652" y="52863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5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8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3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Ski slope near the top of Hafjell by DrLaunch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-376273" y="304779"/>
            <a:ext cx="3771900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-376273" y="304779"/>
            <a:ext cx="3771900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4143372" y="3571876"/>
            <a:ext cx="3929090" cy="1714512"/>
          </a:xfrm>
          <a:prstGeom prst="wedgeRoundRectCallout">
            <a:avLst>
              <a:gd name="adj1" fmla="val -84707"/>
              <a:gd name="adj2" fmla="val -62173"/>
              <a:gd name="adj3" fmla="val 16667"/>
            </a:avLst>
          </a:prstGeom>
          <a:solidFill>
            <a:schemeClr val="accent4">
              <a:lumMod val="75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/>
              <a:t>J’aimerais</a:t>
            </a:r>
            <a:r>
              <a:rPr lang="en-GB" sz="4000" b="1" dirty="0"/>
              <a:t> skier </a:t>
            </a:r>
            <a:r>
              <a:rPr lang="en-GB" sz="4000" b="1" dirty="0" err="1"/>
              <a:t>quelques</a:t>
            </a:r>
            <a:r>
              <a:rPr lang="en-GB" sz="4000" b="1" dirty="0"/>
              <a:t> </a:t>
            </a:r>
            <a:r>
              <a:rPr lang="en-GB" sz="4000" b="1" dirty="0" err="1"/>
              <a:t>jours</a:t>
            </a:r>
            <a:r>
              <a:rPr lang="en-GB" sz="4000" b="1" dirty="0"/>
              <a:t>.</a:t>
            </a:r>
          </a:p>
        </p:txBody>
      </p:sp>
      <p:sp>
        <p:nvSpPr>
          <p:cNvPr id="6" name="Round Diagonal Corner Rectangle 5"/>
          <p:cNvSpPr/>
          <p:nvPr/>
        </p:nvSpPr>
        <p:spPr>
          <a:xfrm>
            <a:off x="0" y="5857916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would like to ski for a few days.</a:t>
            </a:r>
          </a:p>
        </p:txBody>
      </p:sp>
      <p:pic>
        <p:nvPicPr>
          <p:cNvPr id="9" name="Slide 8.wav">
            <a:hlinkClick r:id="" action="ppaction://media"/>
          </p:cNvPr>
          <p:cNvPicPr>
            <a:picLocks noRot="1" noChangeAspect="1"/>
          </p:cNvPicPr>
          <p:nvPr>
            <a:wavAudioFile r:embed="rId1" name="Slide 8.wav"/>
          </p:nvPr>
        </p:nvPicPr>
        <p:blipFill>
          <a:blip r:embed="rId6" cstate="print"/>
          <a:stretch>
            <a:fillRect/>
          </a:stretch>
        </p:blipFill>
        <p:spPr>
          <a:xfrm>
            <a:off x="8572528" y="542926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8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8" name="Picture 1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ounded Rectangular Callout 3"/>
          <p:cNvSpPr>
            <a:spLocks noChangeArrowheads="1"/>
          </p:cNvSpPr>
          <p:nvPr/>
        </p:nvSpPr>
        <p:spPr bwMode="auto">
          <a:xfrm>
            <a:off x="2286000" y="404813"/>
            <a:ext cx="5786462" cy="1809750"/>
          </a:xfrm>
          <a:prstGeom prst="wedgeRoundRectCallout">
            <a:avLst>
              <a:gd name="adj1" fmla="val -51713"/>
              <a:gd name="adj2" fmla="val 83069"/>
              <a:gd name="adj3" fmla="val 16667"/>
            </a:avLst>
          </a:prstGeom>
          <a:solidFill>
            <a:srgbClr val="D9D9D9"/>
          </a:solidFill>
          <a:ln w="38100" algn="ctr">
            <a:solidFill>
              <a:srgbClr val="0D0D0D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000" b="1" dirty="0" err="1">
                <a:latin typeface="Calibri" pitchFamily="34" charset="0"/>
              </a:rPr>
              <a:t>Quel</a:t>
            </a:r>
            <a:r>
              <a:rPr lang="en-GB" sz="4000" b="1" dirty="0">
                <a:latin typeface="Calibri" pitchFamily="34" charset="0"/>
              </a:rPr>
              <a:t> </a:t>
            </a:r>
            <a:r>
              <a:rPr lang="en-GB" sz="4000" b="1" dirty="0" err="1">
                <a:latin typeface="Calibri" pitchFamily="34" charset="0"/>
              </a:rPr>
              <a:t>est</a:t>
            </a:r>
            <a:r>
              <a:rPr lang="en-GB" sz="4000" b="1" dirty="0">
                <a:latin typeface="Calibri" pitchFamily="34" charset="0"/>
              </a:rPr>
              <a:t> </a:t>
            </a:r>
            <a:r>
              <a:rPr lang="en-GB" sz="4000" b="1" dirty="0" err="1">
                <a:latin typeface="Calibri" pitchFamily="34" charset="0"/>
              </a:rPr>
              <a:t>votre</a:t>
            </a:r>
            <a:r>
              <a:rPr lang="en-GB" sz="4000" b="1" dirty="0">
                <a:latin typeface="Calibri" pitchFamily="34" charset="0"/>
              </a:rPr>
              <a:t> </a:t>
            </a:r>
            <a:r>
              <a:rPr lang="en-GB" sz="4000" b="1" dirty="0" err="1">
                <a:latin typeface="Calibri" pitchFamily="34" charset="0"/>
              </a:rPr>
              <a:t>passe</a:t>
            </a:r>
            <a:r>
              <a:rPr lang="en-GB" sz="4000" b="1" dirty="0">
                <a:latin typeface="Calibri" pitchFamily="34" charset="0"/>
              </a:rPr>
              <a:t>-temps </a:t>
            </a:r>
            <a:r>
              <a:rPr lang="en-GB" sz="4000" b="1" dirty="0" err="1">
                <a:latin typeface="Calibri" pitchFamily="34" charset="0"/>
              </a:rPr>
              <a:t>préféré</a:t>
            </a:r>
            <a:r>
              <a:rPr lang="en-GB" sz="4000" b="1" dirty="0">
                <a:latin typeface="Calibri" pitchFamily="34" charset="0"/>
              </a:rPr>
              <a:t> ? 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What is your favourite pastime? </a:t>
            </a:r>
          </a:p>
        </p:txBody>
      </p:sp>
      <p:pic>
        <p:nvPicPr>
          <p:cNvPr id="7" name="Slide 16.wav">
            <a:hlinkClick r:id="" action="ppaction://media"/>
          </p:cNvPr>
          <p:cNvPicPr>
            <a:picLocks noRot="1" noChangeAspect="1"/>
          </p:cNvPicPr>
          <p:nvPr>
            <a:wavAudioFile r:embed="rId1" name="Slide 16.wav"/>
          </p:nvPr>
        </p:nvPicPr>
        <p:blipFill>
          <a:blip r:embed="rId7" cstate="print"/>
          <a:stretch>
            <a:fillRect/>
          </a:stretch>
        </p:blipFill>
        <p:spPr>
          <a:xfrm>
            <a:off x="8501090" y="52863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78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White Chocolate Chip and Mint Ice Cream by QuintanaRo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-539192" y="3896755"/>
            <a:ext cx="3214677" cy="2136293"/>
          </a:xfrm>
          <a:prstGeom prst="rect">
            <a:avLst/>
          </a:prstGeom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-539192" y="3896754"/>
            <a:ext cx="3214677" cy="2136292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2714612" y="4429132"/>
            <a:ext cx="5715040" cy="2143140"/>
          </a:xfrm>
          <a:prstGeom prst="wedgeRoundRectCallout">
            <a:avLst>
              <a:gd name="adj1" fmla="val -80591"/>
              <a:gd name="adj2" fmla="val -35829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Mon </a:t>
            </a:r>
            <a:r>
              <a:rPr lang="en-GB" sz="4000" b="1" dirty="0" err="1">
                <a:solidFill>
                  <a:schemeClr val="tx1"/>
                </a:solidFill>
              </a:rPr>
              <a:t>parfum</a:t>
            </a:r>
            <a:r>
              <a:rPr lang="en-GB" sz="4000" b="1" dirty="0">
                <a:solidFill>
                  <a:schemeClr val="tx1"/>
                </a:solidFill>
              </a:rPr>
              <a:t> de glace </a:t>
            </a:r>
            <a:r>
              <a:rPr lang="en-GB" sz="4000" b="1" dirty="0" err="1">
                <a:solidFill>
                  <a:schemeClr val="tx1"/>
                </a:solidFill>
              </a:rPr>
              <a:t>préféré</a:t>
            </a:r>
            <a:r>
              <a:rPr lang="en-GB" sz="4000" b="1" dirty="0">
                <a:solidFill>
                  <a:schemeClr val="tx1"/>
                </a:solidFill>
              </a:rPr>
              <a:t> , </a:t>
            </a:r>
            <a:r>
              <a:rPr lang="en-GB" sz="4000" b="1" dirty="0" err="1">
                <a:solidFill>
                  <a:schemeClr val="tx1"/>
                </a:solidFill>
              </a:rPr>
              <a:t>c’est</a:t>
            </a:r>
            <a:r>
              <a:rPr lang="en-GB" sz="4000" b="1" dirty="0">
                <a:solidFill>
                  <a:schemeClr val="tx1"/>
                </a:solidFill>
              </a:rPr>
              <a:t> menthe aux </a:t>
            </a:r>
            <a:r>
              <a:rPr lang="en-GB" sz="4000" b="1" dirty="0" err="1">
                <a:solidFill>
                  <a:schemeClr val="tx1"/>
                </a:solidFill>
              </a:rPr>
              <a:t>copeaux</a:t>
            </a:r>
            <a:r>
              <a:rPr lang="en-GB" sz="4000" b="1" dirty="0">
                <a:solidFill>
                  <a:schemeClr val="tx1"/>
                </a:solidFill>
              </a:rPr>
              <a:t> de </a:t>
            </a:r>
            <a:r>
              <a:rPr lang="en-GB" sz="4000" b="1" dirty="0" err="1">
                <a:solidFill>
                  <a:schemeClr val="tx1"/>
                </a:solidFill>
              </a:rPr>
              <a:t>chocolat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000" b="1" dirty="0">
                <a:solidFill>
                  <a:schemeClr val="tx1"/>
                </a:solidFill>
              </a:rPr>
              <a:t>My favourite ice cream flavour is mint chocolate chip .</a:t>
            </a:r>
          </a:p>
        </p:txBody>
      </p:sp>
      <p:pic>
        <p:nvPicPr>
          <p:cNvPr id="10" name="Slide 7.wav">
            <a:hlinkClick r:id="" action="ppaction://media"/>
          </p:cNvPr>
          <p:cNvPicPr>
            <a:picLocks noRot="1" noChangeAspect="1"/>
          </p:cNvPicPr>
          <p:nvPr>
            <a:wavAudioFile r:embed="rId1" name="Slide 7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6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7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7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2" name="Picture 1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ounded Rectangular Callout 3"/>
          <p:cNvSpPr>
            <a:spLocks noChangeArrowheads="1"/>
          </p:cNvSpPr>
          <p:nvPr/>
        </p:nvSpPr>
        <p:spPr bwMode="auto">
          <a:xfrm>
            <a:off x="2286000" y="333375"/>
            <a:ext cx="5741988" cy="1943100"/>
          </a:xfrm>
          <a:prstGeom prst="wedgeRoundRectCallout">
            <a:avLst>
              <a:gd name="adj1" fmla="val -47815"/>
              <a:gd name="adj2" fmla="val 81046"/>
              <a:gd name="adj3" fmla="val 16667"/>
            </a:avLst>
          </a:prstGeom>
          <a:solidFill>
            <a:srgbClr val="D9D9D9"/>
          </a:solidFill>
          <a:ln w="38100" algn="ctr">
            <a:solidFill>
              <a:srgbClr val="0D0D0D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000" b="1" dirty="0" err="1">
                <a:latin typeface="Calibri" pitchFamily="34" charset="0"/>
              </a:rPr>
              <a:t>Fascinant</a:t>
            </a:r>
            <a:r>
              <a:rPr lang="en-GB" sz="4000" b="1" dirty="0">
                <a:latin typeface="Calibri" pitchFamily="34" charset="0"/>
              </a:rPr>
              <a:t>. </a:t>
            </a:r>
            <a:r>
              <a:rPr lang="en-GB" sz="4000" b="1" dirty="0" err="1">
                <a:latin typeface="Calibri" pitchFamily="34" charset="0"/>
              </a:rPr>
              <a:t>Qu’est</a:t>
            </a:r>
            <a:r>
              <a:rPr lang="en-GB" sz="4000" b="1" dirty="0">
                <a:latin typeface="Calibri" pitchFamily="34" charset="0"/>
              </a:rPr>
              <a:t> </a:t>
            </a:r>
            <a:r>
              <a:rPr lang="en-GB" sz="4000" b="1" dirty="0" err="1">
                <a:latin typeface="Calibri" pitchFamily="34" charset="0"/>
              </a:rPr>
              <a:t>ce-que</a:t>
            </a:r>
            <a:r>
              <a:rPr lang="en-GB" sz="4000" b="1" dirty="0">
                <a:latin typeface="Calibri" pitchFamily="34" charset="0"/>
              </a:rPr>
              <a:t> </a:t>
            </a:r>
            <a:r>
              <a:rPr lang="en-GB" sz="4000" b="1" dirty="0" err="1">
                <a:latin typeface="Calibri" pitchFamily="34" charset="0"/>
              </a:rPr>
              <a:t>vous-voudriez</a:t>
            </a:r>
            <a:r>
              <a:rPr lang="en-GB" sz="4000" b="1" dirty="0">
                <a:latin typeface="Calibri" pitchFamily="34" charset="0"/>
              </a:rPr>
              <a:t> faire </a:t>
            </a:r>
            <a:r>
              <a:rPr lang="en-GB" sz="4000" b="1" dirty="0" err="1">
                <a:latin typeface="Calibri" pitchFamily="34" charset="0"/>
              </a:rPr>
              <a:t>maintenant</a:t>
            </a:r>
            <a:r>
              <a:rPr lang="en-GB" sz="4000" b="1" dirty="0">
                <a:latin typeface="Calibri" pitchFamily="34" charset="0"/>
              </a:rPr>
              <a:t> 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Fascinating. What would you like to do now?</a:t>
            </a:r>
          </a:p>
        </p:txBody>
      </p:sp>
      <p:pic>
        <p:nvPicPr>
          <p:cNvPr id="7" name="Slide 17.wav">
            <a:hlinkClick r:id="" action="ppaction://media"/>
          </p:cNvPr>
          <p:cNvPicPr>
            <a:picLocks noRot="1" noChangeAspect="1"/>
          </p:cNvPicPr>
          <p:nvPr>
            <a:wavAudioFile r:embed="rId1" name="Slide 17.wav"/>
          </p:nvPr>
        </p:nvPicPr>
        <p:blipFill>
          <a:blip r:embed="rId7" cstate="print"/>
          <a:stretch>
            <a:fillRect/>
          </a:stretch>
        </p:blipFill>
        <p:spPr>
          <a:xfrm>
            <a:off x="8429652" y="52863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5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8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3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Auditorium Stage in L'Opera-Garnier by IceNineJon."/>
          <p:cNvPicPr>
            <a:picLocks noChangeAspect="1" noChangeArrowheads="1"/>
          </p:cNvPicPr>
          <p:nvPr/>
        </p:nvPicPr>
        <p:blipFill>
          <a:blip r:embed="rId3" cstate="print"/>
          <a:srcRect l="5550" r="56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7" y="714358"/>
            <a:ext cx="3071834" cy="2041367"/>
          </a:xfrm>
          <a:prstGeom prst="rect">
            <a:avLst/>
          </a:prstGeom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7" y="714356"/>
            <a:ext cx="3071834" cy="2041367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3214678" y="3857628"/>
            <a:ext cx="5000660" cy="1357322"/>
          </a:xfrm>
          <a:prstGeom prst="wedgeRoundRectCallout">
            <a:avLst>
              <a:gd name="adj1" fmla="val -53149"/>
              <a:gd name="adj2" fmla="val -134473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Je </a:t>
            </a:r>
            <a:r>
              <a:rPr lang="en-GB" sz="4000" b="1" dirty="0" err="1">
                <a:solidFill>
                  <a:schemeClr val="tx1"/>
                </a:solidFill>
              </a:rPr>
              <a:t>veux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être</a:t>
            </a:r>
            <a:r>
              <a:rPr lang="en-GB" sz="4000" b="1" dirty="0">
                <a:solidFill>
                  <a:schemeClr val="tx1"/>
                </a:solidFill>
              </a:rPr>
              <a:t> célèbre.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want to be famous.</a:t>
            </a:r>
          </a:p>
        </p:txBody>
      </p:sp>
      <p:pic>
        <p:nvPicPr>
          <p:cNvPr id="10" name="Slide 8.wav">
            <a:hlinkClick r:id="" action="ppaction://media"/>
          </p:cNvPr>
          <p:cNvPicPr>
            <a:picLocks noRot="1" noChangeAspect="1"/>
          </p:cNvPicPr>
          <p:nvPr>
            <a:wavAudioFile r:embed="rId1" name="Slide 8.wav"/>
          </p:nvPr>
        </p:nvPicPr>
        <p:blipFill>
          <a:blip r:embed="rId6" cstate="print"/>
          <a:stretch>
            <a:fillRect/>
          </a:stretch>
        </p:blipFill>
        <p:spPr>
          <a:xfrm>
            <a:off x="8572528" y="542926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1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7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8" name="Picture 1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ounded Rectangular Callout 3"/>
          <p:cNvSpPr>
            <a:spLocks noChangeArrowheads="1"/>
          </p:cNvSpPr>
          <p:nvPr/>
        </p:nvSpPr>
        <p:spPr bwMode="auto">
          <a:xfrm>
            <a:off x="2286000" y="404813"/>
            <a:ext cx="5786462" cy="1809750"/>
          </a:xfrm>
          <a:prstGeom prst="wedgeRoundRectCallout">
            <a:avLst>
              <a:gd name="adj1" fmla="val -51713"/>
              <a:gd name="adj2" fmla="val 83069"/>
              <a:gd name="adj3" fmla="val 16667"/>
            </a:avLst>
          </a:prstGeom>
          <a:solidFill>
            <a:srgbClr val="D9D9D9"/>
          </a:solidFill>
          <a:ln w="38100" algn="ctr">
            <a:solidFill>
              <a:srgbClr val="0D0D0D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000" b="1" dirty="0" err="1">
                <a:latin typeface="Calibri" pitchFamily="34" charset="0"/>
              </a:rPr>
              <a:t>Quel</a:t>
            </a:r>
            <a:r>
              <a:rPr lang="en-GB" sz="4000" b="1" dirty="0">
                <a:latin typeface="Calibri" pitchFamily="34" charset="0"/>
              </a:rPr>
              <a:t> </a:t>
            </a:r>
            <a:r>
              <a:rPr lang="en-GB" sz="4000" b="1" dirty="0" err="1">
                <a:latin typeface="Calibri" pitchFamily="34" charset="0"/>
              </a:rPr>
              <a:t>est</a:t>
            </a:r>
            <a:r>
              <a:rPr lang="en-GB" sz="4000" b="1" dirty="0">
                <a:latin typeface="Calibri" pitchFamily="34" charset="0"/>
              </a:rPr>
              <a:t> </a:t>
            </a:r>
            <a:r>
              <a:rPr lang="en-GB" sz="4000" b="1" dirty="0" err="1">
                <a:latin typeface="Calibri" pitchFamily="34" charset="0"/>
              </a:rPr>
              <a:t>votre</a:t>
            </a:r>
            <a:r>
              <a:rPr lang="en-GB" sz="4000" b="1" dirty="0">
                <a:latin typeface="Calibri" pitchFamily="34" charset="0"/>
              </a:rPr>
              <a:t> </a:t>
            </a:r>
            <a:r>
              <a:rPr lang="en-GB" sz="4000" b="1" dirty="0" err="1">
                <a:latin typeface="Calibri" pitchFamily="34" charset="0"/>
              </a:rPr>
              <a:t>passe</a:t>
            </a:r>
            <a:r>
              <a:rPr lang="en-GB" sz="4000" b="1" dirty="0">
                <a:latin typeface="Calibri" pitchFamily="34" charset="0"/>
              </a:rPr>
              <a:t>-temps </a:t>
            </a:r>
            <a:r>
              <a:rPr lang="en-GB" sz="4000" b="1" dirty="0" err="1">
                <a:latin typeface="Calibri" pitchFamily="34" charset="0"/>
              </a:rPr>
              <a:t>préféré</a:t>
            </a:r>
            <a:r>
              <a:rPr lang="en-GB" sz="4000" b="1" dirty="0">
                <a:latin typeface="Calibri" pitchFamily="34" charset="0"/>
              </a:rPr>
              <a:t> ? 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What is your favourite pastime? </a:t>
            </a:r>
          </a:p>
        </p:txBody>
      </p:sp>
      <p:pic>
        <p:nvPicPr>
          <p:cNvPr id="7" name="Slide 16.wav">
            <a:hlinkClick r:id="" action="ppaction://media"/>
          </p:cNvPr>
          <p:cNvPicPr>
            <a:picLocks noRot="1" noChangeAspect="1"/>
          </p:cNvPicPr>
          <p:nvPr>
            <a:wavAudioFile r:embed="rId1" name="Slide 16.wav"/>
          </p:nvPr>
        </p:nvPicPr>
        <p:blipFill>
          <a:blip r:embed="rId7" cstate="print"/>
          <a:stretch>
            <a:fillRect/>
          </a:stretch>
        </p:blipFill>
        <p:spPr>
          <a:xfrm>
            <a:off x="8501090" y="52863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78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4" name="Picture 1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ounded Rectangular Callout 3"/>
          <p:cNvSpPr/>
          <p:nvPr/>
        </p:nvSpPr>
        <p:spPr>
          <a:xfrm>
            <a:off x="1643063" y="4786313"/>
            <a:ext cx="7358062" cy="1857375"/>
          </a:xfrm>
          <a:prstGeom prst="wedgeRoundRectCallout">
            <a:avLst>
              <a:gd name="adj1" fmla="val -44280"/>
              <a:gd name="adj2" fmla="val -140935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I’m the Unusual Mike </a:t>
            </a:r>
            <a:r>
              <a:rPr lang="en-GB" sz="4000" b="1" dirty="0" err="1">
                <a:solidFill>
                  <a:schemeClr val="tx1"/>
                </a:solidFill>
              </a:rPr>
              <a:t>Rophone</a:t>
            </a:r>
            <a:r>
              <a:rPr lang="en-GB" sz="4000" b="1" dirty="0">
                <a:solidFill>
                  <a:schemeClr val="tx1"/>
                </a:solidFill>
              </a:rPr>
              <a:t>, my questions are interesting to cats and humans alike.</a:t>
            </a:r>
          </a:p>
        </p:txBody>
      </p:sp>
      <p:pic>
        <p:nvPicPr>
          <p:cNvPr id="6" name="Slide 15.wav">
            <a:hlinkClick r:id="" action="ppaction://media"/>
          </p:cNvPr>
          <p:cNvPicPr>
            <a:picLocks noRot="1" noChangeAspect="1"/>
          </p:cNvPicPr>
          <p:nvPr>
            <a:wavAudioFile r:embed="rId1" name="Slide 15.wav"/>
          </p:nvPr>
        </p:nvPicPr>
        <p:blipFill>
          <a:blip r:embed="rId7" cstate="print"/>
          <a:stretch>
            <a:fillRect/>
          </a:stretch>
        </p:blipFill>
        <p:spPr>
          <a:xfrm>
            <a:off x="8429652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13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86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200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500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6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The Saturday Segwayers... by jmtimages [turn out the lights.the party's over..]."/>
          <p:cNvPicPr>
            <a:picLocks noChangeAspect="1" noChangeArrowheads="1"/>
          </p:cNvPicPr>
          <p:nvPr/>
        </p:nvPicPr>
        <p:blipFill>
          <a:blip r:embed="rId3" cstate="print"/>
          <a:srcRect t="17682" b="851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3" descr="confusedwolfman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5905535" y="2533626"/>
            <a:ext cx="2414529" cy="4062402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5905535" y="2533626"/>
            <a:ext cx="2414529" cy="4062402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214678" y="1071546"/>
            <a:ext cx="4500594" cy="1285884"/>
          </a:xfrm>
          <a:prstGeom prst="wedgeRoundRectCallout">
            <a:avLst>
              <a:gd name="adj1" fmla="val 49893"/>
              <a:gd name="adj2" fmla="val 170370"/>
              <a:gd name="adj3" fmla="val 16667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Mon jour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préféré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c’est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le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samedi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My favourite day is Saturday.</a:t>
            </a:r>
          </a:p>
        </p:txBody>
      </p:sp>
      <p:pic>
        <p:nvPicPr>
          <p:cNvPr id="9" name="Slide 7.wav">
            <a:hlinkClick r:id="" action="ppaction://media"/>
          </p:cNvPr>
          <p:cNvPicPr>
            <a:picLocks noRot="1" noChangeAspect="1"/>
          </p:cNvPicPr>
          <p:nvPr>
            <a:wavAudioFile r:embed="rId1" name="Slide 7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4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2" name="Picture 1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ounded Rectangular Callout 3"/>
          <p:cNvSpPr>
            <a:spLocks noChangeArrowheads="1"/>
          </p:cNvSpPr>
          <p:nvPr/>
        </p:nvSpPr>
        <p:spPr bwMode="auto">
          <a:xfrm>
            <a:off x="2286000" y="333375"/>
            <a:ext cx="5741988" cy="1943100"/>
          </a:xfrm>
          <a:prstGeom prst="wedgeRoundRectCallout">
            <a:avLst>
              <a:gd name="adj1" fmla="val -47815"/>
              <a:gd name="adj2" fmla="val 81046"/>
              <a:gd name="adj3" fmla="val 16667"/>
            </a:avLst>
          </a:prstGeom>
          <a:solidFill>
            <a:srgbClr val="D9D9D9"/>
          </a:solidFill>
          <a:ln w="38100" algn="ctr">
            <a:solidFill>
              <a:srgbClr val="0D0D0D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000" b="1" dirty="0" err="1">
                <a:latin typeface="Calibri" pitchFamily="34" charset="0"/>
              </a:rPr>
              <a:t>Fascinant</a:t>
            </a:r>
            <a:r>
              <a:rPr lang="en-GB" sz="4000" b="1" dirty="0">
                <a:latin typeface="Calibri" pitchFamily="34" charset="0"/>
              </a:rPr>
              <a:t>. </a:t>
            </a:r>
            <a:r>
              <a:rPr lang="en-GB" sz="4000" b="1" dirty="0" err="1">
                <a:latin typeface="Calibri" pitchFamily="34" charset="0"/>
              </a:rPr>
              <a:t>Qu’est</a:t>
            </a:r>
            <a:r>
              <a:rPr lang="en-GB" sz="4000" b="1" dirty="0">
                <a:latin typeface="Calibri" pitchFamily="34" charset="0"/>
              </a:rPr>
              <a:t> </a:t>
            </a:r>
            <a:r>
              <a:rPr lang="en-GB" sz="4000" b="1" dirty="0" err="1">
                <a:latin typeface="Calibri" pitchFamily="34" charset="0"/>
              </a:rPr>
              <a:t>ce-que</a:t>
            </a:r>
            <a:r>
              <a:rPr lang="en-GB" sz="4000" b="1" dirty="0">
                <a:latin typeface="Calibri" pitchFamily="34" charset="0"/>
              </a:rPr>
              <a:t> </a:t>
            </a:r>
            <a:r>
              <a:rPr lang="en-GB" sz="4000" b="1" dirty="0" err="1">
                <a:latin typeface="Calibri" pitchFamily="34" charset="0"/>
              </a:rPr>
              <a:t>vous-voudriez</a:t>
            </a:r>
            <a:r>
              <a:rPr lang="en-GB" sz="4000" b="1" dirty="0">
                <a:latin typeface="Calibri" pitchFamily="34" charset="0"/>
              </a:rPr>
              <a:t> faire </a:t>
            </a:r>
            <a:r>
              <a:rPr lang="en-GB" sz="4000" b="1" dirty="0" err="1">
                <a:latin typeface="Calibri" pitchFamily="34" charset="0"/>
              </a:rPr>
              <a:t>maintenant</a:t>
            </a:r>
            <a:r>
              <a:rPr lang="en-GB" sz="4000" b="1" dirty="0">
                <a:latin typeface="Calibri" pitchFamily="34" charset="0"/>
              </a:rPr>
              <a:t> 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Fascinating. What would you like to do now?</a:t>
            </a:r>
          </a:p>
        </p:txBody>
      </p:sp>
      <p:pic>
        <p:nvPicPr>
          <p:cNvPr id="7" name="Slide 17.wav">
            <a:hlinkClick r:id="" action="ppaction://media"/>
          </p:cNvPr>
          <p:cNvPicPr>
            <a:picLocks noRot="1" noChangeAspect="1"/>
          </p:cNvPicPr>
          <p:nvPr>
            <a:wavAudioFile r:embed="rId1" name="Slide 17.wav"/>
          </p:nvPr>
        </p:nvPicPr>
        <p:blipFill>
          <a:blip r:embed="rId7" cstate="print"/>
          <a:stretch>
            <a:fillRect/>
          </a:stretch>
        </p:blipFill>
        <p:spPr>
          <a:xfrm>
            <a:off x="8429652" y="52863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5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8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3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Monkeying Around by Dyanna."/>
          <p:cNvPicPr>
            <a:picLocks noChangeAspect="1" noChangeArrowheads="1"/>
          </p:cNvPicPr>
          <p:nvPr/>
        </p:nvPicPr>
        <p:blipFill>
          <a:blip r:embed="rId3" cstate="print"/>
          <a:srcRect l="8325" r="287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3" descr="confusedwolfman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142984"/>
            <a:ext cx="2584368" cy="4348153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142984"/>
            <a:ext cx="2584368" cy="4348153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4000496" y="1500174"/>
            <a:ext cx="4857752" cy="1643074"/>
          </a:xfrm>
          <a:prstGeom prst="wedgeRoundRectCallout">
            <a:avLst>
              <a:gd name="adj1" fmla="val -81185"/>
              <a:gd name="adj2" fmla="val 101912"/>
              <a:gd name="adj3" fmla="val 16667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Je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veux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aller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au zoo pour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voir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les singes.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want to go to the zoo, to see the monkeys.</a:t>
            </a:r>
          </a:p>
        </p:txBody>
      </p:sp>
      <p:pic>
        <p:nvPicPr>
          <p:cNvPr id="9" name="Slide 8.wav">
            <a:hlinkClick r:id="" action="ppaction://media"/>
          </p:cNvPr>
          <p:cNvPicPr>
            <a:picLocks noRot="1" noChangeAspect="1"/>
          </p:cNvPicPr>
          <p:nvPr>
            <a:wavAudioFile r:embed="rId1" name="Slide 8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3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8" name="Picture 1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ounded Rectangular Callout 3"/>
          <p:cNvSpPr>
            <a:spLocks noChangeArrowheads="1"/>
          </p:cNvSpPr>
          <p:nvPr/>
        </p:nvSpPr>
        <p:spPr bwMode="auto">
          <a:xfrm>
            <a:off x="2286000" y="404813"/>
            <a:ext cx="5786462" cy="1809750"/>
          </a:xfrm>
          <a:prstGeom prst="wedgeRoundRectCallout">
            <a:avLst>
              <a:gd name="adj1" fmla="val -51713"/>
              <a:gd name="adj2" fmla="val 83069"/>
              <a:gd name="adj3" fmla="val 16667"/>
            </a:avLst>
          </a:prstGeom>
          <a:solidFill>
            <a:srgbClr val="D9D9D9"/>
          </a:solidFill>
          <a:ln w="38100" algn="ctr">
            <a:solidFill>
              <a:srgbClr val="0D0D0D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000" b="1" dirty="0" err="1">
                <a:latin typeface="Calibri" pitchFamily="34" charset="0"/>
              </a:rPr>
              <a:t>Quel</a:t>
            </a:r>
            <a:r>
              <a:rPr lang="en-GB" sz="4000" b="1" dirty="0">
                <a:latin typeface="Calibri" pitchFamily="34" charset="0"/>
              </a:rPr>
              <a:t> </a:t>
            </a:r>
            <a:r>
              <a:rPr lang="en-GB" sz="4000" b="1" dirty="0" err="1">
                <a:latin typeface="Calibri" pitchFamily="34" charset="0"/>
              </a:rPr>
              <a:t>est</a:t>
            </a:r>
            <a:r>
              <a:rPr lang="en-GB" sz="4000" b="1" dirty="0">
                <a:latin typeface="Calibri" pitchFamily="34" charset="0"/>
              </a:rPr>
              <a:t> </a:t>
            </a:r>
            <a:r>
              <a:rPr lang="en-GB" sz="4000" b="1" dirty="0" err="1">
                <a:latin typeface="Calibri" pitchFamily="34" charset="0"/>
              </a:rPr>
              <a:t>votre</a:t>
            </a:r>
            <a:r>
              <a:rPr lang="en-GB" sz="4000" b="1" dirty="0">
                <a:latin typeface="Calibri" pitchFamily="34" charset="0"/>
              </a:rPr>
              <a:t> </a:t>
            </a:r>
            <a:r>
              <a:rPr lang="en-GB" sz="4000" b="1" dirty="0" err="1">
                <a:latin typeface="Calibri" pitchFamily="34" charset="0"/>
              </a:rPr>
              <a:t>passe</a:t>
            </a:r>
            <a:r>
              <a:rPr lang="en-GB" sz="4000" b="1" dirty="0">
                <a:latin typeface="Calibri" pitchFamily="34" charset="0"/>
              </a:rPr>
              <a:t>-temps </a:t>
            </a:r>
            <a:r>
              <a:rPr lang="en-GB" sz="4000" b="1" dirty="0" err="1">
                <a:latin typeface="Calibri" pitchFamily="34" charset="0"/>
              </a:rPr>
              <a:t>préféré</a:t>
            </a:r>
            <a:r>
              <a:rPr lang="en-GB" sz="4000" b="1" dirty="0">
                <a:latin typeface="Calibri" pitchFamily="34" charset="0"/>
              </a:rPr>
              <a:t> ? 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What is your favourite pastime? </a:t>
            </a:r>
          </a:p>
        </p:txBody>
      </p:sp>
      <p:pic>
        <p:nvPicPr>
          <p:cNvPr id="7" name="Slide 16.wav">
            <a:hlinkClick r:id="" action="ppaction://media"/>
          </p:cNvPr>
          <p:cNvPicPr>
            <a:picLocks noRot="1" noChangeAspect="1"/>
          </p:cNvPicPr>
          <p:nvPr>
            <a:wavAudioFile r:embed="rId1" name="Slide 16.wav"/>
          </p:nvPr>
        </p:nvPicPr>
        <p:blipFill>
          <a:blip r:embed="rId7" cstate="print"/>
          <a:stretch>
            <a:fillRect/>
          </a:stretch>
        </p:blipFill>
        <p:spPr>
          <a:xfrm>
            <a:off x="8501090" y="52863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78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ce cream van by Yersinia."/>
          <p:cNvPicPr>
            <a:picLocks noChangeAspect="1" noChangeArrowheads="1"/>
          </p:cNvPicPr>
          <p:nvPr/>
        </p:nvPicPr>
        <p:blipFill>
          <a:blip r:embed="rId3" cstate="print"/>
          <a:srcRect b="437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 descr="angryghostcloud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428924" y="3429000"/>
            <a:ext cx="6238875" cy="4810125"/>
          </a:xfrm>
          <a:prstGeom prst="rect">
            <a:avLst/>
          </a:prstGeom>
        </p:spPr>
      </p:pic>
      <p:pic>
        <p:nvPicPr>
          <p:cNvPr id="8" name="Picture 7" descr="angryghostclou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428924" y="3429000"/>
            <a:ext cx="6238875" cy="4810125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2571736" y="1643050"/>
            <a:ext cx="6286544" cy="1500198"/>
          </a:xfrm>
          <a:prstGeom prst="wedgeRoundRectCallout">
            <a:avLst>
              <a:gd name="adj1" fmla="val -60042"/>
              <a:gd name="adj2" fmla="val 216220"/>
              <a:gd name="adj3" fmla="val 16667"/>
            </a:avLst>
          </a:prstGeom>
          <a:solidFill>
            <a:schemeClr val="bg1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Mais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, ma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nourriture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préférée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ce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sont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les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glaces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But, ice cream is my favourite food.</a:t>
            </a:r>
          </a:p>
        </p:txBody>
      </p:sp>
      <p:pic>
        <p:nvPicPr>
          <p:cNvPr id="11" name="Slide 7.wav">
            <a:hlinkClick r:id="" action="ppaction://media"/>
          </p:cNvPr>
          <p:cNvPicPr>
            <a:picLocks noRot="1" noChangeAspect="1"/>
          </p:cNvPicPr>
          <p:nvPr>
            <a:wavAudioFile r:embed="rId1" name="Slide 7.wav"/>
          </p:nvPr>
        </p:nvPicPr>
        <p:blipFill>
          <a:blip r:embed="rId6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5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1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64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2" name="Picture 1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ounded Rectangular Callout 3"/>
          <p:cNvSpPr>
            <a:spLocks noChangeArrowheads="1"/>
          </p:cNvSpPr>
          <p:nvPr/>
        </p:nvSpPr>
        <p:spPr bwMode="auto">
          <a:xfrm>
            <a:off x="2286000" y="333375"/>
            <a:ext cx="5741988" cy="1943100"/>
          </a:xfrm>
          <a:prstGeom prst="wedgeRoundRectCallout">
            <a:avLst>
              <a:gd name="adj1" fmla="val -47815"/>
              <a:gd name="adj2" fmla="val 81046"/>
              <a:gd name="adj3" fmla="val 16667"/>
            </a:avLst>
          </a:prstGeom>
          <a:solidFill>
            <a:srgbClr val="D9D9D9"/>
          </a:solidFill>
          <a:ln w="38100" algn="ctr">
            <a:solidFill>
              <a:srgbClr val="0D0D0D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000" b="1" dirty="0" err="1">
                <a:latin typeface="Calibri" pitchFamily="34" charset="0"/>
              </a:rPr>
              <a:t>Fascinant</a:t>
            </a:r>
            <a:r>
              <a:rPr lang="en-GB" sz="4000" b="1" dirty="0">
                <a:latin typeface="Calibri" pitchFamily="34" charset="0"/>
              </a:rPr>
              <a:t>. </a:t>
            </a:r>
            <a:r>
              <a:rPr lang="en-GB" sz="4000" b="1" dirty="0" err="1">
                <a:latin typeface="Calibri" pitchFamily="34" charset="0"/>
              </a:rPr>
              <a:t>Qu’est</a:t>
            </a:r>
            <a:r>
              <a:rPr lang="en-GB" sz="4000" b="1" dirty="0">
                <a:latin typeface="Calibri" pitchFamily="34" charset="0"/>
              </a:rPr>
              <a:t> </a:t>
            </a:r>
            <a:r>
              <a:rPr lang="en-GB" sz="4000" b="1" dirty="0" err="1">
                <a:latin typeface="Calibri" pitchFamily="34" charset="0"/>
              </a:rPr>
              <a:t>ce-que</a:t>
            </a:r>
            <a:r>
              <a:rPr lang="en-GB" sz="4000" b="1" dirty="0">
                <a:latin typeface="Calibri" pitchFamily="34" charset="0"/>
              </a:rPr>
              <a:t> </a:t>
            </a:r>
            <a:r>
              <a:rPr lang="en-GB" sz="4000" b="1" dirty="0" err="1">
                <a:latin typeface="Calibri" pitchFamily="34" charset="0"/>
              </a:rPr>
              <a:t>vous-voudriez</a:t>
            </a:r>
            <a:r>
              <a:rPr lang="en-GB" sz="4000" b="1" dirty="0">
                <a:latin typeface="Calibri" pitchFamily="34" charset="0"/>
              </a:rPr>
              <a:t> faire </a:t>
            </a:r>
            <a:r>
              <a:rPr lang="en-GB" sz="4000" b="1" dirty="0" err="1">
                <a:latin typeface="Calibri" pitchFamily="34" charset="0"/>
              </a:rPr>
              <a:t>maintenant</a:t>
            </a:r>
            <a:r>
              <a:rPr lang="en-GB" sz="4000" b="1" dirty="0">
                <a:latin typeface="Calibri" pitchFamily="34" charset="0"/>
              </a:rPr>
              <a:t> 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Fascinating. What would you like to do now?</a:t>
            </a:r>
          </a:p>
        </p:txBody>
      </p:sp>
      <p:pic>
        <p:nvPicPr>
          <p:cNvPr id="7" name="Slide 17.wav">
            <a:hlinkClick r:id="" action="ppaction://media"/>
          </p:cNvPr>
          <p:cNvPicPr>
            <a:picLocks noRot="1" noChangeAspect="1"/>
          </p:cNvPicPr>
          <p:nvPr>
            <a:wavAudioFile r:embed="rId1" name="Slide 17.wav"/>
          </p:nvPr>
        </p:nvPicPr>
        <p:blipFill>
          <a:blip r:embed="rId7" cstate="print"/>
          <a:stretch>
            <a:fillRect/>
          </a:stretch>
        </p:blipFill>
        <p:spPr>
          <a:xfrm>
            <a:off x="8429652" y="52863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5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8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3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Spook by Sean Durham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 descr="angryghostcloud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-1071602" y="-357214"/>
            <a:ext cx="6238875" cy="4810125"/>
          </a:xfrm>
          <a:prstGeom prst="rect">
            <a:avLst/>
          </a:prstGeom>
        </p:spPr>
      </p:pic>
      <p:pic>
        <p:nvPicPr>
          <p:cNvPr id="8" name="Picture 7" descr="angryghostclou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-1071602" y="-357214"/>
            <a:ext cx="6238875" cy="4810125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786182" y="3071810"/>
            <a:ext cx="4857752" cy="2571768"/>
          </a:xfrm>
          <a:prstGeom prst="wedgeRoundRectCallout">
            <a:avLst>
              <a:gd name="adj1" fmla="val -60878"/>
              <a:gd name="adj2" fmla="val -95506"/>
              <a:gd name="adj3" fmla="val 16667"/>
            </a:avLst>
          </a:prstGeom>
          <a:solidFill>
            <a:schemeClr val="bg1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Je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veux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un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verre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d’eau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.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Pourriez-vous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aller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m’en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chercher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un,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s’il-vous-plaît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?</a:t>
            </a: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100" b="1" dirty="0">
                <a:solidFill>
                  <a:schemeClr val="tx1"/>
                </a:solidFill>
              </a:rPr>
              <a:t>I want a drink of water, could you get me one please.</a:t>
            </a:r>
          </a:p>
        </p:txBody>
      </p:sp>
      <p:pic>
        <p:nvPicPr>
          <p:cNvPr id="11" name="Slide 8.wav">
            <a:hlinkClick r:id="" action="ppaction://media"/>
          </p:cNvPr>
          <p:cNvPicPr>
            <a:picLocks noRot="1" noChangeAspect="1"/>
          </p:cNvPicPr>
          <p:nvPr>
            <a:wavAudioFile r:embed="rId1" name="Slide 8.wav"/>
          </p:nvPr>
        </p:nvPicPr>
        <p:blipFill>
          <a:blip r:embed="rId6" cstate="print"/>
          <a:stretch>
            <a:fillRect/>
          </a:stretch>
        </p:blipFill>
        <p:spPr>
          <a:xfrm>
            <a:off x="8572528" y="542926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5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300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54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6" name="Picture 1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ounded Rectangular Callout 3"/>
          <p:cNvSpPr>
            <a:spLocks noChangeArrowheads="1"/>
          </p:cNvSpPr>
          <p:nvPr/>
        </p:nvSpPr>
        <p:spPr bwMode="auto">
          <a:xfrm>
            <a:off x="1857375" y="4149725"/>
            <a:ext cx="6746875" cy="2422525"/>
          </a:xfrm>
          <a:prstGeom prst="wedgeRoundRectCallout">
            <a:avLst>
              <a:gd name="adj1" fmla="val -45296"/>
              <a:gd name="adj2" fmla="val -99083"/>
              <a:gd name="adj3" fmla="val 16667"/>
            </a:avLst>
          </a:prstGeom>
          <a:solidFill>
            <a:srgbClr val="D9D9D9"/>
          </a:solidFill>
          <a:ln w="38100" algn="ctr">
            <a:solidFill>
              <a:srgbClr val="0D0D0D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latin typeface="+mn-lt"/>
                <a:cs typeface="+mn-cs"/>
              </a:rPr>
              <a:t>I just have one more question, but I haven’t written it down. </a:t>
            </a:r>
            <a:r>
              <a:rPr lang="en-GB" sz="4000" b="1" dirty="0" err="1">
                <a:latin typeface="+mn-lt"/>
                <a:cs typeface="+mn-cs"/>
              </a:rPr>
              <a:t>Erm</a:t>
            </a:r>
            <a:r>
              <a:rPr lang="en-GB" sz="4000" b="1" dirty="0">
                <a:latin typeface="+mn-lt"/>
                <a:cs typeface="+mn-cs"/>
              </a:rPr>
              <a:t>, Thanks for your time.</a:t>
            </a:r>
          </a:p>
        </p:txBody>
      </p:sp>
      <p:pic>
        <p:nvPicPr>
          <p:cNvPr id="6" name="Slide 18.wav">
            <a:hlinkClick r:id="" action="ppaction://media"/>
          </p:cNvPr>
          <p:cNvPicPr>
            <a:picLocks noRot="1" noChangeAspect="1"/>
          </p:cNvPicPr>
          <p:nvPr>
            <a:wavAudioFile r:embed="rId1" name="Slide 18.wav"/>
          </p:nvPr>
        </p:nvPicPr>
        <p:blipFill>
          <a:blip r:embed="rId7" cstate="print"/>
          <a:stretch>
            <a:fillRect/>
          </a:stretch>
        </p:blipFill>
        <p:spPr>
          <a:xfrm>
            <a:off x="8572528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3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13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4000" fill="hold" nodeType="withEffect">
                                  <p:stCondLst>
                                    <p:cond delay="5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1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0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1832BBC6-EC63-A245-F05B-072A6C6A46C7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EDF54740-9EA4-4822-52A6-825459D4B660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8" name="Picture 1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ounded Rectangular Callout 3"/>
          <p:cNvSpPr>
            <a:spLocks noChangeArrowheads="1"/>
          </p:cNvSpPr>
          <p:nvPr/>
        </p:nvSpPr>
        <p:spPr bwMode="auto">
          <a:xfrm>
            <a:off x="2286000" y="404813"/>
            <a:ext cx="5786462" cy="1809750"/>
          </a:xfrm>
          <a:prstGeom prst="wedgeRoundRectCallout">
            <a:avLst>
              <a:gd name="adj1" fmla="val -51713"/>
              <a:gd name="adj2" fmla="val 83069"/>
              <a:gd name="adj3" fmla="val 16667"/>
            </a:avLst>
          </a:prstGeom>
          <a:solidFill>
            <a:srgbClr val="D9D9D9"/>
          </a:solidFill>
          <a:ln w="38100" algn="ctr">
            <a:solidFill>
              <a:srgbClr val="0D0D0D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000" b="1" dirty="0" err="1">
                <a:latin typeface="Calibri" pitchFamily="34" charset="0"/>
              </a:rPr>
              <a:t>Quel</a:t>
            </a:r>
            <a:r>
              <a:rPr lang="en-GB" sz="4000" b="1" dirty="0">
                <a:latin typeface="Calibri" pitchFamily="34" charset="0"/>
              </a:rPr>
              <a:t> </a:t>
            </a:r>
            <a:r>
              <a:rPr lang="en-GB" sz="4000" b="1" dirty="0" err="1">
                <a:latin typeface="Calibri" pitchFamily="34" charset="0"/>
              </a:rPr>
              <a:t>est</a:t>
            </a:r>
            <a:r>
              <a:rPr lang="en-GB" sz="4000" b="1" dirty="0">
                <a:latin typeface="Calibri" pitchFamily="34" charset="0"/>
              </a:rPr>
              <a:t> </a:t>
            </a:r>
            <a:r>
              <a:rPr lang="en-GB" sz="4000" b="1" dirty="0" err="1">
                <a:latin typeface="Calibri" pitchFamily="34" charset="0"/>
              </a:rPr>
              <a:t>votre</a:t>
            </a:r>
            <a:r>
              <a:rPr lang="en-GB" sz="4000" b="1" dirty="0">
                <a:latin typeface="Calibri" pitchFamily="34" charset="0"/>
              </a:rPr>
              <a:t> </a:t>
            </a:r>
            <a:r>
              <a:rPr lang="en-GB" sz="4000" b="1" dirty="0" err="1">
                <a:latin typeface="Calibri" pitchFamily="34" charset="0"/>
              </a:rPr>
              <a:t>passe</a:t>
            </a:r>
            <a:r>
              <a:rPr lang="en-GB" sz="4000" b="1" dirty="0">
                <a:latin typeface="Calibri" pitchFamily="34" charset="0"/>
              </a:rPr>
              <a:t>-temps </a:t>
            </a:r>
            <a:r>
              <a:rPr lang="en-GB" sz="4000" b="1" dirty="0" err="1">
                <a:latin typeface="Calibri" pitchFamily="34" charset="0"/>
              </a:rPr>
              <a:t>préféré</a:t>
            </a:r>
            <a:r>
              <a:rPr lang="en-GB" sz="4000" b="1" dirty="0">
                <a:latin typeface="Calibri" pitchFamily="34" charset="0"/>
              </a:rPr>
              <a:t> ? 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What is your favourite pastime? </a:t>
            </a:r>
          </a:p>
        </p:txBody>
      </p:sp>
      <p:pic>
        <p:nvPicPr>
          <p:cNvPr id="7" name="Slide 16.wav">
            <a:hlinkClick r:id="" action="ppaction://media"/>
          </p:cNvPr>
          <p:cNvPicPr>
            <a:picLocks noRot="1" noChangeAspect="1"/>
          </p:cNvPicPr>
          <p:nvPr>
            <a:wavAudioFile r:embed="rId1" name="Slide 16.wav"/>
          </p:nvPr>
        </p:nvPicPr>
        <p:blipFill>
          <a:blip r:embed="rId7" cstate="print"/>
          <a:stretch>
            <a:fillRect/>
          </a:stretch>
        </p:blipFill>
        <p:spPr>
          <a:xfrm>
            <a:off x="8501090" y="52863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78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ngrypotatohead2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1910445" y="304077"/>
            <a:ext cx="2898972" cy="3576654"/>
          </a:xfrm>
          <a:prstGeom prst="rect">
            <a:avLst/>
          </a:prstGeom>
        </p:spPr>
      </p:pic>
      <p:pic>
        <p:nvPicPr>
          <p:cNvPr id="8" name="Picture 7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1910445" y="304077"/>
            <a:ext cx="2898972" cy="3576654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4143372" y="3500438"/>
            <a:ext cx="4357718" cy="2000264"/>
          </a:xfrm>
          <a:prstGeom prst="wedgeRoundRectCallout">
            <a:avLst>
              <a:gd name="adj1" fmla="val -80658"/>
              <a:gd name="adj2" fmla="val -56983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Le rose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est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sans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aucun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doute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ma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couleur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préférée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</p:txBody>
      </p:sp>
      <p:sp>
        <p:nvSpPr>
          <p:cNvPr id="5" name="Round Diagonal Corner Rectangle 4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Pink is DEFINITELY my favourite colour.</a:t>
            </a:r>
          </a:p>
        </p:txBody>
      </p:sp>
      <p:pic>
        <p:nvPicPr>
          <p:cNvPr id="9" name="Slide 7.wav">
            <a:hlinkClick r:id="" action="ppaction://media"/>
          </p:cNvPr>
          <p:cNvPicPr>
            <a:picLocks noRot="1" noChangeAspect="1"/>
          </p:cNvPicPr>
          <p:nvPr>
            <a:wavAudioFile r:embed="rId1" name="Slide 7.wav"/>
          </p:nvPr>
        </p:nvPicPr>
        <p:blipFill>
          <a:blip r:embed="rId5" cstate="print"/>
          <a:stretch>
            <a:fillRect/>
          </a:stretch>
        </p:blipFill>
        <p:spPr>
          <a:xfrm>
            <a:off x="8358214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8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2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2" name="Picture 1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ounded Rectangular Callout 3"/>
          <p:cNvSpPr>
            <a:spLocks noChangeArrowheads="1"/>
          </p:cNvSpPr>
          <p:nvPr/>
        </p:nvSpPr>
        <p:spPr bwMode="auto">
          <a:xfrm>
            <a:off x="2286000" y="333375"/>
            <a:ext cx="5741988" cy="1943100"/>
          </a:xfrm>
          <a:prstGeom prst="wedgeRoundRectCallout">
            <a:avLst>
              <a:gd name="adj1" fmla="val -47815"/>
              <a:gd name="adj2" fmla="val 81046"/>
              <a:gd name="adj3" fmla="val 16667"/>
            </a:avLst>
          </a:prstGeom>
          <a:solidFill>
            <a:srgbClr val="D9D9D9"/>
          </a:solidFill>
          <a:ln w="38100" algn="ctr">
            <a:solidFill>
              <a:srgbClr val="0D0D0D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000" b="1" dirty="0" err="1">
                <a:latin typeface="Calibri" pitchFamily="34" charset="0"/>
              </a:rPr>
              <a:t>Fascinant</a:t>
            </a:r>
            <a:r>
              <a:rPr lang="en-GB" sz="4000" b="1" dirty="0">
                <a:latin typeface="Calibri" pitchFamily="34" charset="0"/>
              </a:rPr>
              <a:t>. </a:t>
            </a:r>
            <a:r>
              <a:rPr lang="en-GB" sz="4000" b="1" dirty="0" err="1">
                <a:latin typeface="Calibri" pitchFamily="34" charset="0"/>
              </a:rPr>
              <a:t>Qu’est</a:t>
            </a:r>
            <a:r>
              <a:rPr lang="en-GB" sz="4000" b="1" dirty="0">
                <a:latin typeface="Calibri" pitchFamily="34" charset="0"/>
              </a:rPr>
              <a:t> </a:t>
            </a:r>
            <a:r>
              <a:rPr lang="en-GB" sz="4000" b="1" dirty="0" err="1">
                <a:latin typeface="Calibri" pitchFamily="34" charset="0"/>
              </a:rPr>
              <a:t>ce-que</a:t>
            </a:r>
            <a:r>
              <a:rPr lang="en-GB" sz="4000" b="1" dirty="0">
                <a:latin typeface="Calibri" pitchFamily="34" charset="0"/>
              </a:rPr>
              <a:t> </a:t>
            </a:r>
            <a:r>
              <a:rPr lang="en-GB" sz="4000" b="1" dirty="0" err="1">
                <a:latin typeface="Calibri" pitchFamily="34" charset="0"/>
              </a:rPr>
              <a:t>vous-voudriez</a:t>
            </a:r>
            <a:r>
              <a:rPr lang="en-GB" sz="4000" b="1" dirty="0">
                <a:latin typeface="Calibri" pitchFamily="34" charset="0"/>
              </a:rPr>
              <a:t> faire </a:t>
            </a:r>
            <a:r>
              <a:rPr lang="en-GB" sz="4000" b="1" dirty="0" err="1">
                <a:latin typeface="Calibri" pitchFamily="34" charset="0"/>
              </a:rPr>
              <a:t>maintenant</a:t>
            </a:r>
            <a:r>
              <a:rPr lang="en-GB" sz="4000" b="1" dirty="0">
                <a:latin typeface="Calibri" pitchFamily="34" charset="0"/>
              </a:rPr>
              <a:t> 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Fascinating. What would you like to do now?</a:t>
            </a:r>
          </a:p>
        </p:txBody>
      </p:sp>
      <p:pic>
        <p:nvPicPr>
          <p:cNvPr id="7" name="Slide 17.wav">
            <a:hlinkClick r:id="" action="ppaction://media"/>
          </p:cNvPr>
          <p:cNvPicPr>
            <a:picLocks noRot="1" noChangeAspect="1"/>
          </p:cNvPicPr>
          <p:nvPr>
            <a:wavAudioFile r:embed="rId1" name="Slide 17.wav"/>
          </p:nvPr>
        </p:nvPicPr>
        <p:blipFill>
          <a:blip r:embed="rId7" cstate="print"/>
          <a:stretch>
            <a:fillRect/>
          </a:stretch>
        </p:blipFill>
        <p:spPr>
          <a:xfrm>
            <a:off x="8429652" y="52863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5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8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3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hild Saluting American Flag by respres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Rounded Rectangular Callout 5"/>
          <p:cNvSpPr/>
          <p:nvPr/>
        </p:nvSpPr>
        <p:spPr>
          <a:xfrm>
            <a:off x="4286248" y="2500306"/>
            <a:ext cx="4286248" cy="1857388"/>
          </a:xfrm>
          <a:prstGeom prst="wedgeRoundRectCallout">
            <a:avLst>
              <a:gd name="adj1" fmla="val -111158"/>
              <a:gd name="adj2" fmla="val -88589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Je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veux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voyager.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J’aimerais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visiter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l’Amérique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</p:txBody>
      </p:sp>
      <p:pic>
        <p:nvPicPr>
          <p:cNvPr id="7" name="Picture 6" descr="angrypotatohead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8" y="-2652"/>
            <a:ext cx="1794199" cy="2213623"/>
          </a:xfrm>
          <a:prstGeom prst="rect">
            <a:avLst/>
          </a:prstGeom>
        </p:spPr>
      </p:pic>
      <p:pic>
        <p:nvPicPr>
          <p:cNvPr id="8" name="Picture 7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1792824" cy="2211926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200" b="1" dirty="0">
                <a:solidFill>
                  <a:schemeClr val="tx1"/>
                </a:solidFill>
              </a:rPr>
              <a:t>I want to go travelling. I would like to see America.</a:t>
            </a:r>
          </a:p>
        </p:txBody>
      </p:sp>
      <p:pic>
        <p:nvPicPr>
          <p:cNvPr id="10" name="Slide 8.wav">
            <a:hlinkClick r:id="" action="ppaction://media"/>
          </p:cNvPr>
          <p:cNvPicPr>
            <a:picLocks noRot="1" noChangeAspect="1"/>
          </p:cNvPicPr>
          <p:nvPr>
            <a:wavAudioFile r:embed="rId1" name="Slide 8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4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100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4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8" name="Picture 1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ounded Rectangular Callout 3"/>
          <p:cNvSpPr>
            <a:spLocks noChangeArrowheads="1"/>
          </p:cNvSpPr>
          <p:nvPr/>
        </p:nvSpPr>
        <p:spPr bwMode="auto">
          <a:xfrm>
            <a:off x="2286000" y="404813"/>
            <a:ext cx="5786462" cy="1809750"/>
          </a:xfrm>
          <a:prstGeom prst="wedgeRoundRectCallout">
            <a:avLst>
              <a:gd name="adj1" fmla="val -51713"/>
              <a:gd name="adj2" fmla="val 83069"/>
              <a:gd name="adj3" fmla="val 16667"/>
            </a:avLst>
          </a:prstGeom>
          <a:solidFill>
            <a:srgbClr val="D9D9D9"/>
          </a:solidFill>
          <a:ln w="38100" algn="ctr">
            <a:solidFill>
              <a:srgbClr val="0D0D0D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000" b="1" dirty="0" err="1">
                <a:latin typeface="Calibri" pitchFamily="34" charset="0"/>
              </a:rPr>
              <a:t>Quel</a:t>
            </a:r>
            <a:r>
              <a:rPr lang="en-GB" sz="4000" b="1" dirty="0">
                <a:latin typeface="Calibri" pitchFamily="34" charset="0"/>
              </a:rPr>
              <a:t> </a:t>
            </a:r>
            <a:r>
              <a:rPr lang="en-GB" sz="4000" b="1" dirty="0" err="1">
                <a:latin typeface="Calibri" pitchFamily="34" charset="0"/>
              </a:rPr>
              <a:t>est</a:t>
            </a:r>
            <a:r>
              <a:rPr lang="en-GB" sz="4000" b="1" dirty="0">
                <a:latin typeface="Calibri" pitchFamily="34" charset="0"/>
              </a:rPr>
              <a:t> </a:t>
            </a:r>
            <a:r>
              <a:rPr lang="en-GB" sz="4000" b="1" dirty="0" err="1">
                <a:latin typeface="Calibri" pitchFamily="34" charset="0"/>
              </a:rPr>
              <a:t>votre</a:t>
            </a:r>
            <a:r>
              <a:rPr lang="en-GB" sz="4000" b="1" dirty="0">
                <a:latin typeface="Calibri" pitchFamily="34" charset="0"/>
              </a:rPr>
              <a:t> </a:t>
            </a:r>
            <a:r>
              <a:rPr lang="en-GB" sz="4000" b="1" dirty="0" err="1">
                <a:latin typeface="Calibri" pitchFamily="34" charset="0"/>
              </a:rPr>
              <a:t>passe</a:t>
            </a:r>
            <a:r>
              <a:rPr lang="en-GB" sz="4000" b="1" dirty="0">
                <a:latin typeface="Calibri" pitchFamily="34" charset="0"/>
              </a:rPr>
              <a:t>-temps </a:t>
            </a:r>
            <a:r>
              <a:rPr lang="en-GB" sz="4000" b="1" dirty="0" err="1">
                <a:latin typeface="Calibri" pitchFamily="34" charset="0"/>
              </a:rPr>
              <a:t>préféré</a:t>
            </a:r>
            <a:r>
              <a:rPr lang="en-GB" sz="4000" b="1" dirty="0">
                <a:latin typeface="Calibri" pitchFamily="34" charset="0"/>
              </a:rPr>
              <a:t> ? 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What is your favourite pastime? </a:t>
            </a:r>
          </a:p>
        </p:txBody>
      </p:sp>
      <p:pic>
        <p:nvPicPr>
          <p:cNvPr id="7" name="Slide 16.wav">
            <a:hlinkClick r:id="" action="ppaction://media"/>
          </p:cNvPr>
          <p:cNvPicPr>
            <a:picLocks noRot="1" noChangeAspect="1"/>
          </p:cNvPicPr>
          <p:nvPr>
            <a:wavAudioFile r:embed="rId1" name="Slide 16.wav"/>
          </p:nvPr>
        </p:nvPicPr>
        <p:blipFill>
          <a:blip r:embed="rId7" cstate="print"/>
          <a:stretch>
            <a:fillRect/>
          </a:stretch>
        </p:blipFill>
        <p:spPr>
          <a:xfrm>
            <a:off x="8501090" y="52863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78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aydream Farm #1 by mindgutter."/>
          <p:cNvPicPr>
            <a:picLocks noChangeAspect="1" noChangeArrowheads="1"/>
          </p:cNvPicPr>
          <p:nvPr/>
        </p:nvPicPr>
        <p:blipFill>
          <a:blip r:embed="rId3" cstate="print"/>
          <a:srcRect l="4150" r="731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" name="Picture 8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428605"/>
            <a:ext cx="2749750" cy="5705473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4572000" y="928670"/>
            <a:ext cx="4143404" cy="3786214"/>
          </a:xfrm>
          <a:prstGeom prst="wedgeRoundRectCallout">
            <a:avLst>
              <a:gd name="adj1" fmla="val -73251"/>
              <a:gd name="adj2" fmla="val 15042"/>
              <a:gd name="adj3" fmla="val 16667"/>
            </a:avLst>
          </a:prstGeom>
          <a:solidFill>
            <a:schemeClr val="accent3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Ma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nourriture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préférée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?... Les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sandwichs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au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beurre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de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cacahuète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!</a:t>
            </a:r>
          </a:p>
        </p:txBody>
      </p:sp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428604"/>
            <a:ext cx="2749750" cy="5705475"/>
          </a:xfrm>
          <a:prstGeom prst="rect">
            <a:avLst/>
          </a:prstGeom>
        </p:spPr>
      </p:pic>
      <p:sp>
        <p:nvSpPr>
          <p:cNvPr id="6" name="Round Diagonal Corner Rectangle 5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400" b="1" dirty="0">
                <a:solidFill>
                  <a:schemeClr val="tx1"/>
                </a:solidFill>
              </a:rPr>
              <a:t>My favourite food?... Peanut butter sandwiches.</a:t>
            </a:r>
          </a:p>
        </p:txBody>
      </p:sp>
      <p:pic>
        <p:nvPicPr>
          <p:cNvPr id="8" name="Slide 7.wav">
            <a:hlinkClick r:id="" action="ppaction://media"/>
          </p:cNvPr>
          <p:cNvPicPr>
            <a:picLocks noRot="1" noChangeAspect="1"/>
          </p:cNvPicPr>
          <p:nvPr>
            <a:wavAudioFile r:embed="rId1" name="Slide 7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2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57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900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2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2" name="Picture 1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ounded Rectangular Callout 3"/>
          <p:cNvSpPr>
            <a:spLocks noChangeArrowheads="1"/>
          </p:cNvSpPr>
          <p:nvPr/>
        </p:nvSpPr>
        <p:spPr bwMode="auto">
          <a:xfrm>
            <a:off x="2286000" y="333375"/>
            <a:ext cx="5741988" cy="1943100"/>
          </a:xfrm>
          <a:prstGeom prst="wedgeRoundRectCallout">
            <a:avLst>
              <a:gd name="adj1" fmla="val -47815"/>
              <a:gd name="adj2" fmla="val 81046"/>
              <a:gd name="adj3" fmla="val 16667"/>
            </a:avLst>
          </a:prstGeom>
          <a:solidFill>
            <a:srgbClr val="D9D9D9"/>
          </a:solidFill>
          <a:ln w="38100" algn="ctr">
            <a:solidFill>
              <a:srgbClr val="0D0D0D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000" b="1" dirty="0" err="1">
                <a:latin typeface="Calibri" pitchFamily="34" charset="0"/>
              </a:rPr>
              <a:t>Fascinant</a:t>
            </a:r>
            <a:r>
              <a:rPr lang="en-GB" sz="4000" b="1" dirty="0">
                <a:latin typeface="Calibri" pitchFamily="34" charset="0"/>
              </a:rPr>
              <a:t>. </a:t>
            </a:r>
            <a:r>
              <a:rPr lang="en-GB" sz="4000" b="1" dirty="0" err="1">
                <a:latin typeface="Calibri" pitchFamily="34" charset="0"/>
              </a:rPr>
              <a:t>Qu’est</a:t>
            </a:r>
            <a:r>
              <a:rPr lang="en-GB" sz="4000" b="1" dirty="0">
                <a:latin typeface="Calibri" pitchFamily="34" charset="0"/>
              </a:rPr>
              <a:t> </a:t>
            </a:r>
            <a:r>
              <a:rPr lang="en-GB" sz="4000" b="1" dirty="0" err="1">
                <a:latin typeface="Calibri" pitchFamily="34" charset="0"/>
              </a:rPr>
              <a:t>ce-que</a:t>
            </a:r>
            <a:r>
              <a:rPr lang="en-GB" sz="4000" b="1" dirty="0">
                <a:latin typeface="Calibri" pitchFamily="34" charset="0"/>
              </a:rPr>
              <a:t> </a:t>
            </a:r>
            <a:r>
              <a:rPr lang="en-GB" sz="4000" b="1" dirty="0" err="1">
                <a:latin typeface="Calibri" pitchFamily="34" charset="0"/>
              </a:rPr>
              <a:t>vous-voudriez</a:t>
            </a:r>
            <a:r>
              <a:rPr lang="en-GB" sz="4000" b="1" dirty="0">
                <a:latin typeface="Calibri" pitchFamily="34" charset="0"/>
              </a:rPr>
              <a:t> faire </a:t>
            </a:r>
            <a:r>
              <a:rPr lang="en-GB" sz="4000" b="1" dirty="0" err="1">
                <a:latin typeface="Calibri" pitchFamily="34" charset="0"/>
              </a:rPr>
              <a:t>maintenant</a:t>
            </a:r>
            <a:r>
              <a:rPr lang="en-GB" sz="4000" b="1" dirty="0">
                <a:latin typeface="Calibri" pitchFamily="34" charset="0"/>
              </a:rPr>
              <a:t> 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Fascinating. What would you like to do now?</a:t>
            </a:r>
          </a:p>
        </p:txBody>
      </p:sp>
      <p:pic>
        <p:nvPicPr>
          <p:cNvPr id="7" name="Slide 17.wav">
            <a:hlinkClick r:id="" action="ppaction://media"/>
          </p:cNvPr>
          <p:cNvPicPr>
            <a:picLocks noRot="1" noChangeAspect="1"/>
          </p:cNvPicPr>
          <p:nvPr>
            <a:wavAudioFile r:embed="rId1" name="Slide 17.wav"/>
          </p:nvPr>
        </p:nvPicPr>
        <p:blipFill>
          <a:blip r:embed="rId7" cstate="print"/>
          <a:stretch>
            <a:fillRect/>
          </a:stretch>
        </p:blipFill>
        <p:spPr>
          <a:xfrm>
            <a:off x="8429652" y="52863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5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8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3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AC636C4-8DEF-4861-8F1C-5DE9F466627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B748CB4-32FB-48E3-A999-2AA6F982C19A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BE9FEF97-3504-4FB3-9D81-2FC0AF7CDE7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479</Words>
  <Application>Microsoft Office PowerPoint</Application>
  <PresentationFormat>On-screen Show (4:3)</PresentationFormat>
  <Paragraphs>67</Paragraphs>
  <Slides>28</Slides>
  <Notes>14</Notes>
  <HiddenSlides>0</HiddenSlides>
  <MMClips>29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Handy Questions 6 - Your Favourite Thing &amp; What Would You Like To Do Now?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ntb25</dc:creator>
  <cp:lastModifiedBy>Bernardo Carvalho de Mello</cp:lastModifiedBy>
  <cp:revision>15</cp:revision>
  <dcterms:created xsi:type="dcterms:W3CDTF">2010-02-24T14:51:38Z</dcterms:created>
  <dcterms:modified xsi:type="dcterms:W3CDTF">2025-07-22T18:01:31Z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