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sldIdLst>
    <p:sldId id="294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5" r:id="rId22"/>
    <p:sldId id="296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7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66" autoAdjust="0"/>
    <p:restoredTop sz="95850" autoAdjust="0"/>
  </p:normalViewPr>
  <p:slideViewPr>
    <p:cSldViewPr>
      <p:cViewPr>
        <p:scale>
          <a:sx n="53" d="100"/>
          <a:sy n="53" d="100"/>
        </p:scale>
        <p:origin x="3280" y="18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9D65CD-7044-4A4C-A2BC-C87E1F2AAB4A}" type="datetimeFigureOut">
              <a:rPr lang="en-US" smtClean="0"/>
              <a:pPr/>
              <a:t>7/22/2025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5AD88D-ED45-4B81-81FB-A263D2932D82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CDDCB-5311-4A13-B077-9E4F72F3B519}" type="datetimeFigureOut">
              <a:rPr lang="en-US"/>
              <a:pPr>
                <a:defRPr/>
              </a:pPr>
              <a:t>7/22/2025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C4CAA-E0E0-458C-B55E-4C0E90D4CD9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7EF4CD-F279-4233-B2E4-0E26CA3290F6}" type="datetimeFigureOut">
              <a:rPr lang="en-US"/>
              <a:pPr>
                <a:defRPr/>
              </a:pPr>
              <a:t>7/22/2025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E798E-FB15-4315-B1DC-D2DCA1BA7A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6E1F68-7695-4CCD-98E6-5B45E6873507}" type="datetimeFigureOut">
              <a:rPr lang="en-US"/>
              <a:pPr>
                <a:defRPr/>
              </a:pPr>
              <a:t>7/22/2025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66D13-DF96-4A72-B533-B765B482EE3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AF5D0-3444-4AD2-B93F-61CFD4A58E81}" type="datetimeFigureOut">
              <a:rPr lang="en-US"/>
              <a:pPr>
                <a:defRPr/>
              </a:pPr>
              <a:t>7/22/2025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85080-AFF9-4E7C-95CC-9F4D6615B1D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A1795-5C5F-4ADC-8F7B-E163E50F1501}" type="datetimeFigureOut">
              <a:rPr lang="en-US"/>
              <a:pPr>
                <a:defRPr/>
              </a:pPr>
              <a:t>7/22/2025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F4CC5-03F5-4EA1-9973-1FDA5EACD7E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E5D90-44DA-4491-9189-8A58A239E3F0}" type="datetimeFigureOut">
              <a:rPr lang="en-US"/>
              <a:pPr>
                <a:defRPr/>
              </a:pPr>
              <a:t>7/22/2025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3BB65-4883-42B0-B702-F80F4F3A239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713CD-8490-4981-B959-70BE3F1A959F}" type="datetimeFigureOut">
              <a:rPr lang="en-US"/>
              <a:pPr>
                <a:defRPr/>
              </a:pPr>
              <a:t>7/22/2025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0B9F8-3559-4C98-8F10-B0B88F17C86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E8855F-F504-45FA-A576-1590F76C2705}" type="datetimeFigureOut">
              <a:rPr lang="en-US"/>
              <a:pPr>
                <a:defRPr/>
              </a:pPr>
              <a:t>7/22/2025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DCE1C-80E8-4825-A4B7-38EFA861B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BDECC-0B1D-42B8-9BEA-F778AE983958}" type="datetimeFigureOut">
              <a:rPr lang="en-US"/>
              <a:pPr>
                <a:defRPr/>
              </a:pPr>
              <a:t>7/22/2025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405C9-254F-4468-8611-0D7BB7C8BED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2FD81C-300F-46E2-B358-D86C235087FB}" type="datetimeFigureOut">
              <a:rPr lang="en-US"/>
              <a:pPr>
                <a:defRPr/>
              </a:pPr>
              <a:t>7/22/2025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9590F2-EE45-4061-BDBC-FD52E9B2CC6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77AE7-CB21-4DC3-A75C-A601C0A5D567}" type="datetimeFigureOut">
              <a:rPr lang="en-US"/>
              <a:pPr>
                <a:defRPr/>
              </a:pPr>
              <a:t>7/22/2025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CD6E2-0945-4F21-B95B-38AF0E1A2F9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B6561F8-D37A-4E84-859B-22BAE32BEB36}" type="datetimeFigureOut">
              <a:rPr lang="en-US"/>
              <a:pPr>
                <a:defRPr/>
              </a:pPr>
              <a:t>7/22/2025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B505EA-DA12-43B7-84AA-3AFB58B7278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5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4.png"/><Relationship Id="rId5" Type="http://schemas.openxmlformats.org/officeDocument/2006/relationships/image" Target="../media/image19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png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image" Target="../media/image4.png"/><Relationship Id="rId5" Type="http://schemas.openxmlformats.org/officeDocument/2006/relationships/image" Target="../media/image19.png"/><Relationship Id="rId4" Type="http://schemas.openxmlformats.org/officeDocument/2006/relationships/image" Target="../media/image2.png"/><Relationship Id="rId9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26" Type="http://schemas.openxmlformats.org/officeDocument/2006/relationships/image" Target="../media/image37.png"/><Relationship Id="rId3" Type="http://schemas.microsoft.com/office/2007/relationships/media" Target="../media/media18.wav"/><Relationship Id="rId21" Type="http://schemas.openxmlformats.org/officeDocument/2006/relationships/image" Target="../media/image32.png"/><Relationship Id="rId7" Type="http://schemas.openxmlformats.org/officeDocument/2006/relationships/image" Target="../media/image4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5" Type="http://schemas.openxmlformats.org/officeDocument/2006/relationships/image" Target="../media/image36.png"/><Relationship Id="rId2" Type="http://schemas.openxmlformats.org/officeDocument/2006/relationships/audio" Target="../media/media17.wav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1" Type="http://schemas.microsoft.com/office/2007/relationships/media" Target="../media/media17.wav"/><Relationship Id="rId6" Type="http://schemas.openxmlformats.org/officeDocument/2006/relationships/image" Target="../media/image2.png"/><Relationship Id="rId11" Type="http://schemas.openxmlformats.org/officeDocument/2006/relationships/image" Target="../media/image22.png"/><Relationship Id="rId24" Type="http://schemas.openxmlformats.org/officeDocument/2006/relationships/image" Target="../media/image35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audio" Target="../media/media18.wav"/><Relationship Id="rId9" Type="http://schemas.openxmlformats.org/officeDocument/2006/relationships/image" Target="../media/image19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Relationship Id="rId27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2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How was your day?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A conversation with some trees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143900" y="585789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oods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85776"/>
            <a:ext cx="9144000" cy="6756137"/>
          </a:xfrm>
          <a:prstGeom prst="rect">
            <a:avLst/>
          </a:prstGeom>
        </p:spPr>
      </p:pic>
      <p:pic>
        <p:nvPicPr>
          <p:cNvPr id="7" name="Picture 6" descr="treeA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41" y="300060"/>
            <a:ext cx="3267075" cy="6343650"/>
          </a:xfrm>
          <a:prstGeom prst="rect">
            <a:avLst/>
          </a:prstGeom>
        </p:spPr>
      </p:pic>
      <p:pic>
        <p:nvPicPr>
          <p:cNvPr id="8" name="Picture 7" descr="tree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82" y="-23792"/>
            <a:ext cx="3143250" cy="6381750"/>
          </a:xfrm>
          <a:prstGeom prst="rect">
            <a:avLst/>
          </a:prstGeom>
        </p:spPr>
      </p:pic>
      <p:pic>
        <p:nvPicPr>
          <p:cNvPr id="11" name="Picture 10" descr="tree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50" y="-23792"/>
            <a:ext cx="3143250" cy="6381750"/>
          </a:xfrm>
          <a:prstGeom prst="rect">
            <a:avLst/>
          </a:prstGeom>
        </p:spPr>
      </p:pic>
      <p:pic>
        <p:nvPicPr>
          <p:cNvPr id="12" name="Picture 11" descr="treeA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85728"/>
            <a:ext cx="3267075" cy="6343650"/>
          </a:xfrm>
          <a:prstGeom prst="rect">
            <a:avLst/>
          </a:prstGeom>
        </p:spPr>
      </p:pic>
      <p:pic>
        <p:nvPicPr>
          <p:cNvPr id="9" name="Picture 8" descr="woodsforegroun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>
          <a:xfrm>
            <a:off x="0" y="5357826"/>
            <a:ext cx="9144000" cy="1112535"/>
          </a:xfrm>
          <a:prstGeom prst="rect">
            <a:avLst/>
          </a:prstGeom>
        </p:spPr>
      </p:pic>
      <p:sp>
        <p:nvSpPr>
          <p:cNvPr id="10" name="Round Diagonal Corner Rectangle 9"/>
          <p:cNvSpPr/>
          <p:nvPr/>
        </p:nvSpPr>
        <p:spPr>
          <a:xfrm>
            <a:off x="0" y="6072206"/>
            <a:ext cx="9144000" cy="785794"/>
          </a:xfrm>
          <a:prstGeom prst="round2Diag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 err="1">
                <a:solidFill>
                  <a:schemeClr val="tx1"/>
                </a:solidFill>
              </a:rPr>
              <a:t>Ooooh</a:t>
            </a:r>
            <a:r>
              <a:rPr lang="en-GB" sz="3600" b="1" dirty="0">
                <a:solidFill>
                  <a:schemeClr val="tx1"/>
                </a:solidFill>
              </a:rPr>
              <a:t>, first I went to the swimming pool.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3143240" y="428604"/>
            <a:ext cx="2643206" cy="2643206"/>
          </a:xfrm>
          <a:prstGeom prst="wedgeRectCallout">
            <a:avLst>
              <a:gd name="adj1" fmla="val 83240"/>
              <a:gd name="adj2" fmla="val 31718"/>
            </a:avLst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Ooooh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…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d’abord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, je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suis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allé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 à la piscine.</a:t>
            </a:r>
          </a:p>
        </p:txBody>
      </p:sp>
      <p:pic>
        <p:nvPicPr>
          <p:cNvPr id="14" name="Slide 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21533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7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oods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85776"/>
            <a:ext cx="9144000" cy="6756137"/>
          </a:xfrm>
          <a:prstGeom prst="rect">
            <a:avLst/>
          </a:prstGeom>
        </p:spPr>
      </p:pic>
      <p:pic>
        <p:nvPicPr>
          <p:cNvPr id="7" name="Picture 6" descr="treeA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41" y="300060"/>
            <a:ext cx="3267075" cy="6343650"/>
          </a:xfrm>
          <a:prstGeom prst="rect">
            <a:avLst/>
          </a:prstGeom>
        </p:spPr>
      </p:pic>
      <p:pic>
        <p:nvPicPr>
          <p:cNvPr id="8" name="Picture 7" descr="tree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82" y="-23792"/>
            <a:ext cx="3143250" cy="6381750"/>
          </a:xfrm>
          <a:prstGeom prst="rect">
            <a:avLst/>
          </a:prstGeom>
        </p:spPr>
      </p:pic>
      <p:pic>
        <p:nvPicPr>
          <p:cNvPr id="11" name="Picture 10" descr="tree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50" y="-23792"/>
            <a:ext cx="3143250" cy="6381750"/>
          </a:xfrm>
          <a:prstGeom prst="rect">
            <a:avLst/>
          </a:prstGeom>
        </p:spPr>
      </p:pic>
      <p:pic>
        <p:nvPicPr>
          <p:cNvPr id="12" name="Picture 11" descr="treeA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85728"/>
            <a:ext cx="3267075" cy="6343650"/>
          </a:xfrm>
          <a:prstGeom prst="rect">
            <a:avLst/>
          </a:prstGeom>
        </p:spPr>
      </p:pic>
      <p:pic>
        <p:nvPicPr>
          <p:cNvPr id="9" name="Picture 8" descr="woodsforegroun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>
          <a:xfrm>
            <a:off x="0" y="5357826"/>
            <a:ext cx="9144000" cy="1112535"/>
          </a:xfrm>
          <a:prstGeom prst="rect">
            <a:avLst/>
          </a:prstGeom>
        </p:spPr>
      </p:pic>
      <p:sp>
        <p:nvSpPr>
          <p:cNvPr id="10" name="Round Diagonal Corner Rectangle 9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Then I went to the fairground and got on the rollercoaster.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2857488" y="838200"/>
            <a:ext cx="3286148" cy="3805246"/>
          </a:xfrm>
          <a:prstGeom prst="wedgeRectCallout">
            <a:avLst>
              <a:gd name="adj1" fmla="val 73251"/>
              <a:gd name="adj2" fmla="val 311"/>
            </a:avLst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Ensuite, je suis allé à la fête foraine et suis monté sur les montagnes russes.</a:t>
            </a:r>
            <a:endParaRPr lang="en-GB" sz="4000" b="1" dirty="0">
              <a:solidFill>
                <a:schemeClr val="tx1"/>
              </a:solidFill>
              <a:effectLst>
                <a:glow rad="101600">
                  <a:schemeClr val="accent3">
                    <a:lumMod val="20000"/>
                    <a:lumOff val="80000"/>
                    <a:alpha val="60000"/>
                  </a:schemeClr>
                </a:glow>
              </a:effectLst>
            </a:endParaRPr>
          </a:p>
        </p:txBody>
      </p:sp>
      <p:pic>
        <p:nvPicPr>
          <p:cNvPr id="14" name="Slide 1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9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7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oods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85776"/>
            <a:ext cx="9144000" cy="6756137"/>
          </a:xfrm>
          <a:prstGeom prst="rect">
            <a:avLst/>
          </a:prstGeom>
        </p:spPr>
      </p:pic>
      <p:pic>
        <p:nvPicPr>
          <p:cNvPr id="7" name="Picture 6" descr="treeA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41" y="300060"/>
            <a:ext cx="3267075" cy="6343650"/>
          </a:xfrm>
          <a:prstGeom prst="rect">
            <a:avLst/>
          </a:prstGeom>
        </p:spPr>
      </p:pic>
      <p:pic>
        <p:nvPicPr>
          <p:cNvPr id="8" name="Picture 7" descr="tree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82" y="-23792"/>
            <a:ext cx="3143250" cy="6381750"/>
          </a:xfrm>
          <a:prstGeom prst="rect">
            <a:avLst/>
          </a:prstGeom>
        </p:spPr>
      </p:pic>
      <p:pic>
        <p:nvPicPr>
          <p:cNvPr id="11" name="Picture 10" descr="tree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50" y="-23792"/>
            <a:ext cx="3143250" cy="6381750"/>
          </a:xfrm>
          <a:prstGeom prst="rect">
            <a:avLst/>
          </a:prstGeom>
        </p:spPr>
      </p:pic>
      <p:pic>
        <p:nvPicPr>
          <p:cNvPr id="12" name="Picture 11" descr="treeA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85728"/>
            <a:ext cx="3267075" cy="6343650"/>
          </a:xfrm>
          <a:prstGeom prst="rect">
            <a:avLst/>
          </a:prstGeom>
        </p:spPr>
      </p:pic>
      <p:pic>
        <p:nvPicPr>
          <p:cNvPr id="9" name="Picture 8" descr="woodsforegroun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>
          <a:xfrm>
            <a:off x="0" y="5357826"/>
            <a:ext cx="9144000" cy="1112535"/>
          </a:xfrm>
          <a:prstGeom prst="rect">
            <a:avLst/>
          </a:prstGeom>
        </p:spPr>
      </p:pic>
      <p:sp>
        <p:nvSpPr>
          <p:cNvPr id="10" name="Round Diagonal Corner Rectangle 9"/>
          <p:cNvSpPr/>
          <p:nvPr/>
        </p:nvSpPr>
        <p:spPr>
          <a:xfrm>
            <a:off x="0" y="6072206"/>
            <a:ext cx="9144000" cy="785794"/>
          </a:xfrm>
          <a:prstGeom prst="round2Diag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1"/>
                </a:solidFill>
              </a:rPr>
              <a:t>Then I met my friends and we went to see a concert.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2786050" y="2928934"/>
            <a:ext cx="3571900" cy="3000396"/>
          </a:xfrm>
          <a:prstGeom prst="wedgeRectCallout">
            <a:avLst>
              <a:gd name="adj1" fmla="val 57136"/>
              <a:gd name="adj2" fmla="val -69447"/>
            </a:avLst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Et puis, j’ai rencontré mes amis, et nous sommes allés voir un concert.</a:t>
            </a:r>
            <a:endParaRPr lang="en-GB" sz="4000" b="1" dirty="0">
              <a:solidFill>
                <a:schemeClr val="tx1"/>
              </a:solidFill>
              <a:effectLst>
                <a:glow rad="101600">
                  <a:schemeClr val="accent3">
                    <a:lumMod val="20000"/>
                    <a:lumOff val="80000"/>
                    <a:alpha val="60000"/>
                  </a:schemeClr>
                </a:glow>
              </a:effectLst>
            </a:endParaRPr>
          </a:p>
        </p:txBody>
      </p:sp>
      <p:pic>
        <p:nvPicPr>
          <p:cNvPr id="14" name="Slide 1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286776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1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9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44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oods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55303"/>
            <a:ext cx="9144000" cy="6756137"/>
          </a:xfrm>
          <a:prstGeom prst="rect">
            <a:avLst/>
          </a:prstGeom>
        </p:spPr>
      </p:pic>
      <p:pic>
        <p:nvPicPr>
          <p:cNvPr id="7" name="Picture 6" descr="treeA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41" y="300060"/>
            <a:ext cx="3267075" cy="6343650"/>
          </a:xfrm>
          <a:prstGeom prst="rect">
            <a:avLst/>
          </a:prstGeom>
        </p:spPr>
      </p:pic>
      <p:pic>
        <p:nvPicPr>
          <p:cNvPr id="8" name="Picture 7" descr="tree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82" y="-23792"/>
            <a:ext cx="3143250" cy="6381750"/>
          </a:xfrm>
          <a:prstGeom prst="rect">
            <a:avLst/>
          </a:prstGeom>
        </p:spPr>
      </p:pic>
      <p:pic>
        <p:nvPicPr>
          <p:cNvPr id="11" name="Picture 10" descr="tree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50" y="-23792"/>
            <a:ext cx="3143250" cy="6381750"/>
          </a:xfrm>
          <a:prstGeom prst="rect">
            <a:avLst/>
          </a:prstGeom>
        </p:spPr>
      </p:pic>
      <p:pic>
        <p:nvPicPr>
          <p:cNvPr id="12" name="Picture 11" descr="treeA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85728"/>
            <a:ext cx="3267075" cy="6343650"/>
          </a:xfrm>
          <a:prstGeom prst="rect">
            <a:avLst/>
          </a:prstGeom>
        </p:spPr>
      </p:pic>
      <p:pic>
        <p:nvPicPr>
          <p:cNvPr id="9" name="Picture 8" descr="woodsforegroun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>
          <a:xfrm>
            <a:off x="0" y="5357826"/>
            <a:ext cx="9144000" cy="1112535"/>
          </a:xfrm>
          <a:prstGeom prst="rect">
            <a:avLst/>
          </a:prstGeom>
        </p:spPr>
      </p:pic>
      <p:sp>
        <p:nvSpPr>
          <p:cNvPr id="10" name="Round Diagonal Corner Rectangle 9"/>
          <p:cNvSpPr/>
          <p:nvPr/>
        </p:nvSpPr>
        <p:spPr>
          <a:xfrm>
            <a:off x="0" y="6072206"/>
            <a:ext cx="9144000" cy="785794"/>
          </a:xfrm>
          <a:prstGeom prst="round2Diag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400" b="1" dirty="0">
                <a:solidFill>
                  <a:schemeClr val="tx1"/>
                </a:solidFill>
              </a:rPr>
              <a:t>After that, we went for a meal. That was my day!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2500298" y="3071810"/>
            <a:ext cx="4000528" cy="2428892"/>
          </a:xfrm>
          <a:prstGeom prst="wedgeRectCallout">
            <a:avLst>
              <a:gd name="adj1" fmla="val 53050"/>
              <a:gd name="adj2" fmla="val -71399"/>
            </a:avLst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Après ça, nous sommes sortis dîner. C’était ma journée !</a:t>
            </a:r>
            <a:endParaRPr lang="en-GB" sz="4000" b="1" dirty="0">
              <a:solidFill>
                <a:schemeClr val="tx1"/>
              </a:solidFill>
              <a:effectLst>
                <a:glow rad="101600">
                  <a:schemeClr val="accent3">
                    <a:lumMod val="20000"/>
                    <a:lumOff val="80000"/>
                    <a:alpha val="60000"/>
                  </a:schemeClr>
                </a:glow>
              </a:effectLst>
            </a:endParaRPr>
          </a:p>
        </p:txBody>
      </p:sp>
      <p:pic>
        <p:nvPicPr>
          <p:cNvPr id="15" name="Slide 1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4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8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oods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85776"/>
            <a:ext cx="9144000" cy="6756137"/>
          </a:xfrm>
          <a:prstGeom prst="rect">
            <a:avLst/>
          </a:prstGeom>
        </p:spPr>
      </p:pic>
      <p:pic>
        <p:nvPicPr>
          <p:cNvPr id="7" name="Picture 6" descr="treeA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41" y="300060"/>
            <a:ext cx="3267075" cy="6343650"/>
          </a:xfrm>
          <a:prstGeom prst="rect">
            <a:avLst/>
          </a:prstGeom>
        </p:spPr>
      </p:pic>
      <p:pic>
        <p:nvPicPr>
          <p:cNvPr id="8" name="Picture 7" descr="tree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82" y="-23792"/>
            <a:ext cx="3143250" cy="6381750"/>
          </a:xfrm>
          <a:prstGeom prst="rect">
            <a:avLst/>
          </a:prstGeom>
        </p:spPr>
      </p:pic>
      <p:pic>
        <p:nvPicPr>
          <p:cNvPr id="9" name="Picture 8" descr="woodsforegroun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>
          <a:xfrm>
            <a:off x="0" y="5357826"/>
            <a:ext cx="9144000" cy="1112535"/>
          </a:xfrm>
          <a:prstGeom prst="rect">
            <a:avLst/>
          </a:prstGeom>
        </p:spPr>
      </p:pic>
      <p:sp>
        <p:nvSpPr>
          <p:cNvPr id="10" name="Round Diagonal Corner Rectangle 9"/>
          <p:cNvSpPr/>
          <p:nvPr/>
        </p:nvSpPr>
        <p:spPr>
          <a:xfrm>
            <a:off x="0" y="6072206"/>
            <a:ext cx="9144000" cy="785794"/>
          </a:xfrm>
          <a:prstGeom prst="round2Diag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2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oods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85776"/>
            <a:ext cx="9144000" cy="6756137"/>
          </a:xfrm>
          <a:prstGeom prst="rect">
            <a:avLst/>
          </a:prstGeom>
        </p:spPr>
      </p:pic>
      <p:pic>
        <p:nvPicPr>
          <p:cNvPr id="7" name="Picture 6" descr="treeA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41" y="300060"/>
            <a:ext cx="3267075" cy="6343650"/>
          </a:xfrm>
          <a:prstGeom prst="rect">
            <a:avLst/>
          </a:prstGeom>
        </p:spPr>
      </p:pic>
      <p:pic>
        <p:nvPicPr>
          <p:cNvPr id="8" name="Picture 7" descr="tree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82" y="-23792"/>
            <a:ext cx="3143250" cy="6381750"/>
          </a:xfrm>
          <a:prstGeom prst="rect">
            <a:avLst/>
          </a:prstGeom>
        </p:spPr>
      </p:pic>
      <p:pic>
        <p:nvPicPr>
          <p:cNvPr id="11" name="Picture 10" descr="tree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50" y="0"/>
            <a:ext cx="3143250" cy="6381750"/>
          </a:xfrm>
          <a:prstGeom prst="rect">
            <a:avLst/>
          </a:prstGeom>
        </p:spPr>
      </p:pic>
      <p:pic>
        <p:nvPicPr>
          <p:cNvPr id="12" name="Picture 11" descr="treeA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41" y="300060"/>
            <a:ext cx="3267075" cy="6343650"/>
          </a:xfrm>
          <a:prstGeom prst="rect">
            <a:avLst/>
          </a:prstGeom>
        </p:spPr>
      </p:pic>
      <p:pic>
        <p:nvPicPr>
          <p:cNvPr id="9" name="Picture 8" descr="woodsforegroun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>
          <a:xfrm>
            <a:off x="0" y="5357826"/>
            <a:ext cx="9144000" cy="1112535"/>
          </a:xfrm>
          <a:prstGeom prst="rect">
            <a:avLst/>
          </a:prstGeom>
        </p:spPr>
      </p:pic>
      <p:sp>
        <p:nvSpPr>
          <p:cNvPr id="10" name="Round Diagonal Corner Rectangle 9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Oh come on! You couldn’t have possibly done that. You’re a TREE!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3000364" y="571480"/>
            <a:ext cx="3643338" cy="4214842"/>
          </a:xfrm>
          <a:prstGeom prst="wedgeRectCallout">
            <a:avLst>
              <a:gd name="adj1" fmla="val -75670"/>
              <a:gd name="adj2" fmla="val -15508"/>
            </a:avLst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Eh ben voyons ! C’est impossible que tu aies pu faire tout ça. Tu es un arbre, bon sang !</a:t>
            </a:r>
            <a:endParaRPr lang="en-GB" sz="4000" b="1" dirty="0">
              <a:solidFill>
                <a:schemeClr val="tx1"/>
              </a:solidFill>
              <a:effectLst>
                <a:glow rad="101600">
                  <a:schemeClr val="accent3">
                    <a:lumMod val="20000"/>
                    <a:lumOff val="80000"/>
                    <a:alpha val="60000"/>
                  </a:schemeClr>
                </a:glow>
              </a:effectLst>
            </a:endParaRPr>
          </a:p>
        </p:txBody>
      </p:sp>
      <p:pic>
        <p:nvPicPr>
          <p:cNvPr id="14" name="Slide 1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14390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6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0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2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200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oods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85776"/>
            <a:ext cx="9144000" cy="6756137"/>
          </a:xfrm>
          <a:prstGeom prst="rect">
            <a:avLst/>
          </a:prstGeom>
        </p:spPr>
      </p:pic>
      <p:pic>
        <p:nvPicPr>
          <p:cNvPr id="7" name="Picture 6" descr="treeA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41" y="300060"/>
            <a:ext cx="3267075" cy="6343650"/>
          </a:xfrm>
          <a:prstGeom prst="rect">
            <a:avLst/>
          </a:prstGeom>
        </p:spPr>
      </p:pic>
      <p:pic>
        <p:nvPicPr>
          <p:cNvPr id="8" name="Picture 7" descr="tree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82" y="-23792"/>
            <a:ext cx="3143250" cy="6381750"/>
          </a:xfrm>
          <a:prstGeom prst="rect">
            <a:avLst/>
          </a:prstGeom>
        </p:spPr>
      </p:pic>
      <p:pic>
        <p:nvPicPr>
          <p:cNvPr id="11" name="Picture 10" descr="tree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50" y="0"/>
            <a:ext cx="3143250" cy="6381750"/>
          </a:xfrm>
          <a:prstGeom prst="rect">
            <a:avLst/>
          </a:prstGeom>
        </p:spPr>
      </p:pic>
      <p:pic>
        <p:nvPicPr>
          <p:cNvPr id="12" name="Picture 11" descr="treeA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41" y="300060"/>
            <a:ext cx="3267075" cy="6343650"/>
          </a:xfrm>
          <a:prstGeom prst="rect">
            <a:avLst/>
          </a:prstGeom>
        </p:spPr>
      </p:pic>
      <p:pic>
        <p:nvPicPr>
          <p:cNvPr id="9" name="Picture 8" descr="woodsforegroun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>
          <a:xfrm>
            <a:off x="0" y="5357826"/>
            <a:ext cx="9144000" cy="1112535"/>
          </a:xfrm>
          <a:prstGeom prst="rect">
            <a:avLst/>
          </a:prstGeom>
        </p:spPr>
      </p:pic>
      <p:sp>
        <p:nvSpPr>
          <p:cNvPr id="10" name="Round Diagonal Corner Rectangle 9"/>
          <p:cNvSpPr/>
          <p:nvPr/>
        </p:nvSpPr>
        <p:spPr>
          <a:xfrm>
            <a:off x="0" y="6072206"/>
            <a:ext cx="9144000" cy="785794"/>
          </a:xfrm>
          <a:prstGeom prst="round2Diag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You really shouldn’t tell such silly stories!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2786050" y="3500438"/>
            <a:ext cx="4214842" cy="1857388"/>
          </a:xfrm>
          <a:prstGeom prst="wedgeRectCallout">
            <a:avLst>
              <a:gd name="adj1" fmla="val -65413"/>
              <a:gd name="adj2" fmla="val -109753"/>
            </a:avLst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Tu ne devrais pas dire des idioties pareilles !</a:t>
            </a:r>
            <a:endParaRPr lang="en-GB" sz="4000" b="1" dirty="0">
              <a:solidFill>
                <a:schemeClr val="tx1"/>
              </a:solidFill>
              <a:effectLst>
                <a:glow rad="101600">
                  <a:schemeClr val="accent3">
                    <a:lumMod val="20000"/>
                    <a:lumOff val="80000"/>
                    <a:alpha val="60000"/>
                  </a:schemeClr>
                </a:glow>
              </a:effectLst>
            </a:endParaRPr>
          </a:p>
        </p:txBody>
      </p:sp>
      <p:pic>
        <p:nvPicPr>
          <p:cNvPr id="14" name="Slide 1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358214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46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oods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85776"/>
            <a:ext cx="9144000" cy="6756137"/>
          </a:xfrm>
          <a:prstGeom prst="rect">
            <a:avLst/>
          </a:prstGeom>
        </p:spPr>
      </p:pic>
      <p:pic>
        <p:nvPicPr>
          <p:cNvPr id="7" name="Picture 6" descr="treeA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9041" y="300060"/>
            <a:ext cx="3267075" cy="6343650"/>
          </a:xfrm>
          <a:prstGeom prst="rect">
            <a:avLst/>
          </a:prstGeom>
        </p:spPr>
      </p:pic>
      <p:pic>
        <p:nvPicPr>
          <p:cNvPr id="8" name="Picture 7" descr="tree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82" y="-23792"/>
            <a:ext cx="3143250" cy="6381750"/>
          </a:xfrm>
          <a:prstGeom prst="rect">
            <a:avLst/>
          </a:prstGeom>
        </p:spPr>
      </p:pic>
      <p:pic>
        <p:nvPicPr>
          <p:cNvPr id="12" name="Picture 11" descr="treeA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9041" y="300060"/>
            <a:ext cx="3267075" cy="6343650"/>
          </a:xfrm>
          <a:prstGeom prst="rect">
            <a:avLst/>
          </a:prstGeom>
        </p:spPr>
      </p:pic>
      <p:pic>
        <p:nvPicPr>
          <p:cNvPr id="9" name="Picture 8" descr="woodsforegroun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>
          <a:xfrm>
            <a:off x="0" y="5357826"/>
            <a:ext cx="9144000" cy="1112535"/>
          </a:xfrm>
          <a:prstGeom prst="rect">
            <a:avLst/>
          </a:prstGeom>
        </p:spPr>
      </p:pic>
      <p:sp>
        <p:nvSpPr>
          <p:cNvPr id="10" name="Round Diagonal Corner Rectangle 9"/>
          <p:cNvSpPr/>
          <p:nvPr/>
        </p:nvSpPr>
        <p:spPr>
          <a:xfrm>
            <a:off x="0" y="6072206"/>
            <a:ext cx="9144000" cy="785794"/>
          </a:xfrm>
          <a:prstGeom prst="round2Diag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A walking tree…this is just ridiculous! I’m off!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3357554" y="2428868"/>
            <a:ext cx="3286148" cy="2928958"/>
          </a:xfrm>
          <a:prstGeom prst="wedgeRectCallout">
            <a:avLst>
              <a:gd name="adj1" fmla="val -93715"/>
              <a:gd name="adj2" fmla="val -50180"/>
            </a:avLst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Un arbre qui marche… c’est ridicule ! Bon, j’y vais !</a:t>
            </a:r>
            <a:endParaRPr lang="en-GB" sz="4000" b="1" dirty="0">
              <a:solidFill>
                <a:schemeClr val="tx1"/>
              </a:solidFill>
              <a:effectLst>
                <a:glow rad="101600">
                  <a:schemeClr val="accent3">
                    <a:lumMod val="20000"/>
                    <a:lumOff val="80000"/>
                    <a:alpha val="60000"/>
                  </a:schemeClr>
                </a:glow>
              </a:effectLst>
            </a:endParaRPr>
          </a:p>
        </p:txBody>
      </p:sp>
      <p:pic>
        <p:nvPicPr>
          <p:cNvPr id="11" name="Slide 1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8358214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3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334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334"/>
                            </p:stCondLst>
                            <p:childTnLst>
                              <p:par>
                                <p:cTn id="1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33333E-6 C 0.00938 -0.02546 0.00521 -0.00926 0.00208 -0.06111 C 0.00104 -0.07893 -0.00365 -0.09398 -0.00625 -0.11111 C -0.01042 -0.13912 -0.01684 -0.16643 -0.02083 -0.19444 C -0.02691 -0.15393 -0.02187 -0.16435 -0.03142 -0.18333 C -0.03264 -0.17963 -0.03437 -0.17615 -0.03542 -0.17222 C -0.03646 -0.16782 -0.03507 -0.16157 -0.0375 -0.15833 C -0.03924 -0.15625 -0.04167 -0.16018 -0.04375 -0.16111 C -0.04514 -0.16389 -0.04566 -0.17083 -0.04809 -0.16944 C -0.05243 -0.16643 -0.05295 -0.1574 -0.05625 -0.15277 C -0.05833 -0.15 -0.06059 -0.14745 -0.06267 -0.14444 C -0.06406 -0.14189 -0.06545 -0.13889 -0.06667 -0.13611 C -0.06875 -0.13796 -0.07153 -0.13889 -0.07292 -0.14166 C -0.07517 -0.14652 -0.07344 -0.15509 -0.07708 -0.15833 C -0.07917 -0.16018 -0.08125 -0.16203 -0.08333 -0.16389 C -0.08819 -0.15416 -0.09115 -0.14583 -0.09792 -0.13889 C -0.10191 -0.13472 -0.11042 -0.12777 -0.11042 -0.12777 C -0.11667 -0.13333 -0.11736 -0.1324 -0.12101 -0.14166 C -0.12205 -0.14421 -0.12153 -0.14768 -0.12309 -0.15 C -0.12465 -0.15254 -0.12708 -0.1537 -0.12917 -0.15555 C -0.13646 -0.15231 -0.13663 -0.15023 -0.14375 -0.15833 C -0.14566 -0.16041 -0.14583 -0.16481 -0.14792 -0.16666 C -0.15208 -0.17037 -0.15764 -0.17014 -0.1625 -0.17222 C -0.16753 -0.16203 -0.17274 -0.15301 -0.17917 -0.14444 C -0.18715 -0.16597 -0.19549 -0.18009 -0.20833 -0.19722 C -0.21285 -0.18912 -0.21597 -0.17986 -0.22083 -0.17222 C -0.225 -0.16574 -0.2309 -0.16157 -0.23542 -0.15555 C -0.24566 -0.16018 -0.24635 -0.17014 -0.25417 -0.18055 C -0.25955 -0.18773 -0.26424 -0.19004 -0.27083 -0.19444 C -0.27361 -0.19259 -0.27691 -0.19189 -0.27917 -0.18889 C -0.28021 -0.1875 -0.28333 -0.16967 -0.28333 -0.16944 C -0.28698 -0.16088 -0.28993 -0.16088 -0.29583 -0.15833 C -0.30382 -0.1743 -0.31094 -0.18819 -0.325 -0.19444 C -0.32951 -0.17615 -0.3408 -0.16435 -0.35417 -0.15833 C -0.35938 -0.16875 -0.3625 -0.18032 -0.36667 -0.19166 C -0.36875 -0.19074 -0.37135 -0.19097 -0.37292 -0.18889 C -0.37448 -0.1868 -0.37396 -0.1831 -0.375 -0.18055 C -0.38316 -0.15902 -0.37604 -0.18472 -0.38125 -0.16389 C -0.3941 -0.17245 -0.38785 -0.16597 -0.39792 -0.18611 C -0.39931 -0.18889 -0.40208 -0.19444 -0.40208 -0.19444 C -0.41215 -0.19004 -0.40868 -0.1868 -0.41458 -0.175 C -0.42517 -0.17847 -0.42674 -0.18402 -0.43542 -0.19166 C -0.44028 -0.17222 -0.43542 -0.17685 -0.44583 -0.17222 C -0.44861 -0.17314 -0.45139 -0.17546 -0.45417 -0.175 C -0.46788 -0.17245 -0.45434 -0.16551 -0.46458 -0.17222 " pathEditMode="relative" ptsTypes="ffffffffffffffffffffffffffffffffffffffffffffA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70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oods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0" cy="6756137"/>
          </a:xfrm>
          <a:prstGeom prst="rect">
            <a:avLst/>
          </a:prstGeom>
        </p:spPr>
      </p:pic>
      <p:pic>
        <p:nvPicPr>
          <p:cNvPr id="8" name="Picture 7" descr="tree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6000782" y="-23792"/>
            <a:ext cx="3143250" cy="6381750"/>
          </a:xfrm>
          <a:prstGeom prst="rect">
            <a:avLst/>
          </a:prstGeom>
        </p:spPr>
      </p:pic>
      <p:pic>
        <p:nvPicPr>
          <p:cNvPr id="9" name="Picture 8" descr="woodsforegroun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  <a:lum bright="70000" contrast="-70000"/>
          </a:blip>
          <a:srcRect t="83533"/>
          <a:stretch>
            <a:fillRect/>
          </a:stretch>
        </p:blipFill>
        <p:spPr>
          <a:xfrm>
            <a:off x="0" y="5357826"/>
            <a:ext cx="9144000" cy="1112535"/>
          </a:xfrm>
          <a:prstGeom prst="rect">
            <a:avLst/>
          </a:prstGeom>
        </p:spPr>
      </p:pic>
      <p:pic>
        <p:nvPicPr>
          <p:cNvPr id="14" name="Picture 13" descr="woodsforegroun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  <a:lum bright="70000" contrast="-70000"/>
          </a:blip>
          <a:srcRect t="83533"/>
          <a:stretch>
            <a:fillRect/>
          </a:stretch>
        </p:blipFill>
        <p:spPr>
          <a:xfrm flipH="1">
            <a:off x="-32" y="5715016"/>
            <a:ext cx="9144000" cy="1112535"/>
          </a:xfrm>
          <a:prstGeom prst="rect">
            <a:avLst/>
          </a:prstGeom>
        </p:spPr>
      </p:pic>
      <p:sp>
        <p:nvSpPr>
          <p:cNvPr id="15" name="Content Placeholder 3"/>
          <p:cNvSpPr txBox="1">
            <a:spLocks/>
          </p:cNvSpPr>
          <p:nvPr/>
        </p:nvSpPr>
        <p:spPr>
          <a:xfrm>
            <a:off x="285720" y="303209"/>
            <a:ext cx="4038600" cy="5983311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How was your day?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he swimming pool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a f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airground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o go out for dinner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n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onsense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Content Placeholder 4"/>
          <p:cNvSpPr txBox="1">
            <a:spLocks/>
          </p:cNvSpPr>
          <p:nvPr/>
        </p:nvSpPr>
        <p:spPr>
          <a:xfrm>
            <a:off x="4000464" y="214290"/>
            <a:ext cx="5143536" cy="6143668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Comment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s’est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passée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ta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journée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?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la piscine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une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fête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foraine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s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ortir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dîner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des bêtises / des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idioties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Slide 1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0109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3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woods.bmp"/>
          <p:cNvPicPr>
            <a:picLocks noChangeAspect="1"/>
          </p:cNvPicPr>
          <p:nvPr/>
        </p:nvPicPr>
        <p:blipFill>
          <a:blip r:embed="rId6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0" cy="6756137"/>
          </a:xfrm>
          <a:prstGeom prst="rect">
            <a:avLst/>
          </a:prstGeom>
        </p:spPr>
      </p:pic>
      <p:pic>
        <p:nvPicPr>
          <p:cNvPr id="26" name="Picture 25" descr="tree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6000782" y="-23792"/>
            <a:ext cx="3143250" cy="6381750"/>
          </a:xfrm>
          <a:prstGeom prst="rect">
            <a:avLst/>
          </a:prstGeom>
        </p:spPr>
      </p:pic>
      <p:pic>
        <p:nvPicPr>
          <p:cNvPr id="27" name="Picture 26" descr="woodsforegroun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  <a:lum bright="70000" contrast="-70000"/>
          </a:blip>
          <a:srcRect t="83533"/>
          <a:stretch>
            <a:fillRect/>
          </a:stretch>
        </p:blipFill>
        <p:spPr>
          <a:xfrm>
            <a:off x="0" y="5357826"/>
            <a:ext cx="9144000" cy="1112535"/>
          </a:xfrm>
          <a:prstGeom prst="rect">
            <a:avLst/>
          </a:prstGeom>
        </p:spPr>
      </p:pic>
      <p:pic>
        <p:nvPicPr>
          <p:cNvPr id="28" name="Picture 27" descr="woodsforegroun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  <a:lum bright="70000" contrast="-70000"/>
          </a:blip>
          <a:srcRect t="83533"/>
          <a:stretch>
            <a:fillRect/>
          </a:stretch>
        </p:blipFill>
        <p:spPr>
          <a:xfrm flipH="1">
            <a:off x="-32" y="5715016"/>
            <a:ext cx="9144000" cy="1112535"/>
          </a:xfrm>
          <a:prstGeom prst="rect">
            <a:avLst/>
          </a:prstGeom>
        </p:spPr>
      </p:pic>
      <p:pic>
        <p:nvPicPr>
          <p:cNvPr id="25" name="Picture 24" descr="treeA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9144000" y="800126"/>
            <a:ext cx="3267075" cy="63436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3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4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3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4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23638D3A-2A27-3307-819C-87F6CF403C3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34669061-1B8E-0AF9-0518-0D39610137E7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06 0 C 0.00937 -0.02546 -0.00278 -0.00926 -0.01198 -0.06111 C -0.01493 -0.07894 -0.02865 -0.09398 -0.03612 -0.11111 C -0.04827 -0.13912 -0.06702 -0.16644 -0.07865 -0.19444 C -0.09636 -0.15394 -0.0816 -0.16435 -0.10938 -0.18333 C -0.11302 -0.17963 -0.11806 -0.17616 -0.12101 -0.17222 C -0.12414 -0.16782 -0.11997 -0.16157 -0.12709 -0.15833 C -0.13212 -0.15625 -0.13924 -0.16019 -0.14532 -0.16111 C -0.14931 -0.16389 -0.15087 -0.17083 -0.15799 -0.16944 C -0.17066 -0.16644 -0.17205 -0.15741 -0.18177 -0.15278 C -0.18768 -0.15 -0.19427 -0.14745 -0.20035 -0.14444 C -0.20434 -0.1419 -0.20851 -0.13889 -0.21198 -0.13611 C -0.21806 -0.13796 -0.22622 -0.13889 -0.23021 -0.14167 C -0.23681 -0.14653 -0.23177 -0.15509 -0.24237 -0.15833 C -0.24844 -0.16019 -0.25452 -0.16204 -0.26059 -0.16389 C -0.27466 -0.15417 -0.28316 -0.14583 -0.30296 -0.13889 C -0.31459 -0.13472 -0.33941 -0.12778 -0.33941 -0.12755 C -0.35747 -0.13333 -0.35955 -0.13241 -0.37014 -0.14167 C -0.37309 -0.14421 -0.37171 -0.14769 -0.37622 -0.15 C -0.38073 -0.15255 -0.38785 -0.1537 -0.39393 -0.15556 C -0.41511 -0.15231 -0.41563 -0.15023 -0.43629 -0.15833 C -0.44184 -0.16042 -0.44237 -0.16481 -0.44844 -0.16667 C -0.46059 -0.17037 -0.47674 -0.17014 -0.49098 -0.17222 C -0.50556 -0.16204 -0.52066 -0.15301 -0.53941 -0.14444 C -0.56268 -0.16597 -0.58681 -0.18009 -0.62431 -0.19722 C -0.63733 -0.18912 -0.64653 -0.17986 -0.66059 -0.17222 C -0.67275 -0.16574 -0.68993 -0.16157 -0.70313 -0.15556 C -0.73299 -0.16019 -0.7349 -0.17014 -0.75764 -0.18056 C -0.77327 -0.18773 -0.78698 -0.19005 -0.80608 -0.19444 C -0.81424 -0.19259 -0.82379 -0.1919 -0.83039 -0.18889 C -0.83351 -0.1875 -0.84254 -0.16968 -0.84254 -0.16944 C -0.85313 -0.16088 -0.86181 -0.16088 -0.879 -0.15833 C -0.90209 -0.17431 -0.92292 -0.18819 -0.96372 -0.19444 C -0.97691 -0.17616 -1.00973 -0.16435 -1.04862 -0.15833 C -1.06389 -0.16875 -1.07292 -0.18032 -1.08507 -0.19167 C -1.09115 -0.19074 -1.09862 -0.19097 -1.1033 -0.18889 C -1.10782 -0.18681 -1.10625 -0.1831 -1.10938 -0.18056 C -1.13299 -0.15903 -1.11233 -0.18472 -1.12743 -0.16389 C -1.16493 -0.17245 -1.14671 -0.16597 -1.17605 -0.18611 C -1.17987 -0.18889 -1.18803 -0.19444 -1.18803 -0.19421 C -1.21719 -0.19005 -1.20712 -0.18681 -1.22431 -0.175 C -1.25521 -0.17847 -1.25973 -0.18403 -1.2849 -0.19167 C -1.29914 -0.17222 -1.2849 -0.17685 -1.31528 -0.17222 C -1.32327 -0.17315 -1.33143 -0.17546 -1.33959 -0.175 C -1.37952 -0.17245 -1.34011 -0.16551 -1.3698 -0.17222 " pathEditMode="relative" rAng="0" ptsTypes="ffffffffffffffffffffffffffffffffffffffffffffA">
                                      <p:cBhvr>
                                        <p:cTn id="8" dur="79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700" y="-99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10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7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9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3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7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4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6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5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5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6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7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5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0"/>
                            </p:stCondLst>
                            <p:childTnLst>
                              <p:par>
                                <p:cTn id="9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9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oods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85776"/>
            <a:ext cx="9144000" cy="6756137"/>
          </a:xfrm>
          <a:prstGeom prst="rect">
            <a:avLst/>
          </a:prstGeom>
        </p:spPr>
      </p:pic>
      <p:pic>
        <p:nvPicPr>
          <p:cNvPr id="7" name="Picture 6" descr="treeA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41" y="300060"/>
            <a:ext cx="3267075" cy="6343650"/>
          </a:xfrm>
          <a:prstGeom prst="rect">
            <a:avLst/>
          </a:prstGeom>
        </p:spPr>
      </p:pic>
      <p:pic>
        <p:nvPicPr>
          <p:cNvPr id="8" name="Picture 7" descr="tree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82" y="-23792"/>
            <a:ext cx="3143250" cy="6381750"/>
          </a:xfrm>
          <a:prstGeom prst="rect">
            <a:avLst/>
          </a:prstGeom>
        </p:spPr>
      </p:pic>
      <p:pic>
        <p:nvPicPr>
          <p:cNvPr id="11" name="Picture 10" descr="tree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50" y="-23792"/>
            <a:ext cx="3143250" cy="6381750"/>
          </a:xfrm>
          <a:prstGeom prst="rect">
            <a:avLst/>
          </a:prstGeom>
        </p:spPr>
      </p:pic>
      <p:pic>
        <p:nvPicPr>
          <p:cNvPr id="12" name="Picture 11" descr="treeA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85728"/>
            <a:ext cx="3267075" cy="6343650"/>
          </a:xfrm>
          <a:prstGeom prst="rect">
            <a:avLst/>
          </a:prstGeom>
        </p:spPr>
      </p:pic>
      <p:pic>
        <p:nvPicPr>
          <p:cNvPr id="9" name="Picture 8" descr="woodsforegroun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>
          <a:xfrm>
            <a:off x="0" y="5357826"/>
            <a:ext cx="9144000" cy="1112535"/>
          </a:xfrm>
          <a:prstGeom prst="rect">
            <a:avLst/>
          </a:prstGeom>
        </p:spPr>
      </p:pic>
      <p:sp>
        <p:nvSpPr>
          <p:cNvPr id="10" name="Round Diagonal Corner Rectangle 9"/>
          <p:cNvSpPr/>
          <p:nvPr/>
        </p:nvSpPr>
        <p:spPr>
          <a:xfrm>
            <a:off x="0" y="6072206"/>
            <a:ext cx="9144000" cy="785794"/>
          </a:xfrm>
          <a:prstGeom prst="round2Diag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Hello! Did you have a good day?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3143240" y="714356"/>
            <a:ext cx="2714644" cy="2928958"/>
          </a:xfrm>
          <a:prstGeom prst="wedgeRectCallout">
            <a:avLst>
              <a:gd name="adj1" fmla="val 78945"/>
              <a:gd name="adj2" fmla="val 12039"/>
            </a:avLst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Bonjour ! As-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tu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 p</a:t>
            </a:r>
            <a:r>
              <a:rPr lang="fr-FR" sz="4000" b="1" dirty="0" err="1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assé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une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bonne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journée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 ?</a:t>
            </a:r>
          </a:p>
        </p:txBody>
      </p:sp>
      <p:pic>
        <p:nvPicPr>
          <p:cNvPr id="14" name="Slide 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358214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oods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85776"/>
            <a:ext cx="9144000" cy="6756137"/>
          </a:xfrm>
          <a:prstGeom prst="rect">
            <a:avLst/>
          </a:prstGeom>
        </p:spPr>
      </p:pic>
      <p:pic>
        <p:nvPicPr>
          <p:cNvPr id="7" name="Picture 6" descr="treeA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41" y="300060"/>
            <a:ext cx="3267075" cy="6343650"/>
          </a:xfrm>
          <a:prstGeom prst="rect">
            <a:avLst/>
          </a:prstGeom>
        </p:spPr>
      </p:pic>
      <p:pic>
        <p:nvPicPr>
          <p:cNvPr id="8" name="Picture 7" descr="tree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82" y="-23792"/>
            <a:ext cx="3143250" cy="6381750"/>
          </a:xfrm>
          <a:prstGeom prst="rect">
            <a:avLst/>
          </a:prstGeom>
        </p:spPr>
      </p:pic>
      <p:pic>
        <p:nvPicPr>
          <p:cNvPr id="11" name="Picture 10" descr="tree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50" y="0"/>
            <a:ext cx="3143250" cy="6381750"/>
          </a:xfrm>
          <a:prstGeom prst="rect">
            <a:avLst/>
          </a:prstGeom>
        </p:spPr>
      </p:pic>
      <p:pic>
        <p:nvPicPr>
          <p:cNvPr id="12" name="Picture 11" descr="treeA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41" y="300060"/>
            <a:ext cx="3267075" cy="6343650"/>
          </a:xfrm>
          <a:prstGeom prst="rect">
            <a:avLst/>
          </a:prstGeom>
        </p:spPr>
      </p:pic>
      <p:pic>
        <p:nvPicPr>
          <p:cNvPr id="9" name="Picture 8" descr="woodsforegroun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>
          <a:xfrm>
            <a:off x="0" y="5357826"/>
            <a:ext cx="9144000" cy="1112535"/>
          </a:xfrm>
          <a:prstGeom prst="rect">
            <a:avLst/>
          </a:prstGeom>
        </p:spPr>
      </p:pic>
      <p:sp>
        <p:nvSpPr>
          <p:cNvPr id="10" name="Round Diagonal Corner Rectangle 9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Oh, bit boring. I was just standing around here.  Same old, as every day.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3143240" y="1928802"/>
            <a:ext cx="3500462" cy="3500462"/>
          </a:xfrm>
          <a:prstGeom prst="wedgeRectCallout">
            <a:avLst>
              <a:gd name="adj1" fmla="val -82817"/>
              <a:gd name="adj2" fmla="val -41423"/>
            </a:avLst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Mwais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…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plutôt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ennuyante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. Je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suis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juste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resté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planté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là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. La routine, quoi.</a:t>
            </a:r>
          </a:p>
        </p:txBody>
      </p:sp>
      <p:pic>
        <p:nvPicPr>
          <p:cNvPr id="14" name="Slide 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358214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1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9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4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oods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85776"/>
            <a:ext cx="9144000" cy="6756137"/>
          </a:xfrm>
          <a:prstGeom prst="rect">
            <a:avLst/>
          </a:prstGeom>
        </p:spPr>
      </p:pic>
      <p:pic>
        <p:nvPicPr>
          <p:cNvPr id="7" name="Picture 6" descr="treeA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41" y="300060"/>
            <a:ext cx="3267075" cy="6343650"/>
          </a:xfrm>
          <a:prstGeom prst="rect">
            <a:avLst/>
          </a:prstGeom>
        </p:spPr>
      </p:pic>
      <p:pic>
        <p:nvPicPr>
          <p:cNvPr id="8" name="Picture 7" descr="tree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82" y="-23792"/>
            <a:ext cx="3143250" cy="6381750"/>
          </a:xfrm>
          <a:prstGeom prst="rect">
            <a:avLst/>
          </a:prstGeom>
        </p:spPr>
      </p:pic>
      <p:pic>
        <p:nvPicPr>
          <p:cNvPr id="12" name="Picture 11" descr="treeA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85728"/>
            <a:ext cx="3267075" cy="6343650"/>
          </a:xfrm>
          <a:prstGeom prst="rect">
            <a:avLst/>
          </a:prstGeom>
        </p:spPr>
      </p:pic>
      <p:pic>
        <p:nvPicPr>
          <p:cNvPr id="9" name="Picture 8" descr="woodsforegroun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>
          <a:xfrm>
            <a:off x="0" y="5357826"/>
            <a:ext cx="9144000" cy="1112535"/>
          </a:xfrm>
          <a:prstGeom prst="rect">
            <a:avLst/>
          </a:prstGeom>
        </p:spPr>
      </p:pic>
      <p:sp>
        <p:nvSpPr>
          <p:cNvPr id="10" name="Round Diagonal Corner Rectangle 9"/>
          <p:cNvSpPr/>
          <p:nvPr/>
        </p:nvSpPr>
        <p:spPr>
          <a:xfrm>
            <a:off x="0" y="6072206"/>
            <a:ext cx="9144000" cy="785794"/>
          </a:xfrm>
          <a:prstGeom prst="round2Diag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endParaRPr lang="en-GB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2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oods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85776"/>
            <a:ext cx="9144000" cy="6756137"/>
          </a:xfrm>
          <a:prstGeom prst="rect">
            <a:avLst/>
          </a:prstGeom>
        </p:spPr>
      </p:pic>
      <p:pic>
        <p:nvPicPr>
          <p:cNvPr id="7" name="Picture 6" descr="treeA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41" y="300060"/>
            <a:ext cx="3267075" cy="6343650"/>
          </a:xfrm>
          <a:prstGeom prst="rect">
            <a:avLst/>
          </a:prstGeom>
        </p:spPr>
      </p:pic>
      <p:pic>
        <p:nvPicPr>
          <p:cNvPr id="8" name="Picture 7" descr="tree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82" y="-23792"/>
            <a:ext cx="3143250" cy="6381750"/>
          </a:xfrm>
          <a:prstGeom prst="rect">
            <a:avLst/>
          </a:prstGeom>
        </p:spPr>
      </p:pic>
      <p:pic>
        <p:nvPicPr>
          <p:cNvPr id="11" name="Picture 10" descr="tree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50" y="0"/>
            <a:ext cx="3143250" cy="6381750"/>
          </a:xfrm>
          <a:prstGeom prst="rect">
            <a:avLst/>
          </a:prstGeom>
        </p:spPr>
      </p:pic>
      <p:pic>
        <p:nvPicPr>
          <p:cNvPr id="12" name="Picture 11" descr="treeA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41" y="300060"/>
            <a:ext cx="3267075" cy="6343650"/>
          </a:xfrm>
          <a:prstGeom prst="rect">
            <a:avLst/>
          </a:prstGeom>
        </p:spPr>
      </p:pic>
      <p:pic>
        <p:nvPicPr>
          <p:cNvPr id="9" name="Picture 8" descr="woodsforegroun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>
          <a:xfrm>
            <a:off x="0" y="5357826"/>
            <a:ext cx="9144000" cy="1112535"/>
          </a:xfrm>
          <a:prstGeom prst="rect">
            <a:avLst/>
          </a:prstGeom>
        </p:spPr>
      </p:pic>
      <p:sp>
        <p:nvSpPr>
          <p:cNvPr id="10" name="Round Diagonal Corner Rectangle 9"/>
          <p:cNvSpPr/>
          <p:nvPr/>
        </p:nvSpPr>
        <p:spPr>
          <a:xfrm>
            <a:off x="0" y="6072206"/>
            <a:ext cx="9144000" cy="785794"/>
          </a:xfrm>
          <a:prstGeom prst="round2Diag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And how was your day?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3428992" y="2786058"/>
            <a:ext cx="2928958" cy="2071702"/>
          </a:xfrm>
          <a:prstGeom prst="wedgeRectCallout">
            <a:avLst>
              <a:gd name="adj1" fmla="val -102011"/>
              <a:gd name="adj2" fmla="val -75541"/>
            </a:avLst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Et comment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s’est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passée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ta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journée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 ?</a:t>
            </a:r>
          </a:p>
        </p:txBody>
      </p:sp>
      <p:pic>
        <p:nvPicPr>
          <p:cNvPr id="14" name="Slide 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358214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9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oods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85776"/>
            <a:ext cx="9144000" cy="6756137"/>
          </a:xfrm>
          <a:prstGeom prst="rect">
            <a:avLst/>
          </a:prstGeom>
        </p:spPr>
      </p:pic>
      <p:pic>
        <p:nvPicPr>
          <p:cNvPr id="7" name="Picture 6" descr="treeA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41" y="300060"/>
            <a:ext cx="3267075" cy="6343650"/>
          </a:xfrm>
          <a:prstGeom prst="rect">
            <a:avLst/>
          </a:prstGeom>
        </p:spPr>
      </p:pic>
      <p:pic>
        <p:nvPicPr>
          <p:cNvPr id="8" name="Picture 7" descr="tree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82" y="-23792"/>
            <a:ext cx="3143250" cy="6381750"/>
          </a:xfrm>
          <a:prstGeom prst="rect">
            <a:avLst/>
          </a:prstGeom>
        </p:spPr>
      </p:pic>
      <p:pic>
        <p:nvPicPr>
          <p:cNvPr id="11" name="Picture 10" descr="tree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50" y="-23792"/>
            <a:ext cx="3143250" cy="6381750"/>
          </a:xfrm>
          <a:prstGeom prst="rect">
            <a:avLst/>
          </a:prstGeom>
        </p:spPr>
      </p:pic>
      <p:pic>
        <p:nvPicPr>
          <p:cNvPr id="12" name="Picture 11" descr="treeA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85728"/>
            <a:ext cx="3267075" cy="6343650"/>
          </a:xfrm>
          <a:prstGeom prst="rect">
            <a:avLst/>
          </a:prstGeom>
        </p:spPr>
      </p:pic>
      <p:pic>
        <p:nvPicPr>
          <p:cNvPr id="9" name="Picture 8" descr="woodsforegroun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>
          <a:xfrm>
            <a:off x="0" y="5357826"/>
            <a:ext cx="9144000" cy="1112535"/>
          </a:xfrm>
          <a:prstGeom prst="rect">
            <a:avLst/>
          </a:prstGeom>
        </p:spPr>
      </p:pic>
      <p:sp>
        <p:nvSpPr>
          <p:cNvPr id="10" name="Round Diagonal Corner Rectangle 9"/>
          <p:cNvSpPr/>
          <p:nvPr/>
        </p:nvSpPr>
        <p:spPr>
          <a:xfrm>
            <a:off x="0" y="6072206"/>
            <a:ext cx="9144000" cy="785794"/>
          </a:xfrm>
          <a:prstGeom prst="round2Diag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It was REALLY good!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3428992" y="571480"/>
            <a:ext cx="2286016" cy="1571636"/>
          </a:xfrm>
          <a:prstGeom prst="wedgeRectCallout">
            <a:avLst>
              <a:gd name="adj1" fmla="val 82434"/>
              <a:gd name="adj2" fmla="val 56422"/>
            </a:avLst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Vraiment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superbe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 !</a:t>
            </a:r>
          </a:p>
        </p:txBody>
      </p:sp>
      <p:pic>
        <p:nvPicPr>
          <p:cNvPr id="14" name="Slide 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358214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oods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85776"/>
            <a:ext cx="9144000" cy="6756137"/>
          </a:xfrm>
          <a:prstGeom prst="rect">
            <a:avLst/>
          </a:prstGeom>
        </p:spPr>
      </p:pic>
      <p:pic>
        <p:nvPicPr>
          <p:cNvPr id="7" name="Picture 6" descr="treeA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41" y="300060"/>
            <a:ext cx="3267075" cy="6343650"/>
          </a:xfrm>
          <a:prstGeom prst="rect">
            <a:avLst/>
          </a:prstGeom>
        </p:spPr>
      </p:pic>
      <p:pic>
        <p:nvPicPr>
          <p:cNvPr id="8" name="Picture 7" descr="tree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82" y="-23792"/>
            <a:ext cx="3143250" cy="6381750"/>
          </a:xfrm>
          <a:prstGeom prst="rect">
            <a:avLst/>
          </a:prstGeom>
        </p:spPr>
      </p:pic>
      <p:pic>
        <p:nvPicPr>
          <p:cNvPr id="11" name="Picture 10" descr="tree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50" y="0"/>
            <a:ext cx="3143250" cy="6381750"/>
          </a:xfrm>
          <a:prstGeom prst="rect">
            <a:avLst/>
          </a:prstGeom>
        </p:spPr>
      </p:pic>
      <p:pic>
        <p:nvPicPr>
          <p:cNvPr id="12" name="Picture 11" descr="treeA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41" y="300060"/>
            <a:ext cx="3267075" cy="6343650"/>
          </a:xfrm>
          <a:prstGeom prst="rect">
            <a:avLst/>
          </a:prstGeom>
        </p:spPr>
      </p:pic>
      <p:pic>
        <p:nvPicPr>
          <p:cNvPr id="9" name="Picture 8" descr="woodsforegroun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>
          <a:xfrm>
            <a:off x="0" y="5357826"/>
            <a:ext cx="9144000" cy="1112535"/>
          </a:xfrm>
          <a:prstGeom prst="rect">
            <a:avLst/>
          </a:prstGeom>
        </p:spPr>
      </p:pic>
      <p:sp>
        <p:nvSpPr>
          <p:cNvPr id="10" name="Round Diagonal Corner Rectangle 9"/>
          <p:cNvSpPr/>
          <p:nvPr/>
        </p:nvSpPr>
        <p:spPr>
          <a:xfrm>
            <a:off x="0" y="6072206"/>
            <a:ext cx="9144000" cy="785794"/>
          </a:xfrm>
          <a:prstGeom prst="round2Diag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Was it?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3500430" y="857232"/>
            <a:ext cx="2571768" cy="1285884"/>
          </a:xfrm>
          <a:prstGeom prst="wedgeRectCallout">
            <a:avLst>
              <a:gd name="adj1" fmla="val -93928"/>
              <a:gd name="adj2" fmla="val 43156"/>
            </a:avLst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Vraiment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 ?</a:t>
            </a:r>
          </a:p>
        </p:txBody>
      </p:sp>
      <p:pic>
        <p:nvPicPr>
          <p:cNvPr id="14" name="Slide 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286776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oods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85776"/>
            <a:ext cx="9144000" cy="6756137"/>
          </a:xfrm>
          <a:prstGeom prst="rect">
            <a:avLst/>
          </a:prstGeom>
        </p:spPr>
      </p:pic>
      <p:pic>
        <p:nvPicPr>
          <p:cNvPr id="7" name="Picture 6" descr="treeA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41" y="300060"/>
            <a:ext cx="3267075" cy="6343650"/>
          </a:xfrm>
          <a:prstGeom prst="rect">
            <a:avLst/>
          </a:prstGeom>
        </p:spPr>
      </p:pic>
      <p:pic>
        <p:nvPicPr>
          <p:cNvPr id="8" name="Picture 7" descr="tree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82" y="-23792"/>
            <a:ext cx="3143250" cy="6381750"/>
          </a:xfrm>
          <a:prstGeom prst="rect">
            <a:avLst/>
          </a:prstGeom>
        </p:spPr>
      </p:pic>
      <p:pic>
        <p:nvPicPr>
          <p:cNvPr id="11" name="Picture 10" descr="tree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82" y="-23792"/>
            <a:ext cx="3143250" cy="6381750"/>
          </a:xfrm>
          <a:prstGeom prst="rect">
            <a:avLst/>
          </a:prstGeom>
        </p:spPr>
      </p:pic>
      <p:pic>
        <p:nvPicPr>
          <p:cNvPr id="12" name="Picture 11" descr="treeA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85728"/>
            <a:ext cx="3267075" cy="6343650"/>
          </a:xfrm>
          <a:prstGeom prst="rect">
            <a:avLst/>
          </a:prstGeom>
        </p:spPr>
      </p:pic>
      <p:pic>
        <p:nvPicPr>
          <p:cNvPr id="9" name="Picture 8" descr="woodsforegroun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>
          <a:xfrm>
            <a:off x="0" y="5357826"/>
            <a:ext cx="9144000" cy="1112535"/>
          </a:xfrm>
          <a:prstGeom prst="rect">
            <a:avLst/>
          </a:prstGeom>
        </p:spPr>
      </p:pic>
      <p:sp>
        <p:nvSpPr>
          <p:cNvPr id="10" name="Round Diagonal Corner Rectangle 9"/>
          <p:cNvSpPr/>
          <p:nvPr/>
        </p:nvSpPr>
        <p:spPr>
          <a:xfrm>
            <a:off x="0" y="6072206"/>
            <a:ext cx="9144000" cy="785794"/>
          </a:xfrm>
          <a:prstGeom prst="round2Diag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Yes! I did so many exciting things!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3071802" y="214314"/>
            <a:ext cx="2643206" cy="2928934"/>
          </a:xfrm>
          <a:prstGeom prst="wedgeRectCallout">
            <a:avLst>
              <a:gd name="adj1" fmla="val 78130"/>
              <a:gd name="adj2" fmla="val 24637"/>
            </a:avLst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Oui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 !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J’ai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 fait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plein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 de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choses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excitantes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 !</a:t>
            </a:r>
          </a:p>
        </p:txBody>
      </p:sp>
      <p:pic>
        <p:nvPicPr>
          <p:cNvPr id="15" name="Slide 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286776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4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2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oods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85776"/>
            <a:ext cx="9144000" cy="6756137"/>
          </a:xfrm>
          <a:prstGeom prst="rect">
            <a:avLst/>
          </a:prstGeom>
        </p:spPr>
      </p:pic>
      <p:pic>
        <p:nvPicPr>
          <p:cNvPr id="7" name="Picture 6" descr="treeA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41" y="300060"/>
            <a:ext cx="3267075" cy="6343650"/>
          </a:xfrm>
          <a:prstGeom prst="rect">
            <a:avLst/>
          </a:prstGeom>
        </p:spPr>
      </p:pic>
      <p:pic>
        <p:nvPicPr>
          <p:cNvPr id="8" name="Picture 7" descr="tree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82" y="-23792"/>
            <a:ext cx="3143250" cy="6381750"/>
          </a:xfrm>
          <a:prstGeom prst="rect">
            <a:avLst/>
          </a:prstGeom>
        </p:spPr>
      </p:pic>
      <p:pic>
        <p:nvPicPr>
          <p:cNvPr id="11" name="Picture 10" descr="tree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50" y="0"/>
            <a:ext cx="3143250" cy="6381750"/>
          </a:xfrm>
          <a:prstGeom prst="rect">
            <a:avLst/>
          </a:prstGeom>
        </p:spPr>
      </p:pic>
      <p:pic>
        <p:nvPicPr>
          <p:cNvPr id="12" name="Picture 11" descr="treeA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41" y="300060"/>
            <a:ext cx="3267075" cy="6343650"/>
          </a:xfrm>
          <a:prstGeom prst="rect">
            <a:avLst/>
          </a:prstGeom>
        </p:spPr>
      </p:pic>
      <p:pic>
        <p:nvPicPr>
          <p:cNvPr id="9" name="Picture 8" descr="woodsforegroun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>
          <a:xfrm>
            <a:off x="0" y="5357826"/>
            <a:ext cx="9144000" cy="1112535"/>
          </a:xfrm>
          <a:prstGeom prst="rect">
            <a:avLst/>
          </a:prstGeom>
        </p:spPr>
      </p:pic>
      <p:sp>
        <p:nvSpPr>
          <p:cNvPr id="10" name="Round Diagonal Corner Rectangle 9"/>
          <p:cNvSpPr/>
          <p:nvPr/>
        </p:nvSpPr>
        <p:spPr>
          <a:xfrm>
            <a:off x="0" y="6072206"/>
            <a:ext cx="9144000" cy="785794"/>
          </a:xfrm>
          <a:prstGeom prst="round2Diag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Like what, for example?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3500430" y="571480"/>
            <a:ext cx="2571768" cy="1928826"/>
          </a:xfrm>
          <a:prstGeom prst="wedgeRectCallout">
            <a:avLst>
              <a:gd name="adj1" fmla="val -89410"/>
              <a:gd name="adj2" fmla="val 39048"/>
            </a:avLst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Comme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 quoi, par </a:t>
            </a:r>
            <a:r>
              <a:rPr lang="en-GB" sz="4000" b="1" dirty="0" err="1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exemple</a:t>
            </a: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accent3">
                      <a:lumMod val="20000"/>
                      <a:lumOff val="80000"/>
                      <a:alpha val="60000"/>
                    </a:schemeClr>
                  </a:glow>
                </a:effectLst>
              </a:rPr>
              <a:t> ?</a:t>
            </a:r>
          </a:p>
        </p:txBody>
      </p:sp>
      <p:pic>
        <p:nvPicPr>
          <p:cNvPr id="14" name="Slide 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286776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E586DB-E682-4F33-A725-7A071D40CA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D7ABCFB-3F7B-479B-B3F2-234E5A79699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5B934B1-4953-4425-9429-A0589D948A87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808</TotalTime>
  <Words>344</Words>
  <Application>Microsoft Office PowerPoint</Application>
  <PresentationFormat>On-screen Show (4:3)</PresentationFormat>
  <Paragraphs>43</Paragraphs>
  <Slides>19</Slides>
  <Notes>0</Notes>
  <HiddenSlides>0</HiddenSlides>
  <MMClips>18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How was your day?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was your day?</dc:title>
  <dc:creator>A8913378</dc:creator>
  <cp:lastModifiedBy>Bernardo Carvalho de Mello</cp:lastModifiedBy>
  <cp:revision>84</cp:revision>
  <dcterms:created xsi:type="dcterms:W3CDTF">2009-05-27T13:54:28Z</dcterms:created>
  <dcterms:modified xsi:type="dcterms:W3CDTF">2025-07-22T18:01:08Z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