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279" r:id="rId6"/>
    <p:sldId id="285" r:id="rId7"/>
    <p:sldId id="286" r:id="rId8"/>
    <p:sldId id="288" r:id="rId9"/>
    <p:sldId id="290" r:id="rId10"/>
    <p:sldId id="291" r:id="rId11"/>
    <p:sldId id="292" r:id="rId12"/>
    <p:sldId id="294" r:id="rId13"/>
    <p:sldId id="293" r:id="rId14"/>
    <p:sldId id="295" r:id="rId15"/>
    <p:sldId id="282" r:id="rId16"/>
    <p:sldId id="296" r:id="rId17"/>
    <p:sldId id="297" r:id="rId18"/>
    <p:sldId id="299" r:id="rId19"/>
    <p:sldId id="301" r:id="rId20"/>
    <p:sldId id="302" r:id="rId21"/>
    <p:sldId id="300" r:id="rId22"/>
    <p:sldId id="30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658C85-56C5-7206-8FF0-2438065F30E3}" v="1" dt="2025-06-24T07:46:40.3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11" autoAdjust="0"/>
    <p:restoredTop sz="94626"/>
  </p:normalViewPr>
  <p:slideViewPr>
    <p:cSldViewPr>
      <p:cViewPr varScale="1">
        <p:scale>
          <a:sx n="107" d="100"/>
          <a:sy n="107" d="100"/>
        </p:scale>
        <p:origin x="1480" y="45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0ABA9-77AA-4663-954E-B5781DAF0600}" type="datetimeFigureOut">
              <a:rPr lang="en-US" smtClean="0"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0B033-2217-4307-A8A0-45C63D63BB7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0B033-2217-4307-A8A0-45C63D63BB74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2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7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4.png"/><Relationship Id="rId1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8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1.png"/><Relationship Id="rId1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8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18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1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7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microsoft.com/office/2007/relationships/media" Target="../media/media20.wav"/><Relationship Id="rId21" Type="http://schemas.openxmlformats.org/officeDocument/2006/relationships/image" Target="../media/image28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audio" Target="../media/media19.wav"/><Relationship Id="rId16" Type="http://schemas.openxmlformats.org/officeDocument/2006/relationships/image" Target="../media/image1.png"/><Relationship Id="rId20" Type="http://schemas.openxmlformats.org/officeDocument/2006/relationships/image" Target="../media/image27.png"/><Relationship Id="rId1" Type="http://schemas.microsoft.com/office/2007/relationships/media" Target="../media/media19.wav"/><Relationship Id="rId6" Type="http://schemas.openxmlformats.org/officeDocument/2006/relationships/notesSlide" Target="../notesSlides/notesSlide19.xml"/><Relationship Id="rId11" Type="http://schemas.openxmlformats.org/officeDocument/2006/relationships/image" Target="../media/image11.png"/><Relationship Id="rId24" Type="http://schemas.openxmlformats.org/officeDocument/2006/relationships/image" Target="../media/image31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3.png"/><Relationship Id="rId23" Type="http://schemas.openxmlformats.org/officeDocument/2006/relationships/image" Target="../media/image30.png"/><Relationship Id="rId10" Type="http://schemas.openxmlformats.org/officeDocument/2006/relationships/image" Target="../media/image14.png"/><Relationship Id="rId19" Type="http://schemas.openxmlformats.org/officeDocument/2006/relationships/image" Target="../media/image26.png"/><Relationship Id="rId4" Type="http://schemas.openxmlformats.org/officeDocument/2006/relationships/audio" Target="../media/media20.wav"/><Relationship Id="rId9" Type="http://schemas.openxmlformats.org/officeDocument/2006/relationships/image" Target="../media/image10.png"/><Relationship Id="rId14" Type="http://schemas.openxmlformats.org/officeDocument/2006/relationships/image" Target="../media/image18.png"/><Relationship Id="rId22" Type="http://schemas.openxmlformats.org/officeDocument/2006/relationships/image" Target="../media/image29.png"/><Relationship Id="rId27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lephan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1500165" y="1189250"/>
            <a:ext cx="7643833" cy="5668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/>
              <a:t>Misdirection and lies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Mr. </a:t>
            </a:r>
            <a:r>
              <a:rPr lang="en-GB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02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E68012F1-E1AB-784E-E390-DDE82F8F9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2730" y="1186413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9218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738A7E59-6265-767C-E428-DC780D5D0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0268" y="1126301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-25461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EYES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 rot="3439113">
            <a:off x="4107582" y="5209868"/>
            <a:ext cx="642941" cy="2667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71604" y="4929198"/>
            <a:ext cx="3071834" cy="1143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It is so big that I can hide behind it. Watch!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643174" y="1571612"/>
            <a:ext cx="4786346" cy="2428892"/>
          </a:xfrm>
          <a:prstGeom prst="wedgeRoundRectCallout">
            <a:avLst>
              <a:gd name="adj1" fmla="val -72604"/>
              <a:gd name="adj2" fmla="val 1004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tellement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grand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peux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cacher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derri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è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re.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Regarde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 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801443D3-B346-C30E-CBCE-C88DB7C21530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71472" y="5643578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613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0092 C 0.0099 -0.00717 0.01441 -0.01435 0.02205 -0.02268 C 0.02726 -0.02824 0.03854 -0.03889 0.03854 -0.03866 C 0.04132 -0.03819 0.04479 -0.03842 0.04687 -0.03634 C 0.04896 -0.03426 0.04826 -0.03055 0.04965 -0.02824 C 0.06042 -0.00694 0.05104 -0.03217 0.05799 -0.0118 C 0.0717 -0.01458 0.07865 -0.01921 0.09097 -0.02546 C 0.10556 -0.02176 0.11493 -0.01227 0.12969 -0.00903 C 0.1776 0.00139 0.23628 -0.00208 0.2816 -0.00092 C 0.33681 0.00417 0.28021 0.00208 0.36493 0.00208 " pathEditMode="relative" rAng="0" ptsTypes="ffffffffff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00" y="-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613"/>
                            </p:stCondLst>
                            <p:childTnLst>
                              <p:par>
                                <p:cTn id="1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8 0.01064 L 0.04722 -0.0270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-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1024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74114A09-A3B2-F8CE-81BD-4C60EE408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922301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500298" y="5219030"/>
            <a:ext cx="3071834" cy="1143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100" b="1" dirty="0">
                <a:solidFill>
                  <a:schemeClr val="bg2">
                    <a:lumMod val="10000"/>
                  </a:schemeClr>
                </a:solidFill>
              </a:rPr>
              <a:t>Now I am in front of the painting of a beautiful woman.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1571604" y="1357298"/>
            <a:ext cx="6072230" cy="2071702"/>
          </a:xfrm>
          <a:prstGeom prst="wedgeRoundRectCallout">
            <a:avLst>
              <a:gd name="adj1" fmla="val 51574"/>
              <a:gd name="adj2" fmla="val 9949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Maintenant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devant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le tableau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d’une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belle femme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Slide 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5B021761-511E-8C97-1268-DF1A3079BBAD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3643306" y="4786322"/>
            <a:ext cx="785818" cy="325969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8472 C 0.06458 -0.09352 0.02691 -0.08982 0.11285 -0.09306 C 0.13125 -0.10301 0.14531 -0.11621 0.16406 -0.12639 C 0.16753 -0.12824 0.17101 -0.13009 0.17431 -0.13195 C 0.17778 -0.1338 0.18455 -0.1375 0.18455 -0.13727 C 0.18802 -0.13658 0.19236 -0.13681 0.19479 -0.13472 C 0.1974 -0.13264 0.19687 -0.12917 0.19826 -0.12639 C 0.20625 -0.11204 0.21476 -0.09792 0.22569 -0.08472 C 0.24983 -0.08866 0.23733 -0.08611 0.26319 -0.09306 C 0.26667 -0.09398 0.27361 -0.09584 0.27361 -0.0956 C 0.28385 -0.09491 0.29462 -0.09584 0.30434 -0.09306 C 0.30833 -0.0919 0.30746 -0.08611 0.31111 -0.08472 C 0.32292 -0.08033 0.33628 -0.07917 0.34878 -0.07639 C 0.36979 -0.08496 0.38733 -0.09398 0.41042 -0.09861 C 0.41493 -0.09769 0.42066 -0.09861 0.42396 -0.09584 C 0.42743 -0.09306 0.42552 -0.0882 0.42743 -0.08472 C 0.4349 -0.07292 0.43681 -0.07153 0.44462 -0.06528 " pathEditMode="relative" rAng="0" ptsTypes="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-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EE362C3A-7A2F-66CA-B7EE-55FD11DFB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135" y="1939731"/>
            <a:ext cx="2793163" cy="497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CE32E9A7-2A1D-1EAA-2C1D-BF8157261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662" y="1958049"/>
            <a:ext cx="2793163" cy="497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2571736" y="5432698"/>
            <a:ext cx="2457774" cy="2782647"/>
            <a:chOff x="2571736" y="4176580"/>
            <a:chExt cx="2457774" cy="2782647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1736" y="4357694"/>
              <a:ext cx="2357454" cy="2601533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5214943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grpSp>
        <p:nvGrpSpPr>
          <p:cNvPr id="28" name="Group 27"/>
          <p:cNvGrpSpPr/>
          <p:nvPr/>
        </p:nvGrpSpPr>
        <p:grpSpPr>
          <a:xfrm>
            <a:off x="2571736" y="5429264"/>
            <a:ext cx="2457774" cy="2782647"/>
            <a:chOff x="2571736" y="4176580"/>
            <a:chExt cx="2457774" cy="2782647"/>
          </a:xfrm>
        </p:grpSpPr>
        <p:pic>
          <p:nvPicPr>
            <p:cNvPr id="29" name="Picture 28" descr="angrylightningbulb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1736" y="4357694"/>
              <a:ext cx="2357453" cy="2601533"/>
            </a:xfrm>
            <a:prstGeom prst="rect">
              <a:avLst/>
            </a:prstGeom>
          </p:spPr>
        </p:pic>
        <p:pic>
          <p:nvPicPr>
            <p:cNvPr id="30" name="Picture 29" descr="AtticHatch.png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0" y="628176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23" name="Rectangle 22"/>
          <p:cNvSpPr/>
          <p:nvPr/>
        </p:nvSpPr>
        <p:spPr>
          <a:xfrm>
            <a:off x="-3640" y="890008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ular Callout 11"/>
          <p:cNvSpPr/>
          <p:nvPr/>
        </p:nvSpPr>
        <p:spPr>
          <a:xfrm>
            <a:off x="571472" y="1928802"/>
            <a:ext cx="4071966" cy="1643074"/>
          </a:xfrm>
          <a:prstGeom prst="wedgeRoundRectCallout">
            <a:avLst>
              <a:gd name="adj1" fmla="val -963"/>
              <a:gd name="adj2" fmla="val 1077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Ouhouhhhh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Hellooooo</a:t>
            </a:r>
            <a:r>
              <a:rPr lang="en-GB" sz="3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5" name="Slide 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59259E-6 L -0.00052 -0.17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59259E-6 L -0.00052 -0.179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8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4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1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3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" name="Group 19"/>
          <p:cNvGrpSpPr/>
          <p:nvPr/>
        </p:nvGrpSpPr>
        <p:grpSpPr>
          <a:xfrm>
            <a:off x="2571736" y="4188486"/>
            <a:ext cx="2386336" cy="2812413"/>
            <a:chOff x="2643174" y="4176580"/>
            <a:chExt cx="2386336" cy="2812413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643174" y="4387460"/>
              <a:ext cx="2357454" cy="2601533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5214943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grpSp>
        <p:nvGrpSpPr>
          <p:cNvPr id="20" name="Group 19"/>
          <p:cNvGrpSpPr/>
          <p:nvPr/>
        </p:nvGrpSpPr>
        <p:grpSpPr>
          <a:xfrm>
            <a:off x="2571736" y="4214818"/>
            <a:ext cx="2386336" cy="2812413"/>
            <a:chOff x="2643174" y="4176580"/>
            <a:chExt cx="2386336" cy="2812413"/>
          </a:xfrm>
        </p:grpSpPr>
        <p:pic>
          <p:nvPicPr>
            <p:cNvPr id="23" name="Picture 22" descr="angrylightningbulb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643174" y="4387460"/>
              <a:ext cx="2357453" cy="2601533"/>
            </a:xfrm>
            <a:prstGeom prst="rect">
              <a:avLst/>
            </a:prstGeom>
          </p:spPr>
        </p:pic>
        <p:pic>
          <p:nvPicPr>
            <p:cNvPr id="24" name="Picture 23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0" y="6210324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12" name="Rounded Rectangular Callout 11"/>
          <p:cNvSpPr/>
          <p:nvPr/>
        </p:nvSpPr>
        <p:spPr>
          <a:xfrm>
            <a:off x="571472" y="1928802"/>
            <a:ext cx="4071966" cy="1643074"/>
          </a:xfrm>
          <a:prstGeom prst="wedgeRoundRectCallout">
            <a:avLst>
              <a:gd name="adj1" fmla="val -963"/>
              <a:gd name="adj2" fmla="val 1077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Il y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quelqu’un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?</a:t>
            </a:r>
            <a:endParaRPr lang="en-GB" sz="4000" b="1" dirty="0" err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Anyone there?</a:t>
            </a:r>
            <a:endParaRPr lang="en-GB" sz="3600" b="1" dirty="0" err="1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5" name="Slide 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  <p:pic>
        <p:nvPicPr>
          <p:cNvPr id="12290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93D9E572-67D4-E357-5668-F3F520D6B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16" y="2832728"/>
            <a:ext cx="2669253" cy="475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3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4" name="Group 19"/>
          <p:cNvGrpSpPr/>
          <p:nvPr/>
        </p:nvGrpSpPr>
        <p:grpSpPr>
          <a:xfrm>
            <a:off x="2714612" y="4214818"/>
            <a:ext cx="2571768" cy="2812413"/>
            <a:chOff x="2714612" y="4176580"/>
            <a:chExt cx="2571768" cy="2812413"/>
          </a:xfrm>
        </p:grpSpPr>
        <p:pic>
          <p:nvPicPr>
            <p:cNvPr id="25" name="Picture 24" descr="angrylightningbulb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28926" y="4387460"/>
              <a:ext cx="2357454" cy="2601533"/>
            </a:xfrm>
            <a:prstGeom prst="rect">
              <a:avLst/>
            </a:prstGeom>
          </p:spPr>
        </p:pic>
        <p:pic>
          <p:nvPicPr>
            <p:cNvPr id="26" name="Picture 25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0" y="6210324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ounded Rectangular Callout 11"/>
          <p:cNvSpPr/>
          <p:nvPr/>
        </p:nvSpPr>
        <p:spPr>
          <a:xfrm>
            <a:off x="571472" y="1928802"/>
            <a:ext cx="4929222" cy="1857388"/>
          </a:xfrm>
          <a:prstGeom prst="wedgeRoundRectCallout">
            <a:avLst>
              <a:gd name="adj1" fmla="val -963"/>
              <a:gd name="adj2" fmla="val 1077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Non ?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cru entendre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quelqu’un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là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-haut.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No? I thought I heard someone up here.</a:t>
            </a:r>
          </a:p>
        </p:txBody>
      </p:sp>
      <p:pic>
        <p:nvPicPr>
          <p:cNvPr id="20" name="Slide 1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215338" y="6072206"/>
            <a:ext cx="304800" cy="304800"/>
          </a:xfrm>
          <a:prstGeom prst="rect">
            <a:avLst/>
          </a:prstGeom>
        </p:spPr>
      </p:pic>
      <p:pic>
        <p:nvPicPr>
          <p:cNvPr id="13314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09469DEF-6711-B242-EB7C-842222A5A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08936" y="2751802"/>
            <a:ext cx="2835993" cy="504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7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8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13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175"/>
                            </p:stCondLst>
                            <p:childTnLst>
                              <p:par>
                                <p:cTn id="1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0.01579 0.0152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0" y="800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1.48148E-6 C 0.00208 0.00185 0.00468 0.00301 0.00624 0.00556 C 0.00763 0.00787 0.00729 0.01134 0.00833 0.01389 C 0.00885 0.01505 0.00972 0.01574 0.01041 0.01667 " pathEditMode="relative" ptsTypes="fffA">
                                      <p:cBhvr>
                                        <p:cTn id="1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0" y="628176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-35169" y="-18905"/>
            <a:ext cx="9144000" cy="68580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 Diagonal Corner Rectangle 19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Phew.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4643438" y="2500306"/>
            <a:ext cx="4071966" cy="1643074"/>
          </a:xfrm>
          <a:prstGeom prst="wedgeRoundRectCallout">
            <a:avLst>
              <a:gd name="adj1" fmla="val -963"/>
              <a:gd name="adj2" fmla="val 10777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Ouf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24" name="Slide 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143900" y="5929330"/>
            <a:ext cx="304800" cy="304800"/>
          </a:xfrm>
          <a:prstGeom prst="rect">
            <a:avLst/>
          </a:prstGeom>
        </p:spPr>
      </p:pic>
      <p:pic>
        <p:nvPicPr>
          <p:cNvPr id="14338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1FEBD4A9-52E7-59C1-34F3-C0BC62602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953770" y="3546764"/>
            <a:ext cx="2202912" cy="392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7.40741E-7 L -0.00052 0.184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15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9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>
            <a:lum bright="70000" contrast="-70000"/>
          </a:blip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7" cstate="screen">
              <a:lum bright="70000" contrast="-70000"/>
            </a:blip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621508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9" cstate="screen">
            <a:lum bright="70000" contrast="-70000"/>
          </a:blip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10" cstate="screen">
            <a:lum bright="70000" contrast="-70000"/>
          </a:blip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prstMaterial="matte"/>
        </p:spPr>
      </p:pic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1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Positions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457200" y="1142984"/>
            <a:ext cx="41148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Behind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front of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Right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Left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4000496" y="1142984"/>
            <a:ext cx="464347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Sur/Au-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dessus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/Au-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dessous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Dans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/dedans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Derri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/>
              </a:rPr>
              <a:t>ère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Devant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Droite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noProof="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Gauche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" name="Slide 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215338" y="6143644"/>
            <a:ext cx="366714" cy="366714"/>
          </a:xfrm>
          <a:prstGeom prst="rect">
            <a:avLst/>
          </a:prstGeom>
        </p:spPr>
      </p:pic>
    </p:spTree>
  </p:cSld>
  <p:clrMapOvr>
    <a:masterClrMapping/>
  </p:clrMapOvr>
  <p:transition advClick="0" advTm="3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1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5" cstate="screen">
            <a:lum bright="70000" contrast="-70000"/>
          </a:blip>
          <a:stretch>
            <a:fillRect/>
          </a:stretch>
        </p:blipFill>
        <p:spPr>
          <a:xfrm>
            <a:off x="0" y="1"/>
            <a:ext cx="9144000" cy="6215082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7" cstate="screen">
              <a:lum bright="70000" contrast="-70000"/>
            </a:blip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6215082"/>
            <a:ext cx="9163050" cy="14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9" cstate="screen">
            <a:lum bright="70000" contrast="-70000"/>
          </a:blip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10" cstate="screen">
            <a:lum bright="70000" contrast="-70000"/>
          </a:blip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prstMaterial="matte"/>
        </p:spPr>
      </p:pic>
      <p:sp>
        <p:nvSpPr>
          <p:cNvPr id="14" name="Oval 13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1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1171580" y="1142984"/>
            <a:ext cx="4114800" cy="5500726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Attic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Secret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Piano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Painting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Elephant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Bananas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No-one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Someone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Anyone</a:t>
            </a: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929190" y="1142984"/>
            <a:ext cx="4643470" cy="6286544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lnSpc>
                <a:spcPts val="42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grenier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2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secret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piano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tableau</a:t>
            </a:r>
          </a:p>
          <a:p>
            <a:pPr>
              <a:lnSpc>
                <a:spcPts val="42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éléphant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2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bananes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2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Personne</a:t>
            </a:r>
          </a:p>
          <a:p>
            <a:pPr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Quelqu’un</a:t>
            </a:r>
            <a:endParaRPr lang="en-GB" sz="4000" b="1" dirty="0" err="1">
              <a:solidFill>
                <a:srgbClr val="FF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ea typeface="Calibri"/>
              <a:cs typeface="Calibri"/>
            </a:endParaRPr>
          </a:p>
          <a:p>
            <a:pPr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Quelqu’un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</a:p>
          <a:p>
            <a:pPr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N’importe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qui</a:t>
            </a: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" name="Slide 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50109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7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3" name="Picture 2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82952">
            <a:off x="631842" y="2143114"/>
            <a:ext cx="1737053" cy="2143118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82952">
            <a:off x="631842" y="2143116"/>
            <a:ext cx="1737071" cy="2143140"/>
          </a:xfrm>
          <a:prstGeom prst="rect">
            <a:avLst/>
          </a:prstGeom>
        </p:spPr>
      </p:pic>
      <p:pic>
        <p:nvPicPr>
          <p:cNvPr id="7" name="Picture 6" descr="angry living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1500174"/>
            <a:ext cx="5286412" cy="2000264"/>
          </a:xfrm>
          <a:prstGeom prst="wedgeRoundRectCallout">
            <a:avLst>
              <a:gd name="adj1" fmla="val -51148"/>
              <a:gd name="adj2" fmla="val 7299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Est-ce-que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quelqu’un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vu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petit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éléphant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rose?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Has anyone seen my tiny pink toy elephant?</a:t>
            </a:r>
          </a:p>
        </p:txBody>
      </p:sp>
      <p:pic>
        <p:nvPicPr>
          <p:cNvPr id="9" name="Slide 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tticBackground.png"/>
          <p:cNvPicPr>
            <a:picLocks noChangeAspect="1"/>
          </p:cNvPicPr>
          <p:nvPr/>
        </p:nvPicPr>
        <p:blipFill>
          <a:blip r:embed="rId7" cstate="screen">
            <a:lum bright="70000" contrast="-70000"/>
          </a:blip>
          <a:stretch>
            <a:fillRect/>
          </a:stretch>
        </p:blipFill>
        <p:spPr>
          <a:xfrm>
            <a:off x="32" y="190277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5" name="Group 19"/>
          <p:cNvGrpSpPr/>
          <p:nvPr/>
        </p:nvGrpSpPr>
        <p:grpSpPr>
          <a:xfrm>
            <a:off x="2714612" y="4188486"/>
            <a:ext cx="2571768" cy="2812414"/>
            <a:chOff x="2714612" y="4176580"/>
            <a:chExt cx="2571768" cy="2812414"/>
          </a:xfrm>
        </p:grpSpPr>
        <p:pic>
          <p:nvPicPr>
            <p:cNvPr id="26" name="Picture 25" descr="angrylightningbulb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2928926" y="4387460"/>
              <a:ext cx="2357454" cy="2601534"/>
            </a:xfrm>
            <a:prstGeom prst="rect">
              <a:avLst/>
            </a:prstGeom>
          </p:spPr>
        </p:pic>
        <p:pic>
          <p:nvPicPr>
            <p:cNvPr id="27" name="Picture 26" descr="AtticHatch.png"/>
            <p:cNvPicPr>
              <a:picLocks noChangeAspect="1"/>
            </p:cNvPicPr>
            <p:nvPr/>
          </p:nvPicPr>
          <p:blipFill>
            <a:blip r:embed="rId9" cstate="screen">
              <a:lum bright="70000" contrast="-70000"/>
            </a:blip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0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6215082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9" name="Picture 28" descr="elephant.png"/>
          <p:cNvPicPr>
            <a:picLocks noChangeAspect="1"/>
          </p:cNvPicPr>
          <p:nvPr/>
        </p:nvPicPr>
        <p:blipFill>
          <a:blip r:embed="rId11" cstate="screen">
            <a:lum bright="70000" contrast="-70000"/>
          </a:blip>
          <a:stretch>
            <a:fillRect/>
          </a:stretch>
        </p:blipFill>
        <p:spPr>
          <a:xfrm>
            <a:off x="2071671" y="4786322"/>
            <a:ext cx="571503" cy="423833"/>
          </a:xfrm>
          <a:prstGeom prst="rect">
            <a:avLst/>
          </a:prstGeom>
        </p:spPr>
      </p:pic>
      <p:pic>
        <p:nvPicPr>
          <p:cNvPr id="30" name="Picture 29" descr="PotatoPortraitFramed.png"/>
          <p:cNvPicPr>
            <a:picLocks noChangeAspect="1"/>
          </p:cNvPicPr>
          <p:nvPr/>
        </p:nvPicPr>
        <p:blipFill>
          <a:blip r:embed="rId12" cstate="screen">
            <a:lum bright="70000" contrast="-70000"/>
          </a:blip>
          <a:stretch>
            <a:fillRect/>
          </a:stretch>
        </p:blipFill>
        <p:spPr>
          <a:xfrm>
            <a:off x="5214942" y="1785926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32" name="Oval 31"/>
          <p:cNvSpPr/>
          <p:nvPr/>
        </p:nvSpPr>
        <p:spPr>
          <a:xfrm>
            <a:off x="6000760" y="2786058"/>
            <a:ext cx="142876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/>
          <p:cNvSpPr/>
          <p:nvPr/>
        </p:nvSpPr>
        <p:spPr>
          <a:xfrm>
            <a:off x="6357950" y="2786058"/>
            <a:ext cx="7143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/>
          <p:cNvPicPr>
            <a:picLocks noChangeAspect="1" noChangeArrowheads="1"/>
          </p:cNvPicPr>
          <p:nvPr/>
        </p:nvPicPr>
        <p:blipFill>
          <a:blip r:embed="rId1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000760" y="2857496"/>
            <a:ext cx="92869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1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6343662" y="2786058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1285852" y="-1287707"/>
            <a:ext cx="914397" cy="678126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3883048" y="-1500222"/>
            <a:ext cx="1520780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-2678363" y="2000240"/>
            <a:ext cx="2537289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-2419350" y="6537164"/>
            <a:ext cx="2419350" cy="179421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 flipH="1">
            <a:off x="7778422" y="7651798"/>
            <a:ext cx="1365577" cy="1012726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 flipH="1">
            <a:off x="6572264" y="5114468"/>
            <a:ext cx="1329251" cy="985786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 rot="19637273">
            <a:off x="-2015016" y="3401250"/>
            <a:ext cx="1643063" cy="1218513"/>
          </a:xfrm>
          <a:prstGeom prst="rect">
            <a:avLst/>
          </a:prstGeom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51852FD7-EF29-13C0-4E7F-9A90E6AEECE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C8DE8098-841E-745F-0D6C-84523AC025F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89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0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2050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51B6F19D-495C-035C-2BD8-08448A0C0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723" y="1185868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35709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bg2">
                    <a:lumMod val="10000"/>
                  </a:schemeClr>
                </a:solidFill>
              </a:rPr>
              <a:t>Hi, my name is Mr. </a:t>
            </a:r>
            <a:r>
              <a:rPr lang="en-GB" sz="3400" b="1" dirty="0" err="1">
                <a:solidFill>
                  <a:schemeClr val="bg2">
                    <a:lumMod val="10000"/>
                  </a:schemeClr>
                </a:solidFill>
              </a:rPr>
              <a:t>Calmchop</a:t>
            </a:r>
            <a:r>
              <a:rPr lang="en-GB" sz="3400" b="1" dirty="0">
                <a:solidFill>
                  <a:schemeClr val="bg2">
                    <a:lumMod val="10000"/>
                  </a:schemeClr>
                </a:solidFill>
              </a:rPr>
              <a:t>. I am in the Attic.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929058" y="2143116"/>
            <a:ext cx="4786346" cy="2071702"/>
          </a:xfrm>
          <a:prstGeom prst="wedgeRoundRectCallout">
            <a:avLst>
              <a:gd name="adj1" fmla="val -55888"/>
              <a:gd name="adj2" fmla="val 857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Salut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m’appelle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Mr.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Calmchop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grenier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8" name="Slide 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3074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6BD14CF9-81DB-9AD2-992C-C6CD66807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996" y="1161125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Shhhhh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 it’s a secret , no-one knows I am here.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929058" y="2143116"/>
            <a:ext cx="4786346" cy="2071702"/>
          </a:xfrm>
          <a:prstGeom prst="wedgeRoundRectCallout">
            <a:avLst>
              <a:gd name="adj1" fmla="val -55888"/>
              <a:gd name="adj2" fmla="val 857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Shhhhhut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c’est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 secret 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personne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ne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sait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>
                <a:solidFill>
                  <a:schemeClr val="bg2">
                    <a:lumMod val="10000"/>
                  </a:schemeClr>
                </a:solidFill>
              </a:rPr>
              <a:t> je 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ici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8" name="Slide 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286776" y="6072206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0D22C823-3632-C4A9-5B45-E38FD3A98BC6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285984" y="4714884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4098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693CE40E-A080-F0BE-238E-570173103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bg2">
                    <a:lumMod val="10000"/>
                  </a:schemeClr>
                </a:solidFill>
              </a:rPr>
              <a:t>On the right is my black piano.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929058" y="2143116"/>
            <a:ext cx="4786346" cy="2071702"/>
          </a:xfrm>
          <a:prstGeom prst="wedgeRoundRectCallout">
            <a:avLst>
              <a:gd name="adj1" fmla="val -55888"/>
              <a:gd name="adj2" fmla="val 857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À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droite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trouve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piano noir.</a:t>
            </a:r>
          </a:p>
        </p:txBody>
      </p:sp>
      <p:pic>
        <p:nvPicPr>
          <p:cNvPr id="8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834568DF-FE3D-55E6-BA7A-F8A37E4D6A84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285984" y="4714884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512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AFB07A6-8DBB-5F7E-73E8-D401E5F93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07" y="900104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-17603" y="821217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Now I am under the piano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071802" y="2214554"/>
            <a:ext cx="4786346" cy="2071702"/>
          </a:xfrm>
          <a:prstGeom prst="wedgeRoundRectCallout">
            <a:avLst>
              <a:gd name="adj1" fmla="val 47196"/>
              <a:gd name="adj2" fmla="val 12064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Maintenant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sous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le piano. </a:t>
            </a:r>
          </a:p>
        </p:txBody>
      </p:sp>
      <p:pic>
        <p:nvPicPr>
          <p:cNvPr id="8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758B9994-DBBD-C108-4B2D-DEDF4F806625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285984" y="4714884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18 -0.00393 L 0.04618 -0.00393 C 0.04948 -0.00578 0.05312 -0.00717 0.05642 -0.00925 C 0.05799 -0.00995 0.05903 -0.0118 0.06042 -0.01273 C 0.06198 -0.01365 0.06389 -0.01365 0.06562 -0.01435 C 0.08142 -0.0206 0.06667 -0.0155 0.07847 -0.01967 C 0.08715 -0.01898 0.09601 -0.0199 0.10451 -0.01782 C 0.10608 -0.01736 0.10677 -0.01458 0.10712 -0.01273 C 0.10816 -0.00578 0.10781 0.00116 0.10851 0.00811 C 0.10868 0.01112 0.11024 0.02037 0.11094 0.02362 C 0.11146 0.02547 0.11198 0.02709 0.11233 0.02894 C 0.11285 0.03125 0.11302 0.03357 0.11354 0.03588 C 0.11441 0.03936 0.11615 0.0463 0.11615 0.0463 C 0.12951 0.0426 0.11806 0.047 0.13698 0.03056 C 0.13941 0.02848 0.14219 0.02732 0.14479 0.02547 C 0.16267 0.01204 0.15156 0.01783 0.16562 0.01158 C 0.17812 -0.00185 0.16562 0.01065 0.17986 -0.00046 C 0.18246 -0.00254 0.1849 -0.00532 0.18767 -0.0074 C 0.1901 -0.00949 0.19288 -0.01088 0.19549 -0.01273 C 0.19757 -0.01435 0.2 -0.01574 0.20191 -0.01782 C 0.21111 -0.02754 0.20312 -0.02291 0.21094 -0.02638 C 0.21684 -0.01111 0.21042 -0.02986 0.21493 -0.0074 C 0.2158 -0.00277 0.21753 0.00186 0.21875 0.00649 C 0.21979 0.00996 0.22049 0.01343 0.22135 0.0169 C 0.22378 0.03565 0.22135 0.02037 0.22396 0.03241 C 0.22448 0.03473 0.22413 0.0375 0.22535 0.03936 C 0.22621 0.04075 0.22778 0.04075 0.22917 0.04098 C 0.23177 0.0419 0.23437 0.0419 0.23698 0.04283 C 0.23837 0.04306 0.23958 0.04399 0.2408 0.04445 C 0.24306 0.04514 0.24514 0.04561 0.2474 0.0463 C 0.24948 0.04561 0.25191 0.04607 0.25382 0.04445 C 0.25556 0.04329 0.25833 0.03357 0.25903 0.03241 C 0.26007 0.03079 0.26163 0.0301 0.26302 0.02894 C 0.26163 0.04306 0.26076 0.04375 0.26302 0.05834 C 0.26354 0.06204 0.26406 0.06551 0.26562 0.06875 C 0.26684 0.07153 0.26944 0.07292 0.27066 0.0757 C 0.27292 0.07987 0.27413 0.08496 0.27587 0.08959 C 0.27674 0.09144 0.2776 0.09306 0.27847 0.09468 C 0.27986 0.09422 0.28125 0.09399 0.28246 0.09306 C 0.28403 0.09167 0.28507 0.08959 0.28628 0.08774 C 0.28906 0.0838 0.29132 0.0794 0.2941 0.0757 C 0.29566 0.07362 0.29774 0.07246 0.29931 0.07037 C 0.30156 0.06783 0.30347 0.06459 0.30573 0.06181 C 0.31632 0.04908 0.31076 0.05602 0.32396 0.0463 C 0.3276 0.04352 0.33073 0.04028 0.33437 0.0375 C 0.33559 0.03681 0.33698 0.03658 0.33819 0.03588 C 0.3401 0.03473 0.34167 0.03357 0.3434 0.03241 C 0.34913 0.03473 0.35521 0.03542 0.36042 0.03936 C 0.36371 0.0419 0.36597 0.047 0.36806 0.05139 C 0.37292 0.06135 0.37674 0.07223 0.38108 0.08264 C 0.38333 0.08774 0.3849 0.09352 0.38767 0.09815 L 0.39549 0.11204 C 0.39722 0.11945 0.39774 0.12292 0.40052 0.1294 C 0.40226 0.13287 0.40347 0.13704 0.40573 0.13982 C 0.40833 0.1426 0.41111 0.14537 0.41354 0.14838 C 0.41944 0.15533 0.41493 0.15255 0.42135 0.15533 C 0.42309 0.15371 0.425 0.15209 0.42656 0.15024 C 0.4276 0.14862 0.42847 0.14676 0.42917 0.14491 C 0.43142 0.13936 0.43316 0.13311 0.43559 0.12755 C 0.43698 0.12477 0.43837 0.122 0.43958 0.11899 C 0.44132 0.11436 0.44306 0.10973 0.44479 0.1051 C 0.44566 0.10278 0.44635 0.10024 0.4474 0.09815 L 0.45 0.09306 C 0.4599 0.0963 0.45278 0.09306 0.46684 0.1051 C 0.46892 0.10695 0.47101 0.1088 0.47326 0.11042 C 0.47674 0.11274 0.48073 0.11389 0.48368 0.11713 L 0.49792 0.13287 C 0.49965 0.13473 0.50174 0.13588 0.50312 0.13797 C 0.51215 0.14977 0.50799 0.14561 0.51493 0.15186 C 0.5158 0.15417 0.51649 0.15649 0.51753 0.1588 C 0.51823 0.16065 0.51962 0.16204 0.52014 0.16389 C 0.52135 0.17084 0.52274 0.18473 0.52274 0.18473 C 0.52431 0.18426 0.52621 0.18403 0.52778 0.18311 C 0.52934 0.18218 0.53056 0.18102 0.53177 0.17963 C 0.53663 0.17408 0.53646 0.17362 0.53958 0.16737 C 0.5408 0.16806 0.54253 0.16783 0.5434 0.16922 C 0.54444 0.17037 0.5441 0.17269 0.54479 0.17431 C 0.54653 0.17917 0.54844 0.18102 0.55121 0.18473 C 0.5526 0.19028 0.55382 0.197 0.55764 0.20047 L 0.56163 0.20394 C 0.56424 0.20926 0.56545 0.21135 0.56806 0.2176 C 0.57014 0.22246 0.57135 0.22801 0.57465 0.23149 C 0.57569 0.23264 0.57726 0.23264 0.57847 0.23334 C 0.57986 0.2345 0.58125 0.23519 0.58246 0.23681 C 0.58472 0.23982 0.58542 0.24329 0.58628 0.24723 C 0.58681 0.24931 0.58767 0.25417 0.58767 0.25417 " pathEditMode="relative" ptsTypes="AAAAAAAAAAAAAAAAAAAAAAA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614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F8A4CA00-AC3A-4D7F-7134-D9B3C990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215" y="1125212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Now I am on the piano.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785786" y="2214554"/>
            <a:ext cx="4786346" cy="2071702"/>
          </a:xfrm>
          <a:prstGeom prst="wedgeRoundRectCallout">
            <a:avLst>
              <a:gd name="adj1" fmla="val 104907"/>
              <a:gd name="adj2" fmla="val 498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Maintenant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le piano. </a:t>
            </a:r>
          </a:p>
        </p:txBody>
      </p:sp>
      <p:pic>
        <p:nvPicPr>
          <p:cNvPr id="9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B7F00BD2-A0C4-CA62-1041-448DD5755E56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7643835" y="6215082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C 0.00174 -0.00556 0.00365 -0.01111 0.00539 -0.01667 C 0.00625 -0.01945 0.00816 -0.025 0.00816 -0.02477 C 0.0073 -0.03797 0.00695 -0.05093 0.00539 -0.06389 C 0.00521 -0.0669 0.00556 -0.07176 0.00261 -0.07222 C -0.00364 -0.07315 -0.03333 -0.05648 -0.03524 -0.05556 C -0.05764 -0.0463 -0.08055 -0.03704 -0.09774 -0.01945 C -0.11406 -0.025 -0.09982 -0.01736 -0.10868 -0.03889 C -0.1151 -0.05533 -0.12309 -0.05996 -0.13854 -0.06389 C -0.1493 -0.05278 -0.15173 -0.03912 -0.16284 -0.02778 C -0.18368 -0.02871 -0.20451 -0.03218 -0.22534 -0.03056 C -0.22847 -0.03033 -0.22934 -0.02523 -0.23073 -0.02222 C -0.23489 -0.01366 -0.23593 -0.00347 -0.23889 0.00555 C -0.25989 0.00116 -0.27691 -0.00695 -0.296 -0.01667 C -0.30451 -0.02107 -0.31441 -0.02338 -0.32309 -0.02778 C -0.34184 -0.03727 -0.31944 -0.03033 -0.34201 -0.03611 C -0.3618 -0.02269 -0.371 -0.0169 -0.39357 -0.01111 C -0.39722 -0.01204 -0.4033 -0.01019 -0.40451 -0.01389 C -0.40555 -0.01713 -0.39861 -0.01713 -0.39635 -0.01945 C -0.39409 -0.02176 -0.39323 -0.02547 -0.39097 -0.02778 C -0.38871 -0.03009 -0.38524 -0.03102 -0.38281 -0.03334 C -0.3677 -0.04722 -0.36927 -0.0456 -0.36111 -0.05834 C -0.35694 -0.07454 -0.34757 -0.08565 -0.33941 -0.1 C -0.33524 -0.10718 -0.33298 -0.11528 -0.32847 -0.12222 C -0.32482 -0.12778 -0.32118 -0.13334 -0.3177 -0.13889 C -0.3158 -0.14167 -0.31215 -0.14722 -0.31215 -0.14699 C -0.3092 -0.15926 -0.30347 -0.16644 -0.29861 -0.17778 C -0.29392 -0.18912 -0.2927 -0.1956 -0.28229 -0.20278 C -0.2651 -0.18519 -0.25243 -0.1625 -0.23889 -0.14167 C -0.23802 -0.14445 -0.23732 -0.14722 -0.23628 -0.15 C -0.23455 -0.15371 -0.23211 -0.15718 -0.23073 -0.16111 C -0.22621 -0.17315 -0.23003 -0.16991 -0.22534 -0.18056 C -0.22187 -0.1882 -0.21805 -0.19537 -0.21441 -0.20278 C -0.21267 -0.20648 -0.20902 -0.21389 -0.20902 -0.21366 C -0.19531 -0.2044 -0.20347 -0.21297 -0.19826 -0.19167 C -0.19687 -0.18588 -0.1927 -0.175 -0.1927 -0.17477 C -0.1842 -0.1882 -0.18298 -0.20417 -0.17916 -0.21945 C -0.17899 -0.22014 -0.17604 -0.23889 -0.17378 -0.24167 C -0.1717 -0.24422 -0.1684 -0.24537 -0.16562 -0.24722 C -0.16024 -0.2463 -0.15451 -0.2463 -0.1493 -0.24445 C -0.14618 -0.24329 -0.14409 -0.24051 -0.14114 -0.23889 C -0.11198 -0.22176 -0.15382 -0.24931 -0.11406 -0.22222 C -0.10816 -0.21829 -0.10364 -0.21227 -0.09774 -0.20834 C -0.096 -0.20556 -0.09548 -0.2 -0.09236 -0.2 C -0.08941 -0.2 -0.09479 -0.20533 -0.09496 -0.20834 C -0.0967 -0.22871 -0.09687 -0.24908 -0.09774 -0.26945 C -0.09687 -0.29074 -0.09861 -0.31227 -0.09496 -0.33334 C -0.09201 -0.3507 -0.08211 -0.34815 -0.07326 -0.35834 C -0.06909 -0.36343 -0.0625 -0.375 -0.0625 -0.37477 C -0.05816 -0.39653 -0.05191 -0.41713 -0.04895 -0.43889 C -0.0276 -0.42431 -0.02361 -0.39514 0.00261 -0.38611 C 0.00782 -0.40209 0.00174 -0.38727 0.01355 -0.40278 C 0.01754 -0.4081 0.01893 -0.41574 0.02448 -0.41945 C 0.02986 -0.42315 0.04063 -0.43056 0.04063 -0.43033 C 0.05105 -0.41991 0.05035 -0.4132 0.05695 -0.4 C 0.05955 -0.38426 0.0625 -0.36875 0.0625 -0.35278 " pathEditMode="relative" rAng="0" ptsTypes="fffffffffffffffffffffffffffffffffffffffffffffffffffffff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0" y="-21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7170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DD120608-51E4-D1E1-27C6-6873C8054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10" y="800100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7476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EYES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8215338" y="4429132"/>
            <a:ext cx="642941" cy="2667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86546" y="1412776"/>
            <a:ext cx="2357454" cy="50405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Now I am in the piano.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642910" y="2214554"/>
            <a:ext cx="4786346" cy="2071702"/>
          </a:xfrm>
          <a:prstGeom prst="wedgeRoundRectCallout">
            <a:avLst>
              <a:gd name="adj1" fmla="val 106101"/>
              <a:gd name="adj2" fmla="val 654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Maintenant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le piano. </a:t>
            </a:r>
          </a:p>
        </p:txBody>
      </p:sp>
      <p:pic>
        <p:nvPicPr>
          <p:cNvPr id="14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6072206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F3BCC374-93C9-DC96-04E3-F82DD05177E0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8215339" y="3786190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C 0.00208 0.00139 0.00399 0.00393 0.00625 0.00416 C 0.01736 0.00671 0.02882 0.00208 0.03958 0.00856 C 0.04201 0.00995 0.03698 0.01759 0.03541 0.02153 C 0.0335 0.02639 0.03142 0.03078 0.02916 0.03472 C 0.01927 0.05162 0.0085 0.04953 -0.00417 0.05208 C -0.00209 0.10162 -0.00591 0.0919 0.00625 0.11736 " pathEditMode="relative" rAng="0" ptsTypes="ffffff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59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EYES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215339" y="4448183"/>
            <a:ext cx="642941" cy="266701"/>
          </a:xfrm>
          <a:prstGeom prst="rect">
            <a:avLst/>
          </a:prstGeom>
        </p:spPr>
      </p:pic>
      <p:pic>
        <p:nvPicPr>
          <p:cNvPr id="12" name="Picture 11" descr="EYES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215338" y="4429132"/>
            <a:ext cx="642941" cy="2667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86546" y="4500570"/>
            <a:ext cx="2357454" cy="6429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On the left is my giant pink elephant.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643174" y="1714488"/>
            <a:ext cx="4857784" cy="2071702"/>
          </a:xfrm>
          <a:prstGeom prst="wedgeRoundRectCallout">
            <a:avLst>
              <a:gd name="adj1" fmla="val -70614"/>
              <a:gd name="adj2" fmla="val 1280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À gauche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  <a:latin typeface="Calibri"/>
              </a:rPr>
              <a:t>il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 y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  <a:latin typeface="Calibri"/>
              </a:rPr>
              <a:t>mon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  <a:latin typeface="Calibri"/>
              </a:rPr>
              <a:t>éléphant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 rose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  <a:latin typeface="Calibri"/>
              </a:rPr>
              <a:t>géant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14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73472E-18 C 0.00208 -0.00093 0.00503 -0.00023 0.00625 -0.00278 C 0.00816 -0.00672 0.00833 -0.01204 0.00833 -0.01667 C 0.00833 -0.03519 0.00799 -0.05394 0.00625 -0.07222 C 0.0059 -0.07547 0.00434 -0.07917 0.00208 -0.08056 C -0.00417 -0.08472 -0.01181 -0.0838 -0.01875 -0.08611 C -0.00399 -0.09259 -0.0066 -0.09514 -3.05556E-6 -0.11111 C -3.05556E-6 -0.11111 0.01042 -0.13195 0.0125 -0.13611 C 0.01528 -0.14167 0.01806 -0.14722 0.02083 -0.15278 C 0.02222 -0.15556 0.025 -0.16111 0.025 -0.16111 C 0.01788 -0.17523 0.01146 -0.17269 -3.05556E-6 -0.17778 C -0.00069 -0.19537 0.00208 -0.21389 -0.00208 -0.23056 C -0.00347 -0.23611 -0.01458 -0.23611 -0.01458 -0.23611 C -0.01736 -0.23426 -0.02066 -0.23357 -0.02292 -0.23056 C -0.02604 -0.22639 -0.02812 -0.20787 -0.03125 -0.20278 C -0.0342 -0.19792 -0.03958 -0.1963 -0.04375 -0.19445 C -0.06927 -0.20116 -0.04288 -0.19352 -0.06042 -0.2 C -0.06597 -0.20209 -0.07708 -0.20556 -0.07708 -0.20556 C -0.07917 -0.20741 -0.0809 -0.21065 -0.08333 -0.21111 C -0.09444 -0.21297 -0.10243 -0.19884 -0.1125 -0.19445 C -0.11528 -0.19537 -0.1184 -0.19514 -0.12083 -0.19722 C -0.12569 -0.20162 -0.13333 -0.21389 -0.13333 -0.21389 C -0.13681 -0.21297 -0.1408 -0.21366 -0.14375 -0.21111 C -0.14566 -0.20949 -0.14549 -0.20556 -0.14583 -0.20278 C -0.14757 -0.19167 -0.15 -0.16945 -0.15 -0.16945 C -0.14774 -0.13727 -0.14913 -0.10718 -0.15208 -0.075 C -0.15937 -0.07755 -0.16111 -0.07662 -0.16667 -0.08334 C -0.17101 -0.08866 -0.17917 -0.1 -0.17917 -0.1 C -0.17934 -0.09954 -0.18576 -0.08125 -0.1875 -0.08056 C -0.19028 -0.0794 -0.19306 -0.08241 -0.19583 -0.08334 C -0.20538 -0.09283 -0.2151 -0.10232 -0.225 -0.11111 C -0.22847 -0.09722 -0.22917 -0.09584 -0.23125 -0.08334 C -0.23194 -0.07871 -0.23142 -0.07338 -0.23333 -0.06945 C -0.23524 -0.06551 -0.23889 -0.06366 -0.24167 -0.06111 C -0.24583 -0.05718 -0.25417 -0.05 -0.25417 -0.05 C -0.27101 -0.05556 -0.28524 -0.06667 -0.30208 -0.07222 C -0.31528 -0.06042 -0.3158 -0.05625 -0.31875 -0.03611 C -0.32326 0.03125 -0.32049 0.0993 -0.325 0.16666 C -0.32569 0.17801 -0.33003 0.18866 -0.33125 0.2 C -0.3408 0.19583 -0.34201 0.19653 -0.35 0.18055 C -0.35156 0.17778 -0.35243 0.1743 -0.35417 0.17222 C -0.3566 0.16967 -0.3599 0.16898 -0.3625 0.16666 C -0.37622 0.1537 -0.36163 0.16157 -0.375 0.15555 C -0.37847 0.15625 -0.38941 0.15787 -0.39392 0.16111 C -0.4066 0.1706 -0.41719 0.18541 -0.43125 0.19166 C -0.43333 0.19444 -0.4349 0.19815 -0.4375 0.2 C -0.44132 0.20278 -0.45 0.20555 -0.45 0.20555 C -0.45486 0.20463 -0.46007 0.20509 -0.46458 0.20278 C -0.4783 0.19583 -0.47431 0.19259 -0.48333 0.18333 C -0.48733 0.17916 -0.49583 0.17222 -0.49583 0.17222 C -0.50451 0.17453 -0.50625 0.17315 -0.5125 0.18055 C -0.51684 0.18588 -0.525 0.19722 -0.525 0.19722 C -0.53299 0.18657 -0.53837 0.17523 -0.54792 0.16666 C -0.55174 0.17176 -0.5566 0.17546 -0.56042 0.18055 C -0.56771 0.19028 -0.56076 0.18842 -0.57083 0.19444 C -0.57483 0.19676 -0.58351 0.2 -0.58351 0.2 C -0.59219 0.19213 -0.60191 0.18588 -0.61042 0.17778 C -0.62031 0.16828 -0.62778 0.15949 -0.63958 0.15555 C -0.65677 0.17083 -0.67604 0.17523 -0.69583 0.18055 C -0.70556 0.17963 -0.71562 0.18102 -0.725 0.17778 C -0.72743 0.17708 -0.7276 0.17199 -0.72917 0.16944 C -0.73507 0.15995 -0.74132 0.15046 -0.74792 0.14166 C -0.77344 0.14514 -0.80035 0.13773 -0.825 0.14722 C -0.825 0.14722 -0.8342 0.17778 -0.8375 0.17778 " pathEditMode="relative" ptsTypes="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6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9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pookyattic.jpg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26193"/>
            <a:ext cx="9144000" cy="6731807"/>
          </a:xfrm>
          <a:prstGeom prst="rect">
            <a:avLst/>
          </a:prstGeom>
        </p:spPr>
      </p:pic>
      <p:pic>
        <p:nvPicPr>
          <p:cNvPr id="8194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D568DA06-AA5C-DF6C-3A6F-FB7F941F1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4723" y="1185456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880536"/>
            <a:ext cx="9144000" cy="6000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786546" y="4786322"/>
            <a:ext cx="2357454" cy="6429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It only eats bananas.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643174" y="2357430"/>
            <a:ext cx="4786346" cy="1785950"/>
          </a:xfrm>
          <a:prstGeom prst="wedgeRoundRectCallout">
            <a:avLst>
              <a:gd name="adj1" fmla="val -73400"/>
              <a:gd name="adj2" fmla="val 1382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Il mange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uniquement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bananes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215338" y="6000768"/>
            <a:ext cx="304800" cy="304800"/>
          </a:xfrm>
          <a:prstGeom prst="rect">
            <a:avLst/>
          </a:prstGeom>
        </p:spPr>
      </p:pic>
      <p:pic>
        <p:nvPicPr>
          <p:cNvPr id="2" name="Picture 1" descr="EYES.png">
            <a:extLst>
              <a:ext uri="{FF2B5EF4-FFF2-40B4-BE49-F238E27FC236}">
                <a16:creationId xmlns:a16="http://schemas.microsoft.com/office/drawing/2014/main" id="{158D2C45-76E0-9518-1066-20B1BAF91CEA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571472" y="5643578"/>
            <a:ext cx="642941" cy="266701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0106DA-5482-4640-B5AD-EE97AC2D4E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DDCE5C-F693-43D3-93FB-58166B118A8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F1FEF7C-32AC-4A9C-8877-21BABB42B1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329</Words>
  <Application>Microsoft Office PowerPoint</Application>
  <PresentationFormat>On-screen Show (4:3)</PresentationFormat>
  <Paragraphs>87</Paragraphs>
  <Slides>19</Slides>
  <Notes>19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Misdirection and lies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Positions</vt:lpstr>
      <vt:lpstr>Vocab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137</cp:revision>
  <dcterms:created xsi:type="dcterms:W3CDTF">2009-05-28T09:47:26Z</dcterms:created>
  <dcterms:modified xsi:type="dcterms:W3CDTF">2025-07-22T17:52:58Z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