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63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7" autoAdjust="0"/>
    <p:restoredTop sz="94626"/>
  </p:normalViewPr>
  <p:slideViewPr>
    <p:cSldViewPr>
      <p:cViewPr>
        <p:scale>
          <a:sx n="56" d="100"/>
          <a:sy n="56" d="100"/>
        </p:scale>
        <p:origin x="3864" y="1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microsoft.com/office/2007/relationships/media" Target="../media/media14.wav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media13.wav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microsoft.com/office/2007/relationships/media" Target="../media/media13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audio" Target="../media/media14.wav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14348" y="1357298"/>
            <a:ext cx="7772400" cy="2727335"/>
          </a:xfrm>
        </p:spPr>
        <p:txBody>
          <a:bodyPr>
            <a:noAutofit/>
          </a:bodyPr>
          <a:lstStyle/>
          <a:p>
            <a:r>
              <a:rPr lang="en-GB" sz="4800" b="1" dirty="0">
                <a:solidFill>
                  <a:schemeClr val="accent4"/>
                </a:solidFill>
              </a:rPr>
              <a:t>10 Sentences You Will </a:t>
            </a:r>
            <a:r>
              <a:rPr lang="en-GB" sz="4800" b="1" i="1" dirty="0">
                <a:solidFill>
                  <a:schemeClr val="accent4"/>
                </a:solidFill>
              </a:rPr>
              <a:t>Never</a:t>
            </a:r>
            <a:r>
              <a:rPr lang="en-GB" sz="4800" b="1" dirty="0">
                <a:solidFill>
                  <a:schemeClr val="accent4"/>
                </a:solidFill>
              </a:rPr>
              <a:t> Need To Use</a:t>
            </a:r>
          </a:p>
        </p:txBody>
      </p:sp>
      <p:pic>
        <p:nvPicPr>
          <p:cNvPr id="3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57290" y="4214818"/>
            <a:ext cx="6400800" cy="1752600"/>
          </a:xfrm>
        </p:spPr>
        <p:txBody>
          <a:bodyPr/>
          <a:lstStyle/>
          <a:p>
            <a:r>
              <a:rPr lang="en-GB" b="1" dirty="0"/>
              <a:t>With Mr Confused and Angry Wolfman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eld education by Pandiya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94578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Apple juice doesn’t mix well with milk.</a:t>
            </a:r>
          </a:p>
        </p:txBody>
      </p:sp>
      <p:pic>
        <p:nvPicPr>
          <p:cNvPr id="9" name="Slide 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429124" y="4286256"/>
            <a:ext cx="4286280" cy="2214554"/>
          </a:xfrm>
          <a:prstGeom prst="wedgeRoundRectCallout">
            <a:avLst>
              <a:gd name="adj1" fmla="val -92684"/>
              <a:gd name="adj2" fmla="val -2524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Le jus de </a:t>
            </a:r>
            <a:r>
              <a:rPr lang="en-GB" sz="4000" b="1" dirty="0" err="1">
                <a:solidFill>
                  <a:schemeClr val="tx1"/>
                </a:solidFill>
              </a:rPr>
              <a:t>pomme</a:t>
            </a:r>
            <a:r>
              <a:rPr lang="en-GB" sz="4000" b="1" dirty="0">
                <a:solidFill>
                  <a:schemeClr val="tx1"/>
                </a:solidFill>
              </a:rPr>
              <a:t> ne se </a:t>
            </a:r>
            <a:r>
              <a:rPr lang="en-GB" sz="4000" b="1" dirty="0" err="1">
                <a:solidFill>
                  <a:schemeClr val="tx1"/>
                </a:solidFill>
              </a:rPr>
              <a:t>marie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 avec le </a:t>
            </a:r>
            <a:r>
              <a:rPr lang="en-GB" sz="4000" b="1" dirty="0" err="1">
                <a:solidFill>
                  <a:schemeClr val="tx1"/>
                </a:solidFill>
              </a:rPr>
              <a:t>lait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4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ki slope by E01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7166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7166"/>
            <a:ext cx="4543425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I truly believe that doodling is a good use of my time.</a:t>
            </a:r>
          </a:p>
        </p:txBody>
      </p:sp>
      <p:pic>
        <p:nvPicPr>
          <p:cNvPr id="9" name="Slide 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643306" y="1071546"/>
            <a:ext cx="5286412" cy="2357454"/>
          </a:xfrm>
          <a:prstGeom prst="wedgeRoundRectCallout">
            <a:avLst>
              <a:gd name="adj1" fmla="val -66248"/>
              <a:gd name="adj2" fmla="val 7653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pense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sincèrement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gribouiller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un bon </a:t>
            </a:r>
            <a:r>
              <a:rPr lang="en-GB" sz="4000" b="1" dirty="0" err="1">
                <a:solidFill>
                  <a:schemeClr val="tx1"/>
                </a:solidFill>
              </a:rPr>
              <a:t>passe</a:t>
            </a:r>
            <a:r>
              <a:rPr lang="en-GB" sz="4000" b="1">
                <a:solidFill>
                  <a:schemeClr val="tx1"/>
                </a:solidFill>
              </a:rPr>
              <a:t>-temps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otorway burning by themullett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3500430" y="500042"/>
            <a:ext cx="4929222" cy="2000264"/>
          </a:xfrm>
          <a:prstGeom prst="wedgeRoundRectCallout">
            <a:avLst>
              <a:gd name="adj1" fmla="val -57263"/>
              <a:gd name="adj2" fmla="val 10861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Au </a:t>
            </a:r>
            <a:r>
              <a:rPr lang="en-GB" sz="4000" b="1" dirty="0" err="1">
                <a:solidFill>
                  <a:schemeClr val="tx1"/>
                </a:solidFill>
              </a:rPr>
              <a:t>secours</a:t>
            </a:r>
            <a:r>
              <a:rPr lang="en-GB" sz="4000" b="1" dirty="0">
                <a:solidFill>
                  <a:schemeClr val="tx1"/>
                </a:solidFill>
              </a:rPr>
              <a:t> ! Les </a:t>
            </a:r>
            <a:r>
              <a:rPr lang="en-GB" sz="4000" b="1" dirty="0" err="1">
                <a:solidFill>
                  <a:schemeClr val="tx1"/>
                </a:solidFill>
              </a:rPr>
              <a:t>chiots</a:t>
            </a:r>
            <a:r>
              <a:rPr lang="en-GB" sz="4000" b="1" dirty="0">
                <a:solidFill>
                  <a:schemeClr val="tx1"/>
                </a:solidFill>
              </a:rPr>
              <a:t> me </a:t>
            </a:r>
            <a:r>
              <a:rPr lang="en-GB" sz="4000" b="1" dirty="0" err="1">
                <a:solidFill>
                  <a:schemeClr val="tx1"/>
                </a:solidFill>
              </a:rPr>
              <a:t>grignottent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cerveau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4543425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Help! The puppies are nibbling my brain.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DR Lower Cave Carlsbad Caverns by SamuraiCatJB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857620" y="571480"/>
            <a:ext cx="4929222" cy="3929090"/>
          </a:xfrm>
          <a:prstGeom prst="wedgeRoundRectCallout">
            <a:avLst>
              <a:gd name="adj1" fmla="val -61705"/>
              <a:gd name="adj2" fmla="val 6408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I’m the Confused and Angry </a:t>
            </a:r>
            <a:r>
              <a:rPr lang="en-GB" sz="4000" b="1" dirty="0" err="1">
                <a:solidFill>
                  <a:schemeClr val="tx1"/>
                </a:solidFill>
              </a:rPr>
              <a:t>Wolfman</a:t>
            </a:r>
            <a:r>
              <a:rPr lang="en-GB" sz="4000" b="1" dirty="0">
                <a:solidFill>
                  <a:schemeClr val="tx1"/>
                </a:solidFill>
              </a:rPr>
              <a:t>. I’m going to teach you ten phrases you will never need to use.</a:t>
            </a:r>
          </a:p>
        </p:txBody>
      </p:sp>
      <p:pic>
        <p:nvPicPr>
          <p:cNvPr id="8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Baltic Sea by robert.molinarius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642918"/>
            <a:ext cx="4543425" cy="5705475"/>
          </a:xfrm>
          <a:prstGeom prst="rect">
            <a:avLst/>
          </a:prstGeom>
        </p:spPr>
      </p:pic>
      <p:pic>
        <p:nvPicPr>
          <p:cNvPr id="6" name="Picture 5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642918"/>
            <a:ext cx="4543425" cy="57054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My hamster is bald, unfortunately.</a:t>
            </a:r>
          </a:p>
        </p:txBody>
      </p:sp>
      <p:pic>
        <p:nvPicPr>
          <p:cNvPr id="8" name="Slide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643438" y="142852"/>
            <a:ext cx="4357718" cy="2500330"/>
          </a:xfrm>
          <a:prstGeom prst="wedgeRoundRectCallout">
            <a:avLst>
              <a:gd name="adj1" fmla="val -44784"/>
              <a:gd name="adj2" fmla="val 1013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Mon hamster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fr-FR" sz="4000" b="1" dirty="0">
                <a:solidFill>
                  <a:schemeClr val="tx1"/>
                </a:solidFill>
              </a:rPr>
              <a:t>malheureusement chauve.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luebell Forest by Luke A. Scowen 2009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3571868" y="1071546"/>
            <a:ext cx="5357850" cy="1928826"/>
          </a:xfrm>
          <a:prstGeom prst="wedgeRoundRectCallout">
            <a:avLst>
              <a:gd name="adj1" fmla="val -58387"/>
              <a:gd name="adj2" fmla="val 1190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Vends-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toute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craie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immédiatement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s’il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plaît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4543425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Sell me all your chalk at once, please.</a:t>
            </a:r>
          </a:p>
        </p:txBody>
      </p:sp>
      <p:pic>
        <p:nvPicPr>
          <p:cNvPr id="9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4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oventry's River: City Centre: Cobbles and Shop Backs, Palmer Lane by amandabhslate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143108" y="2357430"/>
            <a:ext cx="3071834" cy="1785950"/>
          </a:xfrm>
          <a:prstGeom prst="wedgeRoundRectCallout">
            <a:avLst>
              <a:gd name="adj1" fmla="val 78214"/>
              <a:gd name="adj2" fmla="val 4756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Peux-tu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siffler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ça</a:t>
            </a:r>
            <a:r>
              <a:rPr lang="en-GB" sz="4000" b="1" dirty="0">
                <a:solidFill>
                  <a:schemeClr val="tx1"/>
                </a:solidFill>
              </a:rPr>
              <a:t> pour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00575" y="714356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00575" y="714356"/>
            <a:ext cx="4543425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whistle this for me?</a:t>
            </a:r>
          </a:p>
        </p:txBody>
      </p:sp>
      <p:pic>
        <p:nvPicPr>
          <p:cNvPr id="9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trium at Siam Paragon Department Store by paulancheta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642918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642918"/>
            <a:ext cx="4543425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toaster is investigating me carefully.</a:t>
            </a:r>
          </a:p>
        </p:txBody>
      </p:sp>
      <p:pic>
        <p:nvPicPr>
          <p:cNvPr id="9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8" name="Picture 7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642918"/>
            <a:ext cx="2310889" cy="164305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85720" y="3571876"/>
            <a:ext cx="4143404" cy="2071702"/>
          </a:xfrm>
          <a:prstGeom prst="wedgeRoundRectCallout">
            <a:avLst>
              <a:gd name="adj1" fmla="val 66449"/>
              <a:gd name="adj2" fmla="val -465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Le toaster fait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enquête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détaillée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yne bridge by phill.d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4543425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4543425" cy="570547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929058" y="3429000"/>
            <a:ext cx="4714908" cy="1785950"/>
          </a:xfrm>
          <a:prstGeom prst="wedgeRoundRectCallout">
            <a:avLst>
              <a:gd name="adj1" fmla="val -71958"/>
              <a:gd name="adj2" fmla="val 32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regrette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souvent</a:t>
            </a:r>
            <a:r>
              <a:rPr lang="en-GB" sz="4000" b="1" dirty="0">
                <a:solidFill>
                  <a:schemeClr val="tx1"/>
                </a:solidFill>
              </a:rPr>
              <a:t> de ne pas </a:t>
            </a:r>
            <a:r>
              <a:rPr lang="en-GB" sz="4000" b="1" dirty="0" err="1">
                <a:solidFill>
                  <a:schemeClr val="tx1"/>
                </a:solidFill>
              </a:rPr>
              <a:t>être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concombre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often wish I was a cucumber.</a:t>
            </a:r>
          </a:p>
        </p:txBody>
      </p:sp>
      <p:pic>
        <p:nvPicPr>
          <p:cNvPr id="9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alley Farm, West Wratting by Andrew Stawarz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-357214"/>
            <a:ext cx="2857519" cy="3588374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-357214"/>
            <a:ext cx="2857520" cy="3588374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the diagnosis for this egg?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5286380" y="3500438"/>
            <a:ext cx="3571900" cy="1928826"/>
          </a:xfrm>
          <a:prstGeom prst="wedgeRoundRectCallout">
            <a:avLst>
              <a:gd name="adj1" fmla="val -14000"/>
              <a:gd name="adj2" fmla="val -883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diagnostique</a:t>
            </a:r>
            <a:r>
              <a:rPr lang="en-GB" sz="4000" b="1" dirty="0">
                <a:solidFill>
                  <a:schemeClr val="tx1"/>
                </a:solidFill>
              </a:rPr>
              <a:t> pour </a:t>
            </a:r>
            <a:r>
              <a:rPr lang="en-GB" sz="4000" b="1" dirty="0" err="1">
                <a:solidFill>
                  <a:schemeClr val="tx1"/>
                </a:solidFill>
              </a:rPr>
              <a:t>cet</a:t>
            </a:r>
            <a:r>
              <a:rPr lang="en-GB" sz="4000" b="1" dirty="0">
                <a:solidFill>
                  <a:schemeClr val="tx1"/>
                </a:solidFill>
              </a:rPr>
              <a:t> oeuf ?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e went to the beach by sanyam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00575" y="1152525"/>
            <a:ext cx="4543425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Why are you wearing those cushions?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00607" y="1152525"/>
            <a:ext cx="4543425" cy="5705475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571472" y="4143380"/>
            <a:ext cx="3786214" cy="2286016"/>
          </a:xfrm>
          <a:prstGeom prst="wedgeRoundRectCallout">
            <a:avLst>
              <a:gd name="adj1" fmla="val 100944"/>
              <a:gd name="adj2" fmla="val -2416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Pourquoi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portez-vous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coussins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DD656A-0317-43E2-99CD-8AE4E4E67B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DEF658-B04F-4274-80C2-4AAE59AB52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1B2C3D-9FE5-4AF0-9EEB-7BF29B57B87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212</Words>
  <Application>Microsoft Office PowerPoint</Application>
  <PresentationFormat>On-screen Show (4:3)</PresentationFormat>
  <Paragraphs>24</Paragraphs>
  <Slides>13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10 Sentences You Will Never Need To 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Sentences You Will Never Use</dc:title>
  <dc:creator>David Wilson</dc:creator>
  <cp:lastModifiedBy>Bernardo Carvalho de Mello</cp:lastModifiedBy>
  <cp:revision>60</cp:revision>
  <dcterms:created xsi:type="dcterms:W3CDTF">2009-05-28T08:21:25Z</dcterms:created>
  <dcterms:modified xsi:type="dcterms:W3CDTF">2025-07-22T17:58:05Z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