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7" r:id="rId16"/>
    <p:sldId id="288" r:id="rId17"/>
    <p:sldId id="289" r:id="rId18"/>
    <p:sldId id="291" r:id="rId19"/>
    <p:sldId id="292" r:id="rId20"/>
    <p:sldId id="296" r:id="rId21"/>
    <p:sldId id="297" r:id="rId22"/>
    <p:sldId id="298" r:id="rId23"/>
    <p:sldId id="293" r:id="rId24"/>
    <p:sldId id="299" r:id="rId25"/>
    <p:sldId id="300" r:id="rId26"/>
    <p:sldId id="29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7093C"/>
    <a:srgbClr val="E02040"/>
    <a:srgbClr val="000000"/>
    <a:srgbClr val="E02C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40" autoAdjust="0"/>
    <p:restoredTop sz="94626"/>
  </p:normalViewPr>
  <p:slideViewPr>
    <p:cSldViewPr>
      <p:cViewPr>
        <p:scale>
          <a:sx n="66" d="100"/>
          <a:sy n="66" d="100"/>
        </p:scale>
        <p:origin x="2184" y="15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1AF41-1251-47F6-AA31-5482B1660542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4A128-C026-4074-87CA-FB25D9F24D6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12" Type="http://schemas.openxmlformats.org/officeDocument/2006/relationships/image" Target="../media/image10.png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6" Type="http://schemas.openxmlformats.org/officeDocument/2006/relationships/image" Target="../media/image8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0.png"/><Relationship Id="rId3" Type="http://schemas.openxmlformats.org/officeDocument/2006/relationships/audio" Target="../media/media12.wav"/><Relationship Id="rId7" Type="http://schemas.openxmlformats.org/officeDocument/2006/relationships/image" Target="../media/image11.png"/><Relationship Id="rId12" Type="http://schemas.openxmlformats.org/officeDocument/2006/relationships/image" Target="../media/image18.png"/><Relationship Id="rId2" Type="http://schemas.microsoft.com/office/2007/relationships/media" Target="../media/media12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6" Type="http://schemas.openxmlformats.org/officeDocument/2006/relationships/image" Target="../media/image8.png"/><Relationship Id="rId11" Type="http://schemas.openxmlformats.org/officeDocument/2006/relationships/image" Target="../media/image19.png"/><Relationship Id="rId5" Type="http://schemas.openxmlformats.org/officeDocument/2006/relationships/image" Target="../media/image5.png"/><Relationship Id="rId10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8.png"/><Relationship Id="rId11" Type="http://schemas.openxmlformats.org/officeDocument/2006/relationships/image" Target="../media/image21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1.png"/><Relationship Id="rId3" Type="http://schemas.microsoft.com/office/2007/relationships/media" Target="../media/media17.wav"/><Relationship Id="rId7" Type="http://schemas.openxmlformats.org/officeDocument/2006/relationships/image" Target="../media/image5.png"/><Relationship Id="rId12" Type="http://schemas.openxmlformats.org/officeDocument/2006/relationships/image" Target="../media/image2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4.png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audio" Target="../media/media17.wav"/><Relationship Id="rId9" Type="http://schemas.openxmlformats.org/officeDocument/2006/relationships/image" Target="../media/image23.png"/><Relationship Id="rId1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7.png"/><Relationship Id="rId26" Type="http://schemas.openxmlformats.org/officeDocument/2006/relationships/image" Target="../media/image42.png"/><Relationship Id="rId3" Type="http://schemas.microsoft.com/office/2007/relationships/media" Target="../media/media25.wav"/><Relationship Id="rId21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32.png"/><Relationship Id="rId17" Type="http://schemas.openxmlformats.org/officeDocument/2006/relationships/image" Target="../media/image2.png"/><Relationship Id="rId25" Type="http://schemas.openxmlformats.org/officeDocument/2006/relationships/image" Target="../media/image3.png"/><Relationship Id="rId2" Type="http://schemas.openxmlformats.org/officeDocument/2006/relationships/audio" Target="../media/media24.wav"/><Relationship Id="rId16" Type="http://schemas.openxmlformats.org/officeDocument/2006/relationships/image" Target="../media/image36.png"/><Relationship Id="rId20" Type="http://schemas.openxmlformats.org/officeDocument/2006/relationships/image" Target="../media/image24.png"/><Relationship Id="rId1" Type="http://schemas.microsoft.com/office/2007/relationships/media" Target="../media/media24.wav"/><Relationship Id="rId6" Type="http://schemas.openxmlformats.org/officeDocument/2006/relationships/image" Target="../media/image4.png"/><Relationship Id="rId11" Type="http://schemas.openxmlformats.org/officeDocument/2006/relationships/image" Target="../media/image31.png"/><Relationship Id="rId24" Type="http://schemas.openxmlformats.org/officeDocument/2006/relationships/image" Target="../media/image41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5.png"/><Relationship Id="rId23" Type="http://schemas.openxmlformats.org/officeDocument/2006/relationships/image" Target="../media/image40.png"/><Relationship Id="rId28" Type="http://schemas.microsoft.com/office/2007/relationships/hdphoto" Target="../media/hdphoto1.wdp"/><Relationship Id="rId10" Type="http://schemas.openxmlformats.org/officeDocument/2006/relationships/image" Target="../media/image30.png"/><Relationship Id="rId19" Type="http://schemas.openxmlformats.org/officeDocument/2006/relationships/image" Target="../media/image38.png"/><Relationship Id="rId4" Type="http://schemas.openxmlformats.org/officeDocument/2006/relationships/audio" Target="../media/media25.wav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39.png"/><Relationship Id="rId27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3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6000" dirty="0"/>
              <a:t>The Angry Family Tree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  <p:pic>
        <p:nvPicPr>
          <p:cNvPr id="5" name="Picture 4" descr="tre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6223" y="2857496"/>
            <a:ext cx="2612207" cy="5072098"/>
          </a:xfrm>
          <a:prstGeom prst="rect">
            <a:avLst/>
          </a:prstGeom>
        </p:spPr>
      </p:pic>
      <p:pic>
        <p:nvPicPr>
          <p:cNvPr id="6" name="Picture 5" descr="tre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768" y="3000372"/>
            <a:ext cx="2245194" cy="4143404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5" name="Picture 24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3"/>
            <a:ext cx="2136273" cy="2357452"/>
          </a:xfrm>
          <a:prstGeom prst="rect">
            <a:avLst/>
          </a:prstGeom>
        </p:spPr>
      </p:pic>
      <p:pic>
        <p:nvPicPr>
          <p:cNvPr id="20" name="Picture 19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6406" y="857232"/>
            <a:ext cx="2149842" cy="2372428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7" cy="123431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WHAT?!? Our dad is a potato?!?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428860" y="3643314"/>
            <a:ext cx="2786082" cy="1071570"/>
          </a:xfrm>
          <a:prstGeom prst="wedgeRoundRectCallout">
            <a:avLst>
              <a:gd name="adj1" fmla="val 27385"/>
              <a:gd name="adj2" fmla="val -1114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WHAT?!?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719252" y="3619500"/>
            <a:ext cx="3643338" cy="1785950"/>
          </a:xfrm>
          <a:prstGeom prst="wedgeRoundRectCallout">
            <a:avLst>
              <a:gd name="adj1" fmla="val -13682"/>
              <a:gd name="adj2" fmla="val -11213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QUOI ??! 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Notre père est une patate ??! </a:t>
            </a:r>
          </a:p>
        </p:txBody>
      </p:sp>
      <p:pic>
        <p:nvPicPr>
          <p:cNvPr id="23" name="Picture 22" descr="angrypotatohead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8650" y="3214686"/>
            <a:ext cx="2084484" cy="2571767"/>
          </a:xfrm>
          <a:prstGeom prst="rect">
            <a:avLst/>
          </a:prstGeom>
        </p:spPr>
      </p:pic>
      <p:pic>
        <p:nvPicPr>
          <p:cNvPr id="15" name="FRVOAngryFamilyTree_1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86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8872 0.0011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6" name="Picture 25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2"/>
            <a:ext cx="2136273" cy="2357454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73794" y="3214686"/>
            <a:ext cx="2084486" cy="2571767"/>
          </a:xfrm>
          <a:prstGeom prst="rect">
            <a:avLst/>
          </a:prstGeom>
        </p:spPr>
      </p:pic>
      <p:pic>
        <p:nvPicPr>
          <p:cNvPr id="20" name="Picture 19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5992"/>
            <a:ext cx="1785918" cy="3705612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5992"/>
            <a:ext cx="1785950" cy="370568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That’s right. And I think I am your mother and Mr. Angry Potato Head’s wife.</a:t>
            </a:r>
          </a:p>
        </p:txBody>
      </p:sp>
      <p:sp>
        <p:nvSpPr>
          <p:cNvPr id="21" name="Oval 20"/>
          <p:cNvSpPr/>
          <p:nvPr/>
        </p:nvSpPr>
        <p:spPr>
          <a:xfrm>
            <a:off x="7000892" y="4286256"/>
            <a:ext cx="214314" cy="357190"/>
          </a:xfrm>
          <a:prstGeom prst="ellipse">
            <a:avLst/>
          </a:prstGeom>
          <a:solidFill>
            <a:srgbClr val="FF0000">
              <a:alpha val="69804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8072462" y="4643446"/>
            <a:ext cx="285752" cy="357190"/>
          </a:xfrm>
          <a:prstGeom prst="ellipse">
            <a:avLst/>
          </a:prstGeom>
          <a:solidFill>
            <a:srgbClr val="FF0000">
              <a:alpha val="69804"/>
            </a:srgb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5" name="Picture 24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000232" y="1001818"/>
            <a:ext cx="5429288" cy="2571198"/>
          </a:xfrm>
          <a:prstGeom prst="wedgeRoundRectCallout">
            <a:avLst>
              <a:gd name="adj1" fmla="val -59436"/>
              <a:gd name="adj2" fmla="val 6355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C’est ça. Et je pense que je suis votre mère et la femme de Mr.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Angry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Potato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 Head.</a:t>
            </a:r>
          </a:p>
        </p:txBody>
      </p:sp>
      <p:pic>
        <p:nvPicPr>
          <p:cNvPr id="14" name="FRVOAngryFamilyTree_1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52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6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217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3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33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5" presetClass="emph" presetSubtype="0" repeatCount="12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233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023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6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1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15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1" grpId="0" animBg="1"/>
      <p:bldP spid="22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7384"/>
            <a:ext cx="9144000" cy="5973816"/>
          </a:xfrm>
          <a:prstGeom prst="rect">
            <a:avLst/>
          </a:prstGeom>
        </p:spPr>
      </p:pic>
      <p:pic>
        <p:nvPicPr>
          <p:cNvPr id="28" name="Picture 27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3"/>
            <a:ext cx="2136273" cy="2357452"/>
          </a:xfrm>
          <a:prstGeom prst="rect">
            <a:avLst/>
          </a:prstGeom>
        </p:spPr>
      </p:pic>
      <p:pic>
        <p:nvPicPr>
          <p:cNvPr id="29" name="Picture 2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6406" y="857232"/>
            <a:ext cx="2149842" cy="2372428"/>
          </a:xfrm>
          <a:prstGeom prst="rect">
            <a:avLst/>
          </a:prstGeom>
        </p:spPr>
      </p:pic>
      <p:pic>
        <p:nvPicPr>
          <p:cNvPr id="24" name="Picture 23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7" cy="1234314"/>
          </a:xfrm>
          <a:prstGeom prst="rect">
            <a:avLst/>
          </a:prstGeom>
        </p:spPr>
      </p:pic>
      <p:pic>
        <p:nvPicPr>
          <p:cNvPr id="25" name="Picture 24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26" name="Picture 25" descr="remot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691680" y="3286124"/>
            <a:ext cx="4092486" cy="1071570"/>
          </a:xfrm>
          <a:prstGeom prst="wedgeRoundRectCallout">
            <a:avLst>
              <a:gd name="adj1" fmla="val 23002"/>
              <a:gd name="adj2" fmla="val -883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WHAT?!?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1043608" y="3019752"/>
            <a:ext cx="6120680" cy="2552388"/>
          </a:xfrm>
          <a:prstGeom prst="wedgeRoundRectCallout">
            <a:avLst>
              <a:gd name="adj1" fmla="val -19214"/>
              <a:gd name="adj2" fmla="val -6057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QUOI ??! Notre mère ??! Nos parents sont tous les deux des légumes ??! Mais on déteste les légumes !!!</a:t>
            </a:r>
          </a:p>
        </p:txBody>
      </p:sp>
      <p:pic>
        <p:nvPicPr>
          <p:cNvPr id="21" name="Picture 20" descr="angrycarrotface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5992"/>
            <a:ext cx="1785950" cy="3705680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WHAT?!? Our mum?!? Our parents are both vegetables?!? But we hate vegetables!</a:t>
            </a:r>
          </a:p>
        </p:txBody>
      </p:sp>
      <p:pic>
        <p:nvPicPr>
          <p:cNvPr id="14" name="FRVOAngryFamilyTree_12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8532440" y="6453336"/>
            <a:ext cx="304800" cy="304800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73794" y="3214686"/>
            <a:ext cx="2084486" cy="257176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0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86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43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4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1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7000" fill="hold" nodeType="withEffect">
                                  <p:stCondLst>
                                    <p:cond delay="6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43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5" name="Picture 24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6406" y="857232"/>
            <a:ext cx="2149842" cy="2372428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73794" y="3214686"/>
            <a:ext cx="2084486" cy="2571767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5992"/>
            <a:ext cx="1785950" cy="3705680"/>
          </a:xfrm>
          <a:prstGeom prst="rect">
            <a:avLst/>
          </a:prstGeom>
        </p:spPr>
      </p:pic>
      <p:pic>
        <p:nvPicPr>
          <p:cNvPr id="21" name="Picture 20" descr="jokeglasses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777938">
            <a:off x="6960549" y="3750767"/>
            <a:ext cx="2512439" cy="2473059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Yes and sometimes I am also your grandpa…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483768" y="3857628"/>
            <a:ext cx="3945620" cy="1857388"/>
          </a:xfrm>
          <a:prstGeom prst="wedgeRoundRectCallout">
            <a:avLst>
              <a:gd name="adj1" fmla="val 59844"/>
              <a:gd name="adj2" fmla="val 87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Oui et parfois je suis aussi votre papi…</a:t>
            </a:r>
          </a:p>
        </p:txBody>
      </p:sp>
      <p:pic>
        <p:nvPicPr>
          <p:cNvPr id="13" name="FRVOAngryFamilyTree_1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109"/>
                            </p:stCondLst>
                            <p:childTnLst>
                              <p:par>
                                <p:cTn id="16" presetID="0" presetClass="pat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8.14815E-6 C 0.01371 -0.05277 0.02743 -0.10555 0.05 -0.14722 C 0.07257 -0.18888 0.10659 -0.23147 0.13541 -0.24999 C 0.16423 -0.26851 0.19375 -0.27129 0.22291 -0.25833 C 0.25208 -0.24536 0.28576 -0.19953 0.31041 -0.17222 C 0.33507 -0.1449 0.35295 -0.11967 0.37083 -0.09444 " pathEditMode="relative" ptsTypes="aaaaaA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3" name="Picture 22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6406" y="857232"/>
            <a:ext cx="2149842" cy="2372428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73794" y="3214686"/>
            <a:ext cx="2084486" cy="2571767"/>
          </a:xfrm>
          <a:prstGeom prst="rect">
            <a:avLst/>
          </a:prstGeom>
        </p:spPr>
      </p:pic>
      <p:pic>
        <p:nvPicPr>
          <p:cNvPr id="19" name="Picture 18" descr="confusedwolfman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643182"/>
            <a:ext cx="1825775" cy="3071834"/>
          </a:xfrm>
          <a:prstGeom prst="rect">
            <a:avLst/>
          </a:prstGeom>
        </p:spPr>
      </p:pic>
      <p:pic>
        <p:nvPicPr>
          <p:cNvPr id="20" name="Picture 19" descr="confusedwolfman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643182"/>
            <a:ext cx="1825775" cy="307183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I am your uncle, because no one likes bones as much as I do.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123728" y="3072380"/>
            <a:ext cx="4734288" cy="2660876"/>
          </a:xfrm>
          <a:prstGeom prst="wedgeRoundRectCallout">
            <a:avLst>
              <a:gd name="adj1" fmla="val -56192"/>
              <a:gd name="adj2" fmla="val 1671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Et je suis votre oncle, parce que personne n’aime les os autant que moi.</a:t>
            </a:r>
          </a:p>
        </p:txBody>
      </p:sp>
      <p:pic>
        <p:nvPicPr>
          <p:cNvPr id="13" name="FRVOAngryFamilyTree_1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7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43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11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211"/>
                            </p:stCondLst>
                            <p:childTnLst>
                              <p:par>
                                <p:cTn id="21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404"/>
                                  </p:stCondLst>
                                  <p:childTnLst>
                                    <p:animRot by="43200000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0" presetClass="path" presetSubtype="0" fill="hold" nodeType="withEffect">
                                  <p:stCondLst>
                                    <p:cond delay="404"/>
                                  </p:stCondLst>
                                  <p:childTnLst>
                                    <p:animMotion origin="layout" path="M -7.77778E-6 3.33333E-6 C 0.0059 -0.04908 0.0118 -0.09861 0.03333 -0.13866 C 0.05485 -0.17917 0.09826 -0.21621 0.12916 -0.24167 C 0.16006 -0.2669 0.13472 -0.25857 0.21874 -0.29167 C 0.30277 -0.32454 0.46805 -0.38172 0.63333 -0.43866 " pathEditMode="relative" ptsTypes="aaaaA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40076" t="27638" r="23892" b="30997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6" name="Picture 15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000428" y="-1857412"/>
            <a:ext cx="5437786" cy="6000792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000364" y="1428736"/>
            <a:ext cx="3362379" cy="2234446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000364" y="1428736"/>
            <a:ext cx="3362380" cy="223444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But how can we be related?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This is as crazy as your soap opera…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71406" y="142852"/>
            <a:ext cx="8317018" cy="1643074"/>
          </a:xfrm>
          <a:prstGeom prst="wedgeRoundRectCallout">
            <a:avLst>
              <a:gd name="adj1" fmla="val 15392"/>
              <a:gd name="adj2" fmla="val 6902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Mais comment peut-on être de la même famille ? C’est aussi fou que ton feuilleton…</a:t>
            </a:r>
          </a:p>
        </p:txBody>
      </p:sp>
      <p:pic>
        <p:nvPicPr>
          <p:cNvPr id="8" name="FRVOAngryFamilyTree_1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4579396" y="1980736"/>
            <a:ext cx="1564238" cy="103950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4579397" y="1980736"/>
            <a:ext cx="1564238" cy="1039504"/>
          </a:xfrm>
          <a:prstGeom prst="rect">
            <a:avLst/>
          </a:prstGeom>
        </p:spPr>
      </p:pic>
      <p:pic>
        <p:nvPicPr>
          <p:cNvPr id="15" name="Picture 14" descr="angrylighteningbulb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2357422" y="1214422"/>
            <a:ext cx="2071701" cy="2286196"/>
          </a:xfrm>
          <a:prstGeom prst="rect">
            <a:avLst/>
          </a:prstGeom>
        </p:spPr>
      </p:pic>
      <p:pic>
        <p:nvPicPr>
          <p:cNvPr id="17" name="Picture 16" descr="tre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0" y="785796"/>
            <a:ext cx="2632296" cy="4857782"/>
          </a:xfrm>
          <a:prstGeom prst="rect">
            <a:avLst/>
          </a:prstGeom>
        </p:spPr>
      </p:pic>
      <p:pic>
        <p:nvPicPr>
          <p:cNvPr id="18" name="Picture 17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407396" flipH="1">
            <a:off x="5995241" y="4563259"/>
            <a:ext cx="824193" cy="723894"/>
          </a:xfrm>
          <a:prstGeom prst="rect">
            <a:avLst/>
          </a:prstGeom>
        </p:spPr>
      </p:pic>
      <p:pic>
        <p:nvPicPr>
          <p:cNvPr id="21" name="Picture 20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131186" flipH="1">
            <a:off x="5510343" y="5143512"/>
            <a:ext cx="824193" cy="723894"/>
          </a:xfrm>
          <a:prstGeom prst="rect">
            <a:avLst/>
          </a:prstGeom>
        </p:spPr>
      </p:pic>
      <p:sp>
        <p:nvSpPr>
          <p:cNvPr id="23" name="Oval 22"/>
          <p:cNvSpPr/>
          <p:nvPr/>
        </p:nvSpPr>
        <p:spPr>
          <a:xfrm>
            <a:off x="6572264" y="2571744"/>
            <a:ext cx="642942" cy="214314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 descr="tree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0760" y="785794"/>
            <a:ext cx="2632296" cy="4857782"/>
          </a:xfrm>
          <a:prstGeom prst="rect">
            <a:avLst/>
          </a:prstGeom>
        </p:spPr>
      </p:pic>
      <p:pic>
        <p:nvPicPr>
          <p:cNvPr id="19" name="Picture 18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80656" flipH="1">
            <a:off x="7401290" y="4956494"/>
            <a:ext cx="824193" cy="723894"/>
          </a:xfrm>
          <a:prstGeom prst="rect">
            <a:avLst/>
          </a:prstGeom>
        </p:spPr>
      </p:pic>
      <p:pic>
        <p:nvPicPr>
          <p:cNvPr id="22" name="Picture 21" descr="angrylightningbulb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>
            <a:off x="2357422" y="1214422"/>
            <a:ext cx="2071702" cy="2286196"/>
          </a:xfrm>
          <a:prstGeom prst="rect">
            <a:avLst/>
          </a:prstGeom>
        </p:spPr>
      </p:pic>
      <p:pic>
        <p:nvPicPr>
          <p:cNvPr id="20" name="Picture 19" descr="garden pea 1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15335" flipH="1">
            <a:off x="6620047" y="5219437"/>
            <a:ext cx="824193" cy="723894"/>
          </a:xfrm>
          <a:prstGeom prst="rect">
            <a:avLst/>
          </a:prstGeom>
        </p:spPr>
      </p:pic>
      <p:pic>
        <p:nvPicPr>
          <p:cNvPr id="16" name="Picture 15" descr="tree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072330" y="514350"/>
            <a:ext cx="3267075" cy="6343650"/>
          </a:xfrm>
          <a:prstGeom prst="rect">
            <a:avLst/>
          </a:prstGeom>
        </p:spPr>
      </p:pic>
      <p:sp>
        <p:nvSpPr>
          <p:cNvPr id="25" name="Rounded Rectangular Callout 24"/>
          <p:cNvSpPr/>
          <p:nvPr/>
        </p:nvSpPr>
        <p:spPr>
          <a:xfrm>
            <a:off x="285720" y="4786322"/>
            <a:ext cx="4572032" cy="1143008"/>
          </a:xfrm>
          <a:prstGeom prst="wedgeRoundRectCallout">
            <a:avLst>
              <a:gd name="adj1" fmla="val 85458"/>
              <a:gd name="adj2" fmla="val 1936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et vos cousins, cousines.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285720" y="3000372"/>
            <a:ext cx="5072098" cy="1500198"/>
          </a:xfrm>
          <a:prstGeom prst="wedgeRoundRectCallout">
            <a:avLst>
              <a:gd name="adj1" fmla="val 75693"/>
              <a:gd name="adj2" fmla="val -6157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Et nous, nous  sommes vos tantes…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And we are your aunts… and cousins.</a:t>
            </a:r>
          </a:p>
        </p:txBody>
      </p:sp>
      <p:pic>
        <p:nvPicPr>
          <p:cNvPr id="27" name="FRVOAngryFamilyTree_1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532440" y="6093296"/>
            <a:ext cx="304800" cy="304800"/>
          </a:xfrm>
          <a:prstGeom prst="rect">
            <a:avLst/>
          </a:prstGeom>
        </p:spPr>
      </p:pic>
      <p:pic>
        <p:nvPicPr>
          <p:cNvPr id="28" name="FRVOAngryFamilyTree_16_2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853244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833 -0.00278 C 0.44757 -0.01227 0.4434 -0.02848 0.43333 -0.03889 C 0.42934 -0.04306 0.42083 -0.05 0.42083 -0.05 C 0.41667 -0.04908 0.41215 -0.04977 0.40833 -0.04723 C 0.40608 -0.04584 0.40556 -0.04167 0.40417 -0.03889 C 0.40208 -0.03519 0.4 -0.03148 0.39792 -0.02778 C 0.39288 -0.00787 0.3974 -0.01436 0.3875 -0.00556 C 0.37639 -0.02037 0.36094 -0.03496 0.34583 -0.04167 C 0.34306 -0.03611 0.34028 -0.03056 0.3375 -0.025 C 0.33611 -0.02223 0.33333 -0.01667 0.33333 -0.01667 C 0.31875 -0.02061 0.32118 -0.02223 0.31042 -0.03334 C 0.30642 -0.0375 0.29792 -0.04445 0.29792 -0.04445 C 0.28819 -0.03588 0.29306 -0.03357 0.28333 -0.025 C 0.27535 -0.04098 0.28385 -0.02662 0.26875 -0.04167 C 0.25955 -0.0507 0.25295 -0.06158 0.24167 -0.06667 C 0.23403 -0.05139 0.23038 -0.03773 0.22083 -0.025 C 0.21997 -0.02176 0.21649 -0.00672 0.21458 -0.00556 C 0.21233 -0.0044 0.21042 -0.00926 0.20833 -0.01111 C 0.20156 -0.0257 0.19514 -0.03912 0.1875 -0.05278 C 0.18403 -0.05186 0.18021 -0.05209 0.17708 -0.05 C 0.17448 -0.04815 0.17309 -0.04422 0.17083 -0.04167 C 0.16441 -0.03449 0.15694 -0.02848 0.15 -0.02223 C 0.14427 -0.01088 0.14375 -0.00648 0.13333 -0.01111 C 0.12708 -0.02778 0.12517 -0.0463 0.11042 -0.05278 C 0.10382 -0.04838 0.09774 -0.04468 0.09167 -0.03889 C 0.08524 -0.03264 0.08038 -0.02269 0.07292 -0.01945 C 0.06875 -0.0176 0.06042 -0.01389 0.06042 -0.01389 C 0.04705 -0.01991 0.04045 -0.03565 0.02708 -0.04167 C 0.01094 -0.03449 0.00677 -0.01783 3.88889E-6 3.33333E-6 " pathEditMode="relative" ptsTypes="ffffffffffffffffffffffffffff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833 -0.00278 C 0.44757 -0.01227 0.4434 -0.02848 0.43333 -0.03889 C 0.42934 -0.04306 0.42083 -0.05 0.42083 -0.05 C 0.41667 -0.04908 0.41215 -0.04977 0.40833 -0.04723 C 0.40608 -0.04584 0.40556 -0.04167 0.40417 -0.03889 C 0.40208 -0.03519 0.4 -0.03148 0.39792 -0.02778 C 0.39288 -0.00787 0.3974 -0.01436 0.3875 -0.00556 C 0.37639 -0.02037 0.36094 -0.03496 0.34583 -0.04167 C 0.34306 -0.03611 0.34028 -0.03056 0.3375 -0.025 C 0.33611 -0.02223 0.33333 -0.01667 0.33333 -0.01667 C 0.31875 -0.02061 0.32118 -0.02223 0.31042 -0.03334 C 0.30642 -0.0375 0.29792 -0.04445 0.29792 -0.04445 C 0.28819 -0.03588 0.29306 -0.03357 0.28333 -0.025 C 0.27535 -0.04098 0.28385 -0.02662 0.26875 -0.04167 C 0.25955 -0.0507 0.25295 -0.06158 0.24167 -0.06667 C 0.23403 -0.05139 0.23038 -0.03773 0.22083 -0.025 C 0.21997 -0.02176 0.21649 -0.00672 0.21458 -0.00556 C 0.21233 -0.0044 0.21042 -0.00926 0.20833 -0.01111 C 0.20156 -0.0257 0.19514 -0.03912 0.1875 -0.05278 C 0.18403 -0.05186 0.18021 -0.05209 0.17708 -0.05 C 0.17448 -0.04815 0.17309 -0.04422 0.17083 -0.04167 C 0.16441 -0.03449 0.15694 -0.02848 0.15 -0.02223 C 0.14427 -0.01088 0.14375 -0.00648 0.13333 -0.01111 C 0.12708 -0.02778 0.12517 -0.0463 0.11042 -0.05278 C 0.10382 -0.04838 0.09774 -0.04468 0.09167 -0.03889 C 0.08524 -0.03264 0.08038 -0.02269 0.07292 -0.01945 C 0.06875 -0.0176 0.06042 -0.01389 0.06042 -0.01389 C 0.04705 -0.01991 0.04045 -0.03565 0.02708 -0.04167 C 0.01094 -0.03449 0.00677 -0.01783 3.88889E-6 3.33333E-6 " pathEditMode="relative" ptsTypes="ffffffffffffffffffffffffffff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584 0.10278 C 0.39271 0.09005 0.38542 0.07408 0.37709 0.06667 C 0.37639 0.06389 0.37674 0.05996 0.375 0.05834 C 0.37136 0.05487 0.3625 0.05278 0.3625 0.05278 C 0.35278 0.05371 0.34289 0.05278 0.33334 0.05556 C 0.32084 0.05903 0.31146 0.07871 0.30417 0.09167 C 0.29132 0.08033 0.28577 0.06158 0.275 0.04723 C 0.26806 0.03797 0.27014 0.04445 0.2625 0.03889 C 0.24098 0.02292 0.25782 0.03125 0.24375 0.025 C 0.23091 0.03079 0.22605 0.04815 0.21459 0.05834 C 0.20157 0.04098 0.18872 0.02431 0.17292 0.01112 C 0.17032 0.00903 0.16754 0.00718 0.16459 0.00556 C 0.16059 0.00348 0.15209 -3.33333E-6 0.15209 -3.33333E-6 C 0.14809 0.01598 0.15278 0.00116 0.14375 0.01667 C 0.13907 0.02454 0.13664 0.0345 0.13125 0.04167 C 0.12709 0.04723 0.11875 0.05834 0.11875 0.05834 C 0.10903 0.05394 0.10243 0.04561 0.09375 0.03889 C 0.07743 0.02616 0.0632 0.02153 0.04584 0.01389 C 0.02813 0.01783 0.02986 0.02037 0.01875 0.03889 C 0.01806 0.04167 0.01823 0.04514 0.01667 0.04723 C 0.01511 0.04931 0.01181 0.05232 0.01042 0.05 C 0.00782 0.04561 0.00903 0.03889 0.00834 0.03334 C 0.00764 0.02871 0.00712 0.02408 0.00625 0.01945 C 0.00504 0.0125 -3.05556E-6 0.00649 -3.05556E-6 -3.33333E-6 " pathEditMode="relative" ptsTypes="fffffffffffffffffffffff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833 0.03056 C 0.44618 0.01436 0.43542 0.00648 0.41875 0.00278 C 0.40642 -0.00393 0.39392 -0.01111 0.38125 -0.01666 C 0.37708 -0.01389 0.37222 -0.0125 0.36875 -0.00833 C 0.36267 -0.00115 0.36024 0.01783 0.35833 0.02778 C 0.35625 0.02686 0.35399 0.02662 0.35208 0.025 C 0.34965 0.02292 0.34861 0.01829 0.34583 0.01667 C 0.34201 0.01436 0.3375 0.01482 0.33333 0.01389 C 0.32639 0.01574 0.3191 0.01598 0.3125 0.01945 C 0.30972 0.02084 0.30868 0.02547 0.30625 0.02778 C 0.29896 0.03473 0.29063 0.04028 0.28333 0.04723 C 0.2809 0.04954 0.27934 0.05301 0.27708 0.05556 C 0.27517 0.05764 0.27292 0.05926 0.27083 0.06111 C 0.26944 0.06389 0.26875 0.0713 0.26667 0.06945 C 0.25851 0.06158 0.2566 0.04607 0.25 0.03611 C 0.2474 0.03218 0.2441 0.02917 0.24167 0.025 C 0.22865 0.00209 0.21979 -0.02639 0.19792 -0.03611 C 0.19236 -0.02361 0.18767 -0.01157 0.18125 -4.44444E-6 C 0.17326 0.03195 0.18247 0.00348 0.16875 0.02778 C 0.1625 0.03912 0.16146 0.05 0.15208 0.05834 C 0.15069 0.06111 0.15035 0.06598 0.14792 0.06667 C 0.14271 0.06806 0.13576 0.04792 0.13542 0.04723 C 0.12569 0.02408 0.10885 -0.01643 0.08958 -0.025 C 0.06806 -0.00347 0.06441 0.03357 0.04583 0.05834 C 0.03681 0.04005 0.03281 0.01806 0.01875 0.00556 C 0.00278 0.01273 0.00938 0.01574 0.00208 0.00278 C 0.00156 0.00162 0.00069 0.00093 3.61111E-6 -4.44444E-6 " pathEditMode="relative" ptsTypes="ffffffffffffffffffffffffffA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4166 0.02777 C 0.51232 0.01481 0.48524 -0.0051 0.45416 -0.01112 C 0.43385 -0.022 0.41284 -0.02894 0.39166 -0.03612 C 0.38125 -0.03519 0.37048 -0.03727 0.36041 -0.03334 C 0.35521 -0.03125 0.35191 -0.02431 0.34791 -0.01945 C 0.33524 -0.00348 0.32482 0.00995 0.31458 0.02777 C 0.30764 0.03981 0.30034 0.05162 0.29375 0.06388 C 0.28993 0.07106 0.28333 0.08611 0.28333 0.08611 C 0.28055 0.08425 0.27708 0.08379 0.275 0.08055 C 0.25625 0.05138 0.28298 0.07754 0.26458 0.06111 C 0.25555 0.04305 0.24948 0.02662 0.23333 0.01944 C 0.2243 0.02129 0.2151 0.02222 0.20625 0.025 C 0.20277 0.02615 0.18958 0.03726 0.1875 0.03888 C 0.17639 0.04699 0.16632 0.05439 0.15416 0.05833 C 0.15069 0.0574 0.1467 0.0581 0.14375 0.05555 C 0.14184 0.05393 0.13524 0.03958 0.13333 0.03611 C 0.1184 0.00949 0.125 0.01666 0.1125 0.00555 C 0.10399 0.00925 0.08958 0.025 0.08958 0.025 C 0.07586 0.00671 0.07916 0.00763 0.05833 0.01111 C 0.04392 0.02384 0.05052 0.02013 0.03958 0.025 C 0.03402 0.01365 0.02708 0.00185 0.01875 -0.00556 C 0.01267 -0.00278 0.00659 3.33333E-6 2.77778E-7 3.33333E-6 " pathEditMode="relative" ptsTypes="fffffffffffffffffffff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958 -0.00833 C 0.63021 -0.01343 0.62222 -0.02106 0.6125 -0.025 C 0.60208 -0.02917 0.59149 -0.03148 0.58125 -0.03611 C 0.57431 -0.03519 0.56701 -0.03634 0.56042 -0.03333 C 0.55799 -0.03218 0.55799 -0.02731 0.55625 -0.025 C 0.55104 -0.01806 0.54444 -0.01134 0.5375 -0.00833 C 0.52569 -0.00926 0.51372 -0.0088 0.50208 -0.01111 C 0.46128 -0.01944 0.50451 -0.01806 0.46667 -0.03056 C 0.45625 -0.03403 0.46111 -0.03218 0.45208 -0.03611 C 0.42813 -0.02824 0.45764 -0.03935 0.4375 -0.02778 C 0.4349 -0.02639 0.43177 -0.02639 0.42917 -0.025 C 0.42622 -0.02361 0.42361 -0.0213 0.42083 -0.01944 C 0.41337 -0.02106 0.40868 -0.0213 0.40208 -0.025 C 0.39358 -0.02986 0.38819 -0.03588 0.37917 -0.03889 C 0.37639 -0.03704 0.37326 -0.03588 0.37083 -0.03333 C 0.36892 -0.03125 0.3684 -0.02731 0.36667 -0.025 C 0.36267 -0.01968 0.3592 -0.01898 0.35417 -0.01667 C 0.34219 -0.03264 0.32691 -0.05093 0.31042 -0.05833 C 0.29618 -0.05208 0.29931 -0.03819 0.2875 -0.02778 C 0.26892 -0.04005 0.28976 -0.02477 0.27083 -0.04444 C 0.26094 -0.05463 0.24722 -0.06412 0.23542 -0.06944 C 0.22986 -0.06759 0.22378 -0.06759 0.21875 -0.06389 C 0.21684 -0.0625 0.21771 -0.0581 0.21667 -0.05556 C 0.21563 -0.05255 0.21424 -0.04954 0.2125 -0.04722 C 0.19705 -0.02662 0.2099 -0.05023 0.2 -0.03056 C 0.18333 -0.03796 0.20278 -0.02685 0.19167 -0.04167 C 0.18941 -0.04468 0.18576 -0.04468 0.18333 -0.04722 C 0.18021 -0.05046 0.17795 -0.05486 0.175 -0.05833 C 0.17309 -0.06042 0.17083 -0.06204 0.16875 -0.06389 C 0.1625 -0.06111 0.15503 -0.05949 0.15 -0.05278 C 0.1441 -0.04491 0.1408 -0.03704 0.13333 -0.03056 C 0.12552 -0.0375 0.12535 -0.04329 0.11667 -0.04722 C 0.10851 -0.04352 0.10104 -0.03981 0.09375 -0.03333 C 0.08108 -0.03889 0.08194 -0.04884 0.07708 -0.06111 C 0.05712 -0.11065 0.0724 -0.07454 0.05833 -0.09722 C 0.05469 -0.10301 0.05399 -0.11134 0.05 -0.11667 C 0.04288 -0.12616 0.03906 -0.12708 0.03125 -0.13056 C 0.0191 -0.12245 0.0191 -0.1162 0.0125 -0.1 C -0.00469 -0.05787 -2.22222E-6 -0.05625 -2.22222E-6 -2.22222E-6 " pathEditMode="relative" ptsTypes="ffffffffffffffffffffffffffffffffffffffA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6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8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4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mph" presetSubtype="0" repeatCount="4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425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161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161"/>
                            </p:stCondLst>
                            <p:childTnLst>
                              <p:par>
                                <p:cTn id="4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836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23" grpId="0" animBg="1"/>
      <p:bldP spid="25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bg2">
                    <a:lumMod val="10000"/>
                  </a:schemeClr>
                </a:solidFill>
              </a:rPr>
              <a:t>And me, Mr. Angry Cloud-ghost, I am your… I am...</a:t>
            </a:r>
          </a:p>
        </p:txBody>
      </p:sp>
      <p:pic>
        <p:nvPicPr>
          <p:cNvPr id="31" name="Picture 30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928795" y="1214422"/>
            <a:ext cx="2071702" cy="2286196"/>
          </a:xfrm>
          <a:prstGeom prst="rect">
            <a:avLst/>
          </a:prstGeom>
        </p:spPr>
      </p:pic>
      <p:pic>
        <p:nvPicPr>
          <p:cNvPr id="26" name="Picture 25" descr="angryghostcloud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65" y="1571612"/>
            <a:ext cx="3275768" cy="2643206"/>
          </a:xfrm>
          <a:prstGeom prst="rect">
            <a:avLst/>
          </a:prstGeom>
        </p:spPr>
      </p:pic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1571612"/>
            <a:ext cx="3275768" cy="2643206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928794" y="4077072"/>
            <a:ext cx="6819670" cy="1512168"/>
          </a:xfrm>
          <a:prstGeom prst="wedgeRoundRectCallout">
            <a:avLst>
              <a:gd name="adj1" fmla="val -52477"/>
              <a:gd name="adj2" fmla="val -10388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Et moi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Mr. Angry Cloud-ghost, 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je suis votre… je suis…</a:t>
            </a:r>
          </a:p>
        </p:txBody>
      </p:sp>
      <p:pic>
        <p:nvPicPr>
          <p:cNvPr id="30" name="Picture 29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36522" y="1980736"/>
            <a:ext cx="1564238" cy="1039504"/>
          </a:xfrm>
          <a:prstGeom prst="rect">
            <a:avLst/>
          </a:prstGeom>
        </p:spPr>
      </p:pic>
      <p:pic>
        <p:nvPicPr>
          <p:cNvPr id="10" name="FRVOAngryFamilyTree_1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754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3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6000" fill="remove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383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4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35" presetClass="emph" presetSubtype="0" repeatCount="200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Yes?</a:t>
            </a:r>
          </a:p>
        </p:txBody>
      </p:sp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36522" y="1980736"/>
            <a:ext cx="1564237" cy="1039504"/>
          </a:xfrm>
          <a:prstGeom prst="rect">
            <a:avLst/>
          </a:prstGeom>
        </p:spPr>
      </p:pic>
      <p:pic>
        <p:nvPicPr>
          <p:cNvPr id="15" name="Picture 14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928795" y="1214422"/>
            <a:ext cx="2071702" cy="2286196"/>
          </a:xfrm>
          <a:prstGeom prst="rect">
            <a:avLst/>
          </a:prstGeom>
        </p:spPr>
      </p:pic>
      <p:pic>
        <p:nvPicPr>
          <p:cNvPr id="16" name="Picture 15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36522" y="1980736"/>
            <a:ext cx="1564238" cy="1039504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4355976" y="4221088"/>
            <a:ext cx="2286016" cy="872646"/>
          </a:xfrm>
          <a:prstGeom prst="wedgeRoundRectCallout">
            <a:avLst>
              <a:gd name="adj1" fmla="val -20045"/>
              <a:gd name="adj2" fmla="val -18148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Oui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</a:t>
            </a:r>
          </a:p>
        </p:txBody>
      </p:sp>
      <p:pic>
        <p:nvPicPr>
          <p:cNvPr id="27" name="Picture 26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1571612"/>
            <a:ext cx="3275768" cy="2643206"/>
          </a:xfrm>
          <a:prstGeom prst="rect">
            <a:avLst/>
          </a:prstGeom>
        </p:spPr>
      </p:pic>
      <p:pic>
        <p:nvPicPr>
          <p:cNvPr id="10" name="FRVOAngryFamilyTree_1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6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I am no-one special.</a:t>
            </a:r>
          </a:p>
        </p:txBody>
      </p:sp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436522" y="1980736"/>
            <a:ext cx="1564237" cy="1039504"/>
          </a:xfrm>
          <a:prstGeom prst="rect">
            <a:avLst/>
          </a:prstGeom>
        </p:spPr>
      </p:pic>
      <p:pic>
        <p:nvPicPr>
          <p:cNvPr id="15" name="Picture 14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>
            <a:off x="1928795" y="1214422"/>
            <a:ext cx="2071702" cy="2286196"/>
          </a:xfrm>
          <a:prstGeom prst="rect">
            <a:avLst/>
          </a:prstGeom>
        </p:spPr>
      </p:pic>
      <p:pic>
        <p:nvPicPr>
          <p:cNvPr id="26" name="Picture 25" descr="angryghostclou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65" y="1571612"/>
            <a:ext cx="3275768" cy="2643206"/>
          </a:xfrm>
          <a:prstGeom prst="rect">
            <a:avLst/>
          </a:prstGeom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785850" y="1571612"/>
            <a:ext cx="3275768" cy="2643206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785918" y="4214818"/>
            <a:ext cx="4500594" cy="1302414"/>
          </a:xfrm>
          <a:prstGeom prst="wedgeRoundRectCallout">
            <a:avLst>
              <a:gd name="adj1" fmla="val -52793"/>
              <a:gd name="adj2" fmla="val -13773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Je ne suis personne de spécial.</a:t>
            </a:r>
          </a:p>
        </p:txBody>
      </p:sp>
      <p:pic>
        <p:nvPicPr>
          <p:cNvPr id="13" name="FRVOAngryFamilyTree_1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3244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123248"/>
            <a:ext cx="1857387" cy="123431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123248"/>
            <a:ext cx="1857388" cy="1234314"/>
          </a:xfrm>
          <a:prstGeom prst="rect">
            <a:avLst/>
          </a:prstGeom>
        </p:spPr>
      </p:pic>
      <p:pic>
        <p:nvPicPr>
          <p:cNvPr id="15" name="Picture 14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459951" cy="271464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89" y="2813296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This TV programme is so boring…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let’s watch football!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043608" y="3591256"/>
            <a:ext cx="5328592" cy="1997984"/>
          </a:xfrm>
          <a:prstGeom prst="wedgeRoundRectCallout">
            <a:avLst>
              <a:gd name="adj1" fmla="val 14429"/>
              <a:gd name="adj2" fmla="val -6076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Cette émission est tellement ennuyeuse… Regardons le foot !</a:t>
            </a:r>
          </a:p>
        </p:txBody>
      </p:sp>
      <p:pic>
        <p:nvPicPr>
          <p:cNvPr id="10" name="FRVOAngryFamilyTree_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9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8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uadro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-7374" y="1"/>
            <a:ext cx="9158746" cy="6858000"/>
          </a:xfrm>
          <a:prstGeom prst="rect">
            <a:avLst/>
          </a:prstGeom>
        </p:spPr>
      </p:pic>
      <p:pic>
        <p:nvPicPr>
          <p:cNvPr id="6" name="Picture 5" descr="tre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1143040" y="1443068"/>
            <a:ext cx="3267075" cy="6343650"/>
          </a:xfrm>
          <a:prstGeom prst="rect">
            <a:avLst/>
          </a:prstGeom>
        </p:spPr>
      </p:pic>
      <p:pic>
        <p:nvPicPr>
          <p:cNvPr id="7" name="Picture 6" descr="tre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000914" y="1200175"/>
            <a:ext cx="3143250" cy="5800725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</a:t>
            </a:r>
            <a:endParaRPr kumimoji="0" lang="en-GB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35496" y="1600200"/>
            <a:ext cx="5410200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TV programme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remote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 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iss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vegetables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be related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bones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crazy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707904" y="1600200"/>
            <a:ext cx="5857916" cy="525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une émission de télé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télécommande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’embrasser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les légumes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être de la même famille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les os</a:t>
            </a:r>
          </a:p>
          <a:p>
            <a:pPr marL="179388" marR="0" lvl="0" indent="-1588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fou</a:t>
            </a:r>
          </a:p>
        </p:txBody>
      </p:sp>
      <p:pic>
        <p:nvPicPr>
          <p:cNvPr id="8" name="FRVOAngryFamilyTree_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244408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6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uadro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-7374" y="1"/>
            <a:ext cx="9158746" cy="6858000"/>
          </a:xfrm>
          <a:prstGeom prst="rect">
            <a:avLst/>
          </a:prstGeom>
        </p:spPr>
      </p:pic>
      <p:pic>
        <p:nvPicPr>
          <p:cNvPr id="6" name="Picture 5" descr="tre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571536" y="1357298"/>
            <a:ext cx="3267075" cy="6343650"/>
          </a:xfrm>
          <a:prstGeom prst="rect">
            <a:avLst/>
          </a:prstGeom>
        </p:spPr>
      </p:pic>
      <p:pic>
        <p:nvPicPr>
          <p:cNvPr id="7" name="Picture 6" descr="tre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000914" y="1200175"/>
            <a:ext cx="3143250" cy="5800725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7200" y="-714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 - Singular</a:t>
            </a:r>
            <a:endParaRPr kumimoji="0" lang="en-GB" sz="4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42844" y="785794"/>
            <a:ext cx="5410200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brother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sister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father - dad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3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mother - mum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wife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husband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grandpa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uncle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aunt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cousin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43372" y="785794"/>
            <a:ext cx="5643602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frère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sœur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père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mère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femme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mari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papi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mamie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l’oncle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 tante</a:t>
            </a:r>
          </a:p>
          <a:p>
            <a:pPr marL="179388" lvl="0" indent="-1588">
              <a:lnSpc>
                <a:spcPts val="4300"/>
              </a:lnSpc>
              <a:tabLst>
                <a:tab pos="4484688" algn="l"/>
              </a:tabLst>
              <a:defRPr/>
            </a:pPr>
            <a:r>
              <a:rPr lang="fr-FR" sz="3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 cousin / la cousine</a:t>
            </a:r>
          </a:p>
        </p:txBody>
      </p:sp>
      <p:pic>
        <p:nvPicPr>
          <p:cNvPr id="9" name="FRVOAngryFamilyTree_2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244408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9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uadro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tretch>
            <a:fillRect/>
          </a:stretch>
        </p:blipFill>
        <p:spPr>
          <a:xfrm>
            <a:off x="-7374" y="1"/>
            <a:ext cx="9158746" cy="6858000"/>
          </a:xfrm>
          <a:prstGeom prst="rect">
            <a:avLst/>
          </a:prstGeom>
        </p:spPr>
      </p:pic>
      <p:pic>
        <p:nvPicPr>
          <p:cNvPr id="6" name="Picture 5" descr="tre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-1143040" y="1443068"/>
            <a:ext cx="3267075" cy="6343650"/>
          </a:xfrm>
          <a:prstGeom prst="rect">
            <a:avLst/>
          </a:prstGeom>
        </p:spPr>
      </p:pic>
      <p:pic>
        <p:nvPicPr>
          <p:cNvPr id="7" name="Picture 6" descr="tre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7000914" y="1200175"/>
            <a:ext cx="3143250" cy="5800725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457200" y="-714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Vocab - Plural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376246" y="1643074"/>
            <a:ext cx="5410200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brothers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sisters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siblings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parents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grandparents</a:t>
            </a:r>
          </a:p>
          <a:p>
            <a:pPr marL="179388" indent="-1588">
              <a:lnSpc>
                <a:spcPts val="4300"/>
              </a:lnSpc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aunts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uncles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cousins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786182" y="1643074"/>
            <a:ext cx="5410200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frères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sœurs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frères et sœurs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parents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</a:t>
            </a:r>
            <a:r>
              <a:rPr lang="fr-FR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grand-parents</a:t>
            </a:r>
            <a:endParaRPr lang="fr-FR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179388" indent="-1588">
              <a:lnSpc>
                <a:spcPts val="4300"/>
              </a:lnSpc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tantes</a:t>
            </a:r>
          </a:p>
          <a:p>
            <a:pPr marL="179388" marR="0" lvl="0" indent="-1588" algn="l" defTabSz="914400" rtl="0" eaLnBrk="1" fontAlgn="auto" latinLnBrk="0" hangingPunct="1">
              <a:lnSpc>
                <a:spcPts val="43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oncles</a:t>
            </a:r>
          </a:p>
          <a:p>
            <a:pPr marL="179388" lvl="0" indent="-1588">
              <a:lnSpc>
                <a:spcPts val="4300"/>
              </a:lnSpc>
              <a:tabLst>
                <a:tab pos="4484688" algn="l"/>
              </a:tabLst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 cousins, cousines</a:t>
            </a:r>
          </a:p>
        </p:txBody>
      </p:sp>
      <p:pic>
        <p:nvPicPr>
          <p:cNvPr id="8" name="FRVOAngryFamilyTree_22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795637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7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7" descr="angry living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2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3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5085457"/>
            <a:ext cx="2419350" cy="469763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7558463"/>
            <a:ext cx="1365577" cy="1199395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2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5" cstate="print">
            <a:clrChange>
              <a:clrFrom>
                <a:srgbClr val="80FFFF"/>
              </a:clrFrom>
              <a:clrTo>
                <a:srgbClr val="80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494408"/>
            <a:ext cx="1643063" cy="3032198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581B4B21-0F9E-1229-CECF-33797E615B9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A16E531-DF39-DB38-EC0B-FF92C510D55E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6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40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7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9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6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8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8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9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93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1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2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0" y="2123248"/>
            <a:ext cx="1857388" cy="1234314"/>
          </a:xfrm>
          <a:prstGeom prst="rect">
            <a:avLst/>
          </a:prstGeom>
        </p:spPr>
      </p:pic>
      <p:pic>
        <p:nvPicPr>
          <p:cNvPr id="17" name="Picture 16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3"/>
            <a:ext cx="2459951" cy="27146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No! It’s my favourite!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Look, they are going to kiss…</a:t>
            </a:r>
          </a:p>
        </p:txBody>
      </p:sp>
      <p:pic>
        <p:nvPicPr>
          <p:cNvPr id="19" name="Picture 1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459950" cy="2714642"/>
          </a:xfrm>
          <a:prstGeom prst="rect">
            <a:avLst/>
          </a:prstGeom>
        </p:spPr>
      </p:pic>
      <p:pic>
        <p:nvPicPr>
          <p:cNvPr id="18" name="Picture 17" descr="remo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89" y="2813296"/>
            <a:ext cx="1073843" cy="29914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596" y="3857628"/>
            <a:ext cx="6143668" cy="1731612"/>
          </a:xfrm>
          <a:prstGeom prst="wedgeRoundRectCallout">
            <a:avLst>
              <a:gd name="adj1" fmla="val -27603"/>
              <a:gd name="adj2" fmla="val -8676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Non ! C’est ma préférée ! Regarde, ils vont s’embrasser…</a:t>
            </a:r>
          </a:p>
        </p:txBody>
      </p:sp>
      <p:pic>
        <p:nvPicPr>
          <p:cNvPr id="10" name="FRVOAngryFamilyTree_3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6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7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43242" y="2123247"/>
            <a:ext cx="1857386" cy="1234314"/>
          </a:xfrm>
          <a:prstGeom prst="rect">
            <a:avLst/>
          </a:prstGeom>
        </p:spPr>
      </p:pic>
      <p:pic>
        <p:nvPicPr>
          <p:cNvPr id="17" name="Picture 16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3"/>
            <a:ext cx="2459951" cy="2714642"/>
          </a:xfrm>
          <a:prstGeom prst="rect">
            <a:avLst/>
          </a:prstGeom>
        </p:spPr>
      </p:pic>
      <p:pic>
        <p:nvPicPr>
          <p:cNvPr id="19" name="Picture 18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459950" cy="2714642"/>
          </a:xfrm>
          <a:prstGeom prst="rect">
            <a:avLst/>
          </a:prstGeom>
        </p:spPr>
      </p:pic>
      <p:pic>
        <p:nvPicPr>
          <p:cNvPr id="18" name="Picture 17" descr="remo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89" y="2813296"/>
            <a:ext cx="1073843" cy="299142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H="1" flipV="1">
            <a:off x="3143241" y="2123247"/>
            <a:ext cx="1857386" cy="123431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Aaahh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, this is disgusting! Give me the remote!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4000504"/>
            <a:ext cx="6000792" cy="1714512"/>
          </a:xfrm>
          <a:prstGeom prst="wedgeRoundRectCallout">
            <a:avLst>
              <a:gd name="adj1" fmla="val 13035"/>
              <a:gd name="adj2" fmla="val -10589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Aaahh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, c’est dégoûtant ! Donne-moi la télécommande !</a:t>
            </a:r>
          </a:p>
        </p:txBody>
      </p:sp>
      <p:pic>
        <p:nvPicPr>
          <p:cNvPr id="13" name="FRVOAngryFamilyTree_4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8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8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24" y="2143092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-32" y="-24"/>
            <a:ext cx="9144000" cy="6858000"/>
          </a:xfrm>
          <a:prstGeom prst="rect">
            <a:avLst/>
          </a:prstGeom>
        </p:spPr>
      </p:pic>
      <p:pic>
        <p:nvPicPr>
          <p:cNvPr id="18" name="Picture 1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40" y="857209"/>
            <a:ext cx="2459951" cy="2714642"/>
          </a:xfrm>
          <a:prstGeom prst="rect">
            <a:avLst/>
          </a:prstGeom>
        </p:spPr>
      </p:pic>
      <p:pic>
        <p:nvPicPr>
          <p:cNvPr id="20" name="Picture 19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40" y="857208"/>
            <a:ext cx="2459950" cy="2714642"/>
          </a:xfrm>
          <a:prstGeom prst="rect">
            <a:avLst/>
          </a:prstGeom>
        </p:spPr>
      </p:pic>
      <p:pic>
        <p:nvPicPr>
          <p:cNvPr id="19" name="Picture 18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57" y="2813272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No! Forget it! I was here first!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642910" y="3571876"/>
            <a:ext cx="4429156" cy="1873348"/>
          </a:xfrm>
          <a:prstGeom prst="wedgeRoundRectCallout">
            <a:avLst>
              <a:gd name="adj1" fmla="val -24410"/>
              <a:gd name="adj2" fmla="val -9850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Non ! N’y compte pas ! J’étais là la première !</a:t>
            </a:r>
          </a:p>
        </p:txBody>
      </p:sp>
      <p:pic>
        <p:nvPicPr>
          <p:cNvPr id="21" name="Picture 20" descr="angrytoasterb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3143241" y="2123247"/>
            <a:ext cx="1857386" cy="1234314"/>
          </a:xfrm>
          <a:prstGeom prst="rect">
            <a:avLst/>
          </a:prstGeom>
        </p:spPr>
      </p:pic>
      <p:pic>
        <p:nvPicPr>
          <p:cNvPr id="10" name="FRVOAngryFamilyTree_5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67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214311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rcRect l="22792" t="7273" r="1188" b="545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123248"/>
            <a:ext cx="1857387" cy="1234314"/>
          </a:xfrm>
          <a:prstGeom prst="rect">
            <a:avLst/>
          </a:prstGeom>
        </p:spPr>
      </p:pic>
      <p:pic>
        <p:nvPicPr>
          <p:cNvPr id="17" name="Picture 16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143240" y="2123248"/>
            <a:ext cx="1857388" cy="1234314"/>
          </a:xfrm>
          <a:prstGeom prst="rect">
            <a:avLst/>
          </a:prstGeom>
        </p:spPr>
      </p:pic>
      <p:pic>
        <p:nvPicPr>
          <p:cNvPr id="18" name="Picture 17" descr="angrylighteningbulb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472" y="857232"/>
            <a:ext cx="2459951" cy="2714644"/>
          </a:xfrm>
          <a:prstGeom prst="rect">
            <a:avLst/>
          </a:prstGeom>
        </p:spPr>
      </p:pic>
      <p:pic>
        <p:nvPicPr>
          <p:cNvPr id="19" name="Picture 18" descr="remo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40000">
            <a:off x="1933989" y="2813296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Give it to me! </a:t>
            </a:r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Aaahh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, I hate you!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928926" y="3714752"/>
            <a:ext cx="4286280" cy="1714512"/>
          </a:xfrm>
          <a:prstGeom prst="wedgeRoundRectCallout">
            <a:avLst>
              <a:gd name="adj1" fmla="val -25287"/>
              <a:gd name="adj2" fmla="val -6462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Donne-la moi ! </a:t>
            </a:r>
            <a:r>
              <a:rPr lang="fr-FR" sz="4000" b="1" dirty="0" err="1">
                <a:solidFill>
                  <a:schemeClr val="bg2">
                    <a:lumMod val="10000"/>
                  </a:schemeClr>
                </a:solidFill>
              </a:rPr>
              <a:t>Aaahh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, je te déteste ! </a:t>
            </a:r>
          </a:p>
        </p:txBody>
      </p:sp>
      <p:pic>
        <p:nvPicPr>
          <p:cNvPr id="13" name="FRVOAngryFamilyTree_6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853244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5" cy="2571768"/>
          </a:xfrm>
          <a:prstGeom prst="rect">
            <a:avLst/>
          </a:prstGeom>
        </p:spPr>
      </p:pic>
      <p:pic>
        <p:nvPicPr>
          <p:cNvPr id="15" name="Picture 14" descr="angrylighteningbulb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2"/>
            <a:ext cx="2136273" cy="235745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4" cy="2571767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Stop it! You fight like brother and sister. 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4071942"/>
            <a:ext cx="5357850" cy="1785950"/>
          </a:xfrm>
          <a:prstGeom prst="wedgeRoundRectCallout">
            <a:avLst>
              <a:gd name="adj1" fmla="val 57623"/>
              <a:gd name="adj2" fmla="val 797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Arrêtez ! Vous vous disputez comme frère et sœur. </a:t>
            </a:r>
          </a:p>
        </p:txBody>
      </p:sp>
      <p:pic>
        <p:nvPicPr>
          <p:cNvPr id="12" name="FRVOAngryFamilyTree_7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2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autoRev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2.77778E-6 -7.40741E-7 C 0.00069 0.00162 0.00121 0.00486 0.00208 0.00532 C 0.00312 0.00602 0.00434 0.00324 0.00538 0.00255 C 0.0092 0.00023 0.01302 -0.00046 0.01684 -0.00532 C 0.01024 -0.01389 0.00087 -0.00856 0.02222 -0.01319 C 0.02847 -0.0213 0.0276 -0.01921 0.01944 -0.01597 C 0.01111 -0.00486 0.02083 -0.00671 0.00468 -0.01065 C 0.00017 -0.01667 0.00191 -0.01343 -0.00052 -0.01852 " pathEditMode="relative" rAng="0" ptsTypes="fffffff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-8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utoRev="1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88889E-6 -3.7037E-7 C 0.00069 0.00162 0.00121 0.00486 0.00208 0.00532 C 0.00312 0.00602 0.00434 0.00324 0.00538 0.00255 C 0.0092 0.00023 0.01302 -0.00046 0.01684 -0.00532 C 0.01024 -0.01389 0.00086 -0.00856 0.02222 -0.01319 C 0.02847 -0.0213 0.0276 -0.01921 0.01944 -0.01597 C 0.01111 -0.00486 0.02083 -0.00671 0.00468 -0.01065 C 0.00017 -0.01667 0.00191 -0.01343 -0.00052 -0.01852 " pathEditMode="relative" rAng="0" ptsTypes="fffffff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-8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utoRev="1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4.44444E-6 7.40741E-7 C 0.00069 0.00162 0.00121 0.00486 0.00208 0.00532 C 0.00312 0.00602 0.00434 0.00324 0.00538 0.00255 C 0.0092 0.00023 0.01302 -0.00046 0.01684 -0.00532 C 0.01024 -0.01389 0.00086 -0.00857 0.02222 -0.0132 C 0.02847 -0.0213 0.0276 -0.01921 0.01944 -0.01597 C 0.01111 -0.00486 0.02083 -0.00671 0.00468 -0.01065 C 0.00017 -0.01667 0.00191 -0.01343 -0.00053 -0.01852 " pathEditMode="relative" rAng="0" ptsTypes="fffffffA">
                                      <p:cBhvr>
                                        <p:cTn id="16" dur="16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" y="-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1" name="Picture 20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2"/>
            <a:ext cx="2136273" cy="2357454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7" cy="1234314"/>
          </a:xfrm>
          <a:prstGeom prst="rect">
            <a:avLst/>
          </a:prstGeom>
        </p:spPr>
      </p:pic>
      <p:pic>
        <p:nvPicPr>
          <p:cNvPr id="14" name="Picture 13" descr="angrytoasterb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What?! Miss Remotely Angry Lightening Bulb is my sister?!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42844" y="3357562"/>
            <a:ext cx="5429288" cy="2000264"/>
          </a:xfrm>
          <a:prstGeom prst="wedgeRoundRectCallout">
            <a:avLst>
              <a:gd name="adj1" fmla="val 32170"/>
              <a:gd name="adj2" fmla="val -6342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Quoi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?! Miss Remotely Angry Lightening Bulb 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est ma sœur ?!</a:t>
            </a:r>
          </a:p>
        </p:txBody>
      </p:sp>
      <p:pic>
        <p:nvPicPr>
          <p:cNvPr id="22" name="Picture 21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4" cy="2571767"/>
          </a:xfrm>
          <a:prstGeom prst="rect">
            <a:avLst/>
          </a:prstGeom>
        </p:spPr>
      </p:pic>
      <p:pic>
        <p:nvPicPr>
          <p:cNvPr id="11" name="FRVOAngryFamilyTree_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4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3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5960" y="1428736"/>
            <a:ext cx="347951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angry living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22" name="Picture 2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857232"/>
            <a:ext cx="2136273" cy="2357454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32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Of course and you are her brother. And I think… I am your father…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42844" y="3357562"/>
            <a:ext cx="5000660" cy="2159670"/>
          </a:xfrm>
          <a:prstGeom prst="wedgeRoundRectCallout">
            <a:avLst>
              <a:gd name="adj1" fmla="val 68741"/>
              <a:gd name="adj2" fmla="val 2385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Bien sûr et tu es son frère. Et je pense que … je suis votre père…</a:t>
            </a:r>
          </a:p>
        </p:txBody>
      </p:sp>
      <p:pic>
        <p:nvPicPr>
          <p:cNvPr id="21" name="Picture 20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0800000" flipV="1">
            <a:off x="4143372" y="1766057"/>
            <a:ext cx="1857388" cy="1234314"/>
          </a:xfrm>
          <a:prstGeom prst="rect">
            <a:avLst/>
          </a:prstGeom>
        </p:spPr>
      </p:pic>
      <p:pic>
        <p:nvPicPr>
          <p:cNvPr id="16" name="Picture 15" descr="remot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2486916"/>
            <a:ext cx="1073843" cy="299142"/>
          </a:xfrm>
          <a:prstGeom prst="rect">
            <a:avLst/>
          </a:prstGeom>
        </p:spPr>
      </p:pic>
      <p:pic>
        <p:nvPicPr>
          <p:cNvPr id="23" name="Picture 22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5" cy="2571768"/>
          </a:xfrm>
          <a:prstGeom prst="rect">
            <a:avLst/>
          </a:prstGeom>
        </p:spPr>
      </p:pic>
      <p:pic>
        <p:nvPicPr>
          <p:cNvPr id="24" name="Picture 23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3214686"/>
            <a:ext cx="2084484" cy="2571767"/>
          </a:xfrm>
          <a:prstGeom prst="rect">
            <a:avLst/>
          </a:prstGeom>
        </p:spPr>
      </p:pic>
      <p:pic>
        <p:nvPicPr>
          <p:cNvPr id="11" name="FRVOAngryFamilyTree_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9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62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9C50B7E-D360-4A81-8B91-8EBAD02F0B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9636EA6-1996-4200-AC3C-C339ED2AC56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7FE35C2D-2244-4591-A606-FCE70BD832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827</TotalTime>
  <Words>559</Words>
  <Application>Microsoft Office PowerPoint</Application>
  <PresentationFormat>On-screen Show (4:3)</PresentationFormat>
  <Paragraphs>100</Paragraphs>
  <Slides>23</Slides>
  <Notes>0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The Angry Family Tree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???? – ???? </dc:title>
  <dc:creator>David Wilson</dc:creator>
  <cp:lastModifiedBy>Bernardo Carvalho de Mello</cp:lastModifiedBy>
  <cp:revision>111</cp:revision>
  <dcterms:created xsi:type="dcterms:W3CDTF">2009-08-19T12:44:08Z</dcterms:created>
  <dcterms:modified xsi:type="dcterms:W3CDTF">2025-07-22T17:53:57Z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