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46" autoAdjust="0"/>
    <p:restoredTop sz="94626"/>
  </p:normalViewPr>
  <p:slideViewPr>
    <p:cSldViewPr>
      <p:cViewPr>
        <p:scale>
          <a:sx n="50" d="100"/>
          <a:sy n="50" d="100"/>
        </p:scale>
        <p:origin x="3168" y="18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EC6A6-C23D-4FA3-8620-310D2C8259C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4652B-DFD7-4BFA-B9DF-27365FFA63A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microsoft.com/office/2007/relationships/media" Target="../media/media12.wav"/><Relationship Id="rId21" Type="http://schemas.openxmlformats.org/officeDocument/2006/relationships/image" Target="../media/image3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audio" Target="../media/media11.wav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microsoft.com/office/2007/relationships/media" Target="../media/media11.wav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audio" Target="../media/media12.wav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Angry Family</a:t>
            </a:r>
          </a:p>
        </p:txBody>
      </p:sp>
      <p:pic>
        <p:nvPicPr>
          <p:cNvPr id="4" name="Picture 3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571876"/>
            <a:ext cx="3286116" cy="362634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Miss Remotely Angry</a:t>
            </a:r>
          </a:p>
          <a:p>
            <a:r>
              <a:rPr lang="en-GB" dirty="0"/>
              <a:t>Lightening Bulb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3571876"/>
            <a:ext cx="3286115" cy="3626345"/>
          </a:xfrm>
          <a:prstGeom prst="rect">
            <a:avLst/>
          </a:prstGeom>
        </p:spPr>
      </p:pic>
      <p:pic>
        <p:nvPicPr>
          <p:cNvPr id="6" name="start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286776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merald Lake Yoho N.P. Canada by swisscan."/>
          <p:cNvPicPr>
            <a:picLocks noChangeAspect="1" noChangeArrowheads="1"/>
          </p:cNvPicPr>
          <p:nvPr/>
        </p:nvPicPr>
        <p:blipFill>
          <a:blip r:embed="rId4" cstate="print"/>
          <a:srcRect r="114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2071678"/>
            <a:ext cx="3771900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2071678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85720" y="571480"/>
            <a:ext cx="4429156" cy="2071702"/>
          </a:xfrm>
          <a:prstGeom prst="wedgeRoundRectCallout">
            <a:avLst>
              <a:gd name="adj1" fmla="val 23479"/>
              <a:gd name="adj2" fmla="val 78516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Malheureusement</a:t>
            </a:r>
            <a:r>
              <a:rPr lang="en-GB" sz="4000" b="1" dirty="0"/>
              <a:t>, je ne </a:t>
            </a:r>
            <a:r>
              <a:rPr lang="en-GB" sz="4000" b="1" dirty="0" err="1"/>
              <a:t>suis</a:t>
            </a:r>
            <a:r>
              <a:rPr lang="en-GB" sz="4000" b="1" dirty="0"/>
              <a:t> </a:t>
            </a:r>
            <a:r>
              <a:rPr lang="en-GB" sz="4000" b="1" dirty="0" err="1"/>
              <a:t>jamais</a:t>
            </a:r>
            <a:r>
              <a:rPr lang="en-GB" sz="4000" b="1" dirty="0"/>
              <a:t> </a:t>
            </a:r>
            <a:r>
              <a:rPr lang="en-GB" sz="4000" b="1" dirty="0" err="1"/>
              <a:t>allée</a:t>
            </a:r>
            <a:r>
              <a:rPr lang="en-GB" sz="4000" b="1" dirty="0"/>
              <a:t> au Canada.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have never been to Canada unfortunately.</a:t>
            </a:r>
          </a:p>
        </p:txBody>
      </p:sp>
      <p:pic>
        <p:nvPicPr>
          <p:cNvPr id="9" name="Slide 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6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FBB636A1-136A-613A-DC98-E8B39578B16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1BE4D428-3BE3-7568-B602-E08DA3F871D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veyard, Hawes by lisabatty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2285992"/>
            <a:ext cx="3771900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2285992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4786314" y="1785926"/>
            <a:ext cx="3857652" cy="2786082"/>
          </a:xfrm>
          <a:prstGeom prst="wedgeRoundRectCallout">
            <a:avLst>
              <a:gd name="adj1" fmla="val -69955"/>
              <a:gd name="adj2" fmla="val 38056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Salut</a:t>
            </a:r>
            <a:r>
              <a:rPr lang="en-GB" sz="4000" b="1" dirty="0"/>
              <a:t> ! Je </a:t>
            </a:r>
            <a:r>
              <a:rPr lang="en-GB" sz="4000" b="1" dirty="0" err="1"/>
              <a:t>m’appelle</a:t>
            </a:r>
            <a:r>
              <a:rPr lang="en-GB" sz="4000" b="1" dirty="0"/>
              <a:t> Miss Remotely Angry Lightening Bulb.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900" b="1" dirty="0">
                <a:solidFill>
                  <a:schemeClr val="tx1"/>
                </a:solidFill>
              </a:rPr>
              <a:t>Hello. My name is Miss Remotely Angry Lightening Bulb.</a:t>
            </a:r>
          </a:p>
        </p:txBody>
      </p:sp>
      <p:pic>
        <p:nvPicPr>
          <p:cNvPr id="9" name="Slide 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5429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umbrella_colors by matt.ohara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72100" y="0"/>
            <a:ext cx="3771900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72100" y="0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000100" y="571480"/>
            <a:ext cx="3357586" cy="1643074"/>
          </a:xfrm>
          <a:prstGeom prst="wedgeRoundRectCallout">
            <a:avLst>
              <a:gd name="adj1" fmla="val 82101"/>
              <a:gd name="adj2" fmla="val 24263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J’ai</a:t>
            </a:r>
            <a:r>
              <a:rPr lang="en-GB" sz="4000" b="1" dirty="0"/>
              <a:t> 15 ans.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15 years old.</a:t>
            </a:r>
          </a:p>
        </p:txBody>
      </p:sp>
      <p:pic>
        <p:nvPicPr>
          <p:cNvPr id="8" name="Slide 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429652" y="526734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up cake shop by jungmoon."/>
          <p:cNvPicPr>
            <a:picLocks noChangeAspect="1" noChangeArrowheads="1"/>
          </p:cNvPicPr>
          <p:nvPr/>
        </p:nvPicPr>
        <p:blipFill>
          <a:blip r:embed="rId4" cstate="print"/>
          <a:srcRect l="4150" r="731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928662" y="-500090"/>
            <a:ext cx="3771900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928662" y="-500090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143108" y="3571876"/>
            <a:ext cx="3357586" cy="2071702"/>
          </a:xfrm>
          <a:prstGeom prst="wedgeRoundRectCallout">
            <a:avLst>
              <a:gd name="adj1" fmla="val 3236"/>
              <a:gd name="adj2" fmla="val -84242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Je </a:t>
            </a:r>
            <a:r>
              <a:rPr lang="en-GB" sz="4000" b="1" dirty="0" err="1"/>
              <a:t>vis</a:t>
            </a:r>
            <a:r>
              <a:rPr lang="en-GB" sz="4000" b="1" dirty="0"/>
              <a:t> </a:t>
            </a:r>
            <a:r>
              <a:rPr lang="en-GB" sz="4000" b="1" dirty="0" err="1"/>
              <a:t>dans</a:t>
            </a:r>
            <a:r>
              <a:rPr lang="en-GB" sz="4000" b="1" dirty="0"/>
              <a:t> le placard </a:t>
            </a:r>
            <a:r>
              <a:rPr lang="en-GB" sz="4000" b="1" dirty="0" err="1"/>
              <a:t>sous</a:t>
            </a:r>
            <a:r>
              <a:rPr lang="en-GB" sz="4000" b="1" dirty="0"/>
              <a:t> </a:t>
            </a:r>
            <a:r>
              <a:rPr lang="en-GB" sz="4000" b="1" dirty="0" err="1"/>
              <a:t>l’escalier</a:t>
            </a:r>
            <a:r>
              <a:rPr lang="en-GB" sz="4000" b="1" dirty="0"/>
              <a:t>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live in the cupboard under the stairs.</a:t>
            </a:r>
          </a:p>
        </p:txBody>
      </p:sp>
      <p:pic>
        <p:nvPicPr>
          <p:cNvPr id="9" name="Slide 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Palm Trees by DonnaGrayson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767396" y="2890837"/>
            <a:ext cx="3771900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767396" y="2890837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142976" y="4214818"/>
            <a:ext cx="3357586" cy="2071702"/>
          </a:xfrm>
          <a:prstGeom prst="wedgeRoundRectCallout">
            <a:avLst>
              <a:gd name="adj1" fmla="val 76427"/>
              <a:gd name="adj2" fmla="val -5162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Je </a:t>
            </a:r>
            <a:r>
              <a:rPr lang="en-GB" sz="4000" b="1" dirty="0" err="1"/>
              <a:t>suis</a:t>
            </a:r>
            <a:r>
              <a:rPr lang="en-GB" sz="4000" b="1" dirty="0"/>
              <a:t> </a:t>
            </a:r>
            <a:r>
              <a:rPr lang="en-GB" sz="4000" b="1" dirty="0" err="1"/>
              <a:t>fille</a:t>
            </a:r>
            <a:r>
              <a:rPr lang="en-GB" sz="4000" b="1" dirty="0"/>
              <a:t> unique.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an only child.</a:t>
            </a:r>
          </a:p>
        </p:txBody>
      </p:sp>
      <p:pic>
        <p:nvPicPr>
          <p:cNvPr id="9" name="Slide 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A forest? by Giampaolo Macorig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0"/>
            <a:ext cx="9168447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3771900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4357686" y="642918"/>
            <a:ext cx="4143404" cy="2071702"/>
          </a:xfrm>
          <a:prstGeom prst="wedgeRoundRectCallout">
            <a:avLst>
              <a:gd name="adj1" fmla="val -69955"/>
              <a:gd name="adj2" fmla="val 38056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J’aime</a:t>
            </a:r>
            <a:r>
              <a:rPr lang="en-GB" sz="4000" b="1" dirty="0"/>
              <a:t> les </a:t>
            </a:r>
            <a:r>
              <a:rPr lang="en-GB" sz="4000" b="1" dirty="0" err="1"/>
              <a:t>arbres</a:t>
            </a:r>
            <a:r>
              <a:rPr lang="en-GB" sz="4000" b="1" dirty="0"/>
              <a:t>, </a:t>
            </a:r>
            <a:r>
              <a:rPr lang="en-GB" sz="4000" b="1" dirty="0" err="1"/>
              <a:t>parce</a:t>
            </a:r>
            <a:r>
              <a:rPr lang="en-GB" sz="4000" b="1" dirty="0"/>
              <a:t> </a:t>
            </a:r>
            <a:r>
              <a:rPr lang="en-GB" sz="4000" b="1" dirty="0" err="1"/>
              <a:t>qu’ils</a:t>
            </a:r>
            <a:r>
              <a:rPr lang="en-GB" sz="4000" b="1" dirty="0"/>
              <a:t> </a:t>
            </a:r>
            <a:r>
              <a:rPr lang="en-GB" sz="4000" b="1" dirty="0" err="1"/>
              <a:t>sont</a:t>
            </a:r>
            <a:r>
              <a:rPr lang="en-GB" sz="4000" b="1" dirty="0"/>
              <a:t> </a:t>
            </a:r>
            <a:r>
              <a:rPr lang="en-GB" sz="4000" b="1" dirty="0" err="1"/>
              <a:t>verts</a:t>
            </a:r>
            <a:r>
              <a:rPr lang="en-GB" sz="4000" b="1" dirty="0"/>
              <a:t>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like trees because they are green.</a:t>
            </a:r>
          </a:p>
        </p:txBody>
      </p:sp>
      <p:pic>
        <p:nvPicPr>
          <p:cNvPr id="9" name="Slide 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52149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| Texturing Peas | by zaser."/>
          <p:cNvPicPr>
            <a:picLocks noChangeAspect="1" noChangeArrowheads="1"/>
          </p:cNvPicPr>
          <p:nvPr/>
        </p:nvPicPr>
        <p:blipFill>
          <a:blip r:embed="rId4" cstate="print"/>
          <a:srcRect l="2201" t="2201" r="3912" b="391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2217080"/>
            <a:ext cx="3057519" cy="3374081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2217080"/>
            <a:ext cx="3057519" cy="3374081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57158" y="3500438"/>
            <a:ext cx="3929090" cy="2071702"/>
          </a:xfrm>
          <a:prstGeom prst="wedgeRoundRectCallout">
            <a:avLst>
              <a:gd name="adj1" fmla="val 82101"/>
              <a:gd name="adj2" fmla="val 2194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Je </a:t>
            </a:r>
            <a:r>
              <a:rPr lang="en-GB" sz="4000" b="1" dirty="0" err="1"/>
              <a:t>n’aime</a:t>
            </a:r>
            <a:r>
              <a:rPr lang="en-GB" sz="4000" b="1" dirty="0"/>
              <a:t> pas les </a:t>
            </a:r>
            <a:r>
              <a:rPr lang="en-GB" sz="4000" b="1" dirty="0" err="1"/>
              <a:t>pois</a:t>
            </a:r>
            <a:r>
              <a:rPr lang="en-GB" sz="4000" b="1" dirty="0"/>
              <a:t>, </a:t>
            </a:r>
            <a:r>
              <a:rPr lang="en-GB" sz="4000" b="1" dirty="0" err="1"/>
              <a:t>parce</a:t>
            </a:r>
            <a:r>
              <a:rPr lang="en-GB" sz="4000" b="1" dirty="0"/>
              <a:t> </a:t>
            </a:r>
            <a:r>
              <a:rPr lang="en-GB" sz="4000" b="1" dirty="0" err="1"/>
              <a:t>qu’ils</a:t>
            </a:r>
            <a:r>
              <a:rPr lang="en-GB" sz="4000" b="1" dirty="0"/>
              <a:t> </a:t>
            </a:r>
            <a:r>
              <a:rPr lang="en-GB" sz="4000" b="1" dirty="0" err="1"/>
              <a:t>sont</a:t>
            </a:r>
            <a:r>
              <a:rPr lang="en-GB" sz="4000" b="1" dirty="0"/>
              <a:t> </a:t>
            </a:r>
            <a:r>
              <a:rPr lang="en-GB" sz="4000" b="1" dirty="0" err="1"/>
              <a:t>trop</a:t>
            </a:r>
            <a:r>
              <a:rPr lang="en-GB" sz="4000" b="1" dirty="0"/>
              <a:t> </a:t>
            </a:r>
            <a:r>
              <a:rPr lang="en-GB" sz="4000" b="1" dirty="0" err="1"/>
              <a:t>petits</a:t>
            </a:r>
            <a:r>
              <a:rPr lang="en-GB" sz="4000" b="1" dirty="0"/>
              <a:t>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don’t like peas because they are too small.</a:t>
            </a:r>
          </a:p>
        </p:txBody>
      </p:sp>
      <p:pic>
        <p:nvPicPr>
          <p:cNvPr id="9" name="Slide 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215338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7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rand Ballroom by itsray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4286248" y="-571528"/>
            <a:ext cx="3771900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4286248" y="-571528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929058" y="3643314"/>
            <a:ext cx="4929222" cy="2071702"/>
          </a:xfrm>
          <a:prstGeom prst="wedgeRoundRectCallout">
            <a:avLst>
              <a:gd name="adj1" fmla="val 10447"/>
              <a:gd name="adj2" fmla="val -97115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Les </a:t>
            </a:r>
            <a:r>
              <a:rPr lang="en-GB" sz="4000" b="1" dirty="0" err="1"/>
              <a:t>danses</a:t>
            </a:r>
            <a:r>
              <a:rPr lang="en-GB" sz="4000" b="1" dirty="0"/>
              <a:t> de salon </a:t>
            </a:r>
            <a:r>
              <a:rPr lang="en-GB" sz="4000" b="1" dirty="0" err="1"/>
              <a:t>sont</a:t>
            </a:r>
            <a:r>
              <a:rPr lang="en-GB" sz="4000" b="1" dirty="0"/>
              <a:t> </a:t>
            </a:r>
            <a:r>
              <a:rPr lang="en-GB" sz="4000" b="1" dirty="0" err="1"/>
              <a:t>mon</a:t>
            </a:r>
            <a:r>
              <a:rPr lang="en-GB" sz="4000" b="1" dirty="0"/>
              <a:t> </a:t>
            </a:r>
            <a:r>
              <a:rPr lang="en-GB" sz="4000" b="1" dirty="0" err="1"/>
              <a:t>passe</a:t>
            </a:r>
            <a:r>
              <a:rPr lang="en-GB" sz="4000" b="1" dirty="0"/>
              <a:t>-temps </a:t>
            </a:r>
            <a:r>
              <a:rPr lang="en-GB" sz="4000" b="1" dirty="0" err="1"/>
              <a:t>favori</a:t>
            </a:r>
            <a:r>
              <a:rPr lang="en-GB" sz="4000" b="1" dirty="0"/>
              <a:t>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Ballroom dancing is my favourite pastime.</a:t>
            </a:r>
          </a:p>
        </p:txBody>
      </p:sp>
      <p:pic>
        <p:nvPicPr>
          <p:cNvPr id="9" name="Slide 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ki slope near the top of Hafjell by DrLaunch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-376273" y="304779"/>
            <a:ext cx="3771900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-376273" y="304779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4143372" y="3571876"/>
            <a:ext cx="3929090" cy="1714512"/>
          </a:xfrm>
          <a:prstGeom prst="wedgeRoundRectCallout">
            <a:avLst>
              <a:gd name="adj1" fmla="val -84707"/>
              <a:gd name="adj2" fmla="val -62173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J’aimerais</a:t>
            </a:r>
            <a:r>
              <a:rPr lang="en-GB" sz="4000" b="1" dirty="0"/>
              <a:t> skier </a:t>
            </a:r>
            <a:r>
              <a:rPr lang="en-GB" sz="4000" b="1" dirty="0" err="1"/>
              <a:t>quelques</a:t>
            </a:r>
            <a:r>
              <a:rPr lang="en-GB" sz="4000" b="1" dirty="0"/>
              <a:t> </a:t>
            </a:r>
            <a:r>
              <a:rPr lang="en-GB" sz="4000" b="1" dirty="0" err="1"/>
              <a:t>jours</a:t>
            </a:r>
            <a:r>
              <a:rPr lang="en-GB" sz="4000" b="1" dirty="0"/>
              <a:t>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would like to ski for a few days.</a:t>
            </a:r>
          </a:p>
        </p:txBody>
      </p:sp>
      <p:pic>
        <p:nvPicPr>
          <p:cNvPr id="9" name="Slide 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5429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8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33211A-DC41-4148-9E58-AA0AE4BD6EF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2F51B6-326C-47FF-BCC6-48F458EB4B3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C504B47-715D-4158-8F44-74C8020359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159</Words>
  <Application>Microsoft Office PowerPoint</Application>
  <PresentationFormat>On-screen Show (4:3)</PresentationFormat>
  <Paragraphs>22</Paragraphs>
  <Slides>11</Slides>
  <Notes>0</Notes>
  <HiddenSlides>0</HiddenSlides>
  <MMClips>12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The Angry Family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Angry Family</dc:title>
  <dc:creator>David Wilson</dc:creator>
  <cp:lastModifiedBy>Bernardo Carvalho de Mello</cp:lastModifiedBy>
  <cp:revision>49</cp:revision>
  <dcterms:created xsi:type="dcterms:W3CDTF">2009-06-01T14:01:15Z</dcterms:created>
  <dcterms:modified xsi:type="dcterms:W3CDTF">2025-07-22T17:57:27Z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