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7" r:id="rId5"/>
    <p:sldId id="257" r:id="rId6"/>
    <p:sldId id="258" r:id="rId7"/>
    <p:sldId id="259" r:id="rId8"/>
    <p:sldId id="263" r:id="rId9"/>
    <p:sldId id="260" r:id="rId10"/>
    <p:sldId id="261" r:id="rId11"/>
    <p:sldId id="262" r:id="rId12"/>
    <p:sldId id="264" r:id="rId13"/>
    <p:sldId id="266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75" autoAdjust="0"/>
    <p:restoredTop sz="94626"/>
  </p:normalViewPr>
  <p:slideViewPr>
    <p:cSldViewPr>
      <p:cViewPr>
        <p:scale>
          <a:sx n="55" d="100"/>
          <a:sy n="55" d="100"/>
        </p:scale>
        <p:origin x="3184" y="1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microsoft.com/office/2007/relationships/media" Target="../media/media12.wav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audio" Target="../media/media11.wav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microsoft.com/office/2007/relationships/media" Target="../media/media11.wav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audio" Target="../media/media12.wav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3.wav"/><Relationship Id="rId7" Type="http://schemas.openxmlformats.org/officeDocument/2006/relationships/image" Target="../media/image7.png"/><Relationship Id="rId2" Type="http://schemas.microsoft.com/office/2007/relationships/media" Target="../media/media3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Angry Family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32" y="3886200"/>
            <a:ext cx="6400800" cy="1752600"/>
          </a:xfrm>
        </p:spPr>
        <p:txBody>
          <a:bodyPr/>
          <a:lstStyle/>
          <a:p>
            <a:r>
              <a:rPr lang="en-GB" dirty="0"/>
              <a:t>Mr. Angry Cloud-ghost</a:t>
            </a:r>
          </a:p>
        </p:txBody>
      </p:sp>
      <p:pic>
        <p:nvPicPr>
          <p:cNvPr id="5" name="Picture 4" descr="angrygreen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5" y="3429000"/>
            <a:ext cx="4143375" cy="3343275"/>
          </a:xfrm>
          <a:prstGeom prst="rect">
            <a:avLst/>
          </a:prstGeom>
        </p:spPr>
      </p:pic>
      <p:pic>
        <p:nvPicPr>
          <p:cNvPr id="6" name="Picture 5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5" y="3429000"/>
            <a:ext cx="4143375" cy="3343275"/>
          </a:xfrm>
          <a:prstGeom prst="rect">
            <a:avLst/>
          </a:prstGeom>
        </p:spPr>
      </p:pic>
      <p:pic>
        <p:nvPicPr>
          <p:cNvPr id="7" name="Picture 6" descr="angryellow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786114" y="1357298"/>
            <a:ext cx="10699196" cy="7215214"/>
          </a:xfrm>
          <a:prstGeom prst="rect">
            <a:avLst/>
          </a:prstGeom>
        </p:spPr>
      </p:pic>
      <p:pic>
        <p:nvPicPr>
          <p:cNvPr id="8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hosts at Cloud Gate (Original) by steven n fettig."/>
          <p:cNvPicPr>
            <a:picLocks noChangeAspect="1" noChangeArrowheads="1"/>
          </p:cNvPicPr>
          <p:nvPr/>
        </p:nvPicPr>
        <p:blipFill>
          <a:blip r:embed="rId4" cstate="print"/>
          <a:srcRect r="11466"/>
          <a:stretch>
            <a:fillRect/>
          </a:stretch>
        </p:blipFill>
        <p:spPr bwMode="auto">
          <a:xfrm>
            <a:off x="-32" y="0"/>
            <a:ext cx="9144032" cy="6858000"/>
          </a:xfrm>
          <a:prstGeom prst="rect">
            <a:avLst/>
          </a:prstGeom>
          <a:noFill/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1857364"/>
            <a:ext cx="6238875" cy="4810125"/>
          </a:xfrm>
          <a:prstGeom prst="rect">
            <a:avLst/>
          </a:prstGeom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1857364"/>
            <a:ext cx="6238875" cy="481012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Am I a ghost or a cloud? Or a cloud’s ghost? 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Ha </a:t>
            </a:r>
            <a:r>
              <a:rPr lang="en-GB" sz="3600" b="1" dirty="0" err="1">
                <a:solidFill>
                  <a:schemeClr val="tx1"/>
                </a:solidFill>
              </a:rPr>
              <a:t>Ha</a:t>
            </a:r>
            <a:r>
              <a:rPr lang="en-GB" sz="3600" b="1" dirty="0">
                <a:solidFill>
                  <a:schemeClr val="tx1"/>
                </a:solidFill>
              </a:rPr>
              <a:t>, no-one knows.</a:t>
            </a:r>
          </a:p>
        </p:txBody>
      </p:sp>
      <p:pic>
        <p:nvPicPr>
          <p:cNvPr id="11" name="Slide 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5357826"/>
            <a:ext cx="304800" cy="30480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285852" y="285728"/>
            <a:ext cx="7500990" cy="2214578"/>
          </a:xfrm>
          <a:prstGeom prst="wedgeRoundRectCallout">
            <a:avLst>
              <a:gd name="adj1" fmla="val 15009"/>
              <a:gd name="adj2" fmla="val 92799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Suis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-je un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fantôme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ou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un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nuage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?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Ou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fantôme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d’un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nuage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? </a:t>
            </a:r>
          </a:p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Ha ! Ha ! Ha !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Personne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ne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sait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1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7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2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361"/>
                            </p:stCondLst>
                            <p:childTnLst>
                              <p:par>
                                <p:cTn id="1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0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B39E2767-6006-DBC0-15E5-5B0113324F5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A7AAB087-5238-3B2B-0827-2B4226212BC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farm1.static.flickr.com/54/131303793_fd50e60873_o.jpg"/>
          <p:cNvPicPr>
            <a:picLocks noChangeAspect="1" noChangeArrowheads="1"/>
          </p:cNvPicPr>
          <p:nvPr/>
        </p:nvPicPr>
        <p:blipFill>
          <a:blip r:embed="rId4" cstate="print"/>
          <a:srcRect t="50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0"/>
            <a:ext cx="6238875" cy="4810125"/>
          </a:xfrm>
          <a:prstGeom prst="rect">
            <a:avLst/>
          </a:prstGeom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0"/>
            <a:ext cx="6238875" cy="481012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7158" y="3857628"/>
            <a:ext cx="5715040" cy="1571636"/>
          </a:xfrm>
          <a:prstGeom prst="wedgeRoundRectCallout">
            <a:avLst>
              <a:gd name="adj1" fmla="val 30652"/>
              <a:gd name="adj2" fmla="val -101548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Bonjour ! 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m’appelle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The Angry Cloud-Ghost.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Hello, my name is The Angry Cloud-Ghost.</a:t>
            </a:r>
          </a:p>
        </p:txBody>
      </p:sp>
      <p:pic>
        <p:nvPicPr>
          <p:cNvPr id="11" name="Slide 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ity Under Sky by ecstaticist."/>
          <p:cNvPicPr>
            <a:picLocks noChangeAspect="1" noChangeArrowheads="1"/>
          </p:cNvPicPr>
          <p:nvPr/>
        </p:nvPicPr>
        <p:blipFill>
          <a:blip r:embed="rId5" cstate="print"/>
          <a:srcRect t="4729" b="44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57" y="2047900"/>
            <a:ext cx="5595933" cy="4314422"/>
          </a:xfrm>
          <a:prstGeom prst="rect">
            <a:avLst/>
          </a:prstGeom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57" y="2047900"/>
            <a:ext cx="5595933" cy="431442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642910" y="642918"/>
            <a:ext cx="4071966" cy="1785950"/>
          </a:xfrm>
          <a:prstGeom prst="wedgeRoundRectCallout">
            <a:avLst>
              <a:gd name="adj1" fmla="val 45514"/>
              <a:gd name="adj2" fmla="val 140166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J’ai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mille ans.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one thousand years old.</a:t>
            </a:r>
          </a:p>
        </p:txBody>
      </p:sp>
      <p:pic>
        <p:nvPicPr>
          <p:cNvPr id="10" name="Slide 2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501090" y="5286388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louds wanna be the sky by ~DocBudie~ [OFF]."/>
          <p:cNvPicPr>
            <a:picLocks noChangeAspect="1" noChangeArrowheads="1"/>
          </p:cNvPicPr>
          <p:nvPr/>
        </p:nvPicPr>
        <p:blipFill>
          <a:blip r:embed="rId4" cstate="print"/>
          <a:srcRect r="1093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786182" y="571480"/>
            <a:ext cx="4071934" cy="1428760"/>
          </a:xfrm>
          <a:prstGeom prst="wedgeRoundRectCallout">
            <a:avLst>
              <a:gd name="adj1" fmla="val -52371"/>
              <a:gd name="adj2" fmla="val 85667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Evidemment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, 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vis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dans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ciel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!</a:t>
            </a:r>
          </a:p>
        </p:txBody>
      </p:sp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-714407" y="1333524"/>
            <a:ext cx="6238875" cy="4810125"/>
          </a:xfrm>
          <a:prstGeom prst="rect">
            <a:avLst/>
          </a:prstGeom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-714407" y="1333524"/>
            <a:ext cx="6238875" cy="481012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live in the sky, of course.</a:t>
            </a:r>
          </a:p>
        </p:txBody>
      </p:sp>
      <p:pic>
        <p:nvPicPr>
          <p:cNvPr id="11" name="Slide 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acman ghost by 500CPM."/>
          <p:cNvPicPr>
            <a:picLocks noChangeAspect="1" noChangeArrowheads="1"/>
          </p:cNvPicPr>
          <p:nvPr/>
        </p:nvPicPr>
        <p:blipFill>
          <a:blip r:embed="rId4" cstate="print"/>
          <a:srcRect r="11467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7554" y="-1156120"/>
            <a:ext cx="7429552" cy="5728128"/>
          </a:xfrm>
          <a:prstGeom prst="rect">
            <a:avLst/>
          </a:prstGeom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7554" y="-1156120"/>
            <a:ext cx="7429552" cy="5728128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28596" y="3714752"/>
            <a:ext cx="4429156" cy="1643074"/>
          </a:xfrm>
          <a:prstGeom prst="wedgeRoundRectCallout">
            <a:avLst>
              <a:gd name="adj1" fmla="val 67863"/>
              <a:gd name="adj2" fmla="val -124637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n’ai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pas </a:t>
            </a:r>
            <a:r>
              <a:rPr lang="en-GB" sz="4000" b="1">
                <a:solidFill>
                  <a:schemeClr val="tx2">
                    <a:lumMod val="50000"/>
                  </a:schemeClr>
                </a:solidFill>
              </a:rPr>
              <a:t>de frère,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mais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j’ai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une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sœur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no brothers and one sister.</a:t>
            </a:r>
          </a:p>
        </p:txBody>
      </p:sp>
      <p:pic>
        <p:nvPicPr>
          <p:cNvPr id="11" name="Slide 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358214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arshmallows by Jonas Norling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9144032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857620" y="214290"/>
            <a:ext cx="5000628" cy="2143140"/>
          </a:xfrm>
          <a:prstGeom prst="wedgeRoundRectCallout">
            <a:avLst>
              <a:gd name="adj1" fmla="val 164238"/>
              <a:gd name="adj2" fmla="val 289251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J’aime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les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guimauves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blanches,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parce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qu’elles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ont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bon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goût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</p:txBody>
      </p:sp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1119205"/>
            <a:ext cx="6238875" cy="4810125"/>
          </a:xfrm>
          <a:prstGeom prst="rect">
            <a:avLst/>
          </a:prstGeom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1119205"/>
            <a:ext cx="6238875" cy="481012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-3500494" y="0"/>
            <a:ext cx="2500330" cy="1500174"/>
          </a:xfrm>
          <a:prstGeom prst="wedgeRoundRectCallout">
            <a:avLst>
              <a:gd name="adj1" fmla="val 213070"/>
              <a:gd name="adj2" fmla="val 170438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I like white marshmallows because they taste nice.</a:t>
            </a:r>
          </a:p>
        </p:txBody>
      </p:sp>
      <p:pic>
        <p:nvPicPr>
          <p:cNvPr id="11" name="Slide 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533877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nk Marshmallows by A is for Angie."/>
          <p:cNvPicPr>
            <a:picLocks noChangeAspect="1" noChangeArrowheads="1"/>
          </p:cNvPicPr>
          <p:nvPr/>
        </p:nvPicPr>
        <p:blipFill>
          <a:blip r:embed="rId4" cstate="print"/>
          <a:srcRect b="43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000428" y="-857280"/>
            <a:ext cx="6238875" cy="481012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000" b="1" dirty="0">
                <a:solidFill>
                  <a:schemeClr val="tx1"/>
                </a:solidFill>
              </a:rPr>
              <a:t>I don’t like pink marshmallows because they taste bad.</a:t>
            </a:r>
          </a:p>
        </p:txBody>
      </p:sp>
      <p:pic>
        <p:nvPicPr>
          <p:cNvPr id="11" name="Slide 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572528" y="5357826"/>
            <a:ext cx="304800" cy="304800"/>
          </a:xfrm>
          <a:prstGeom prst="rect">
            <a:avLst/>
          </a:prstGeom>
        </p:spPr>
      </p:pic>
      <p:pic>
        <p:nvPicPr>
          <p:cNvPr id="12" name="Picture 11" descr="angryghostclou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000428" y="-857280"/>
            <a:ext cx="6238875" cy="481012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786050" y="1000108"/>
            <a:ext cx="6000792" cy="2071702"/>
          </a:xfrm>
          <a:prstGeom prst="wedgeRoundRectCallout">
            <a:avLst>
              <a:gd name="adj1" fmla="val -73827"/>
              <a:gd name="adj2" fmla="val -18336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n’aime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pas les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guimauves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roses,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parce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qu’elles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ont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mauvais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goût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8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ce cream van by Yersinia."/>
          <p:cNvPicPr>
            <a:picLocks noChangeAspect="1" noChangeArrowheads="1"/>
          </p:cNvPicPr>
          <p:nvPr/>
        </p:nvPicPr>
        <p:blipFill>
          <a:blip r:embed="rId4" cstate="print"/>
          <a:srcRect b="43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428924" y="3429000"/>
            <a:ext cx="6238875" cy="4810125"/>
          </a:xfrm>
          <a:prstGeom prst="rect">
            <a:avLst/>
          </a:prstGeom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428924" y="3429000"/>
            <a:ext cx="6238875" cy="481012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571736" y="1643050"/>
            <a:ext cx="6286544" cy="1500198"/>
          </a:xfrm>
          <a:prstGeom prst="wedgeRoundRectCallout">
            <a:avLst>
              <a:gd name="adj1" fmla="val -60042"/>
              <a:gd name="adj2" fmla="val 216220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Mais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, ma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nourriture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préférée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ce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sont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les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glaces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But, ice cream is my favourite food.</a:t>
            </a:r>
          </a:p>
        </p:txBody>
      </p:sp>
      <p:pic>
        <p:nvPicPr>
          <p:cNvPr id="11" name="Slide 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4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Spook by Sean Durham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-1071602" y="-357214"/>
            <a:ext cx="6238875" cy="4810125"/>
          </a:xfrm>
          <a:prstGeom prst="rect">
            <a:avLst/>
          </a:prstGeom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-1071602" y="-357214"/>
            <a:ext cx="6238875" cy="481012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786182" y="3071810"/>
            <a:ext cx="4857752" cy="2571768"/>
          </a:xfrm>
          <a:prstGeom prst="wedgeRoundRectCallout">
            <a:avLst>
              <a:gd name="adj1" fmla="val -60878"/>
              <a:gd name="adj2" fmla="val -95506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veux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un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verre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d’eau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Pourriez-vous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aller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m’en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chercher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un,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s’il-vous-plaît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?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100" b="1" dirty="0">
                <a:solidFill>
                  <a:schemeClr val="tx1"/>
                </a:solidFill>
              </a:rPr>
              <a:t>I want a drink of water, could you get me one please.</a:t>
            </a:r>
          </a:p>
        </p:txBody>
      </p:sp>
      <p:pic>
        <p:nvPicPr>
          <p:cNvPr id="11" name="Slide 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3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4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E562457-1A01-45EA-9ED5-C5D6373647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ADBE111-08D0-4B34-A599-CBF2573ECB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BD89034-140D-4A99-88E3-F1776BC7883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</TotalTime>
  <Words>208</Words>
  <Application>Microsoft Office PowerPoint</Application>
  <PresentationFormat>On-screen Show (4:3)</PresentationFormat>
  <Paragraphs>23</Paragraphs>
  <Slides>11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The Angry Family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Angry Family</dc:title>
  <dc:creator>David Wilson</dc:creator>
  <cp:lastModifiedBy>Bernardo Carvalho de Mello</cp:lastModifiedBy>
  <cp:revision>64</cp:revision>
  <dcterms:created xsi:type="dcterms:W3CDTF">2009-06-01T12:24:35Z</dcterms:created>
  <dcterms:modified xsi:type="dcterms:W3CDTF">2025-07-22T17:56:50Z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