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7" r:id="rId5"/>
    <p:sldId id="257" r:id="rId6"/>
    <p:sldId id="258" r:id="rId7"/>
    <p:sldId id="259" r:id="rId8"/>
    <p:sldId id="263" r:id="rId9"/>
    <p:sldId id="262" r:id="rId10"/>
    <p:sldId id="261" r:id="rId11"/>
    <p:sldId id="260" r:id="rId12"/>
    <p:sldId id="264" r:id="rId13"/>
    <p:sldId id="266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47" autoAdjust="0"/>
    <p:restoredTop sz="94626"/>
  </p:normalViewPr>
  <p:slideViewPr>
    <p:cSldViewPr>
      <p:cViewPr>
        <p:scale>
          <a:sx n="57" d="100"/>
          <a:sy n="57" d="100"/>
        </p:scale>
        <p:origin x="2736" y="1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CC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47398-C503-4C16-AC93-EA7FD4397DDD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32D80-46F5-4638-ABF9-D4157492DC4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media10.wav"/><Relationship Id="rId7" Type="http://schemas.openxmlformats.org/officeDocument/2006/relationships/image" Target="../media/image3.png"/><Relationship Id="rId2" Type="http://schemas.microsoft.com/office/2007/relationships/media" Target="../media/media10.wav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4.png"/><Relationship Id="rId5" Type="http://schemas.openxmlformats.org/officeDocument/2006/relationships/image" Target="../media/image14.jpe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microsoft.com/office/2007/relationships/media" Target="../media/media12.wav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audio" Target="../media/media11.wav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microsoft.com/office/2007/relationships/media" Target="../media/media11.wav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24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audio" Target="../media/media12.wav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media3.wav"/><Relationship Id="rId7" Type="http://schemas.openxmlformats.org/officeDocument/2006/relationships/image" Target="../media/image3.png"/><Relationship Id="rId2" Type="http://schemas.microsoft.com/office/2007/relationships/media" Target="../media/media3.wav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5" Type="http://schemas.openxmlformats.org/officeDocument/2006/relationships/image" Target="../media/image7.jpe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 Angry Family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00290" y="3886200"/>
            <a:ext cx="6400800" cy="1752600"/>
          </a:xfrm>
        </p:spPr>
        <p:txBody>
          <a:bodyPr/>
          <a:lstStyle/>
          <a:p>
            <a:r>
              <a:rPr lang="en-GB" dirty="0"/>
              <a:t>Mr. Angry Potato Head</a:t>
            </a:r>
          </a:p>
        </p:txBody>
      </p:sp>
      <p:pic>
        <p:nvPicPr>
          <p:cNvPr id="5" name="start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screen"/>
          <a:stretch>
            <a:fillRect/>
          </a:stretch>
        </p:blipFill>
        <p:spPr>
          <a:xfrm>
            <a:off x="8143900" y="6072206"/>
            <a:ext cx="304800" cy="304800"/>
          </a:xfrm>
          <a:prstGeom prst="rect">
            <a:avLst/>
          </a:prstGeom>
        </p:spPr>
      </p:pic>
      <p:pic>
        <p:nvPicPr>
          <p:cNvPr id="6" name="Picture 5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08" y="2367182"/>
            <a:ext cx="3642643" cy="4494170"/>
          </a:xfrm>
          <a:prstGeom prst="rect">
            <a:avLst/>
          </a:prstGeom>
        </p:spPr>
      </p:pic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366791"/>
            <a:ext cx="3640243" cy="4491209"/>
          </a:xfrm>
          <a:prstGeom prst="rect">
            <a:avLst/>
          </a:prstGeom>
        </p:spPr>
      </p:pic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366792"/>
            <a:ext cx="3640243" cy="4491208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ula by sensesmaybenumbed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-772995" y="2701570"/>
            <a:ext cx="4400567" cy="5429272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-771697" y="2700468"/>
            <a:ext cx="4399420" cy="5427857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071934" y="3000372"/>
            <a:ext cx="4714908" cy="2500330"/>
          </a:xfrm>
          <a:prstGeom prst="wedgeRoundRectCallout">
            <a:avLst>
              <a:gd name="adj1" fmla="val -72095"/>
              <a:gd name="adj2" fmla="val 20081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Malheureusement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là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suis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occupé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donc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dois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aller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 Au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revoir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000" b="1" dirty="0">
                <a:solidFill>
                  <a:schemeClr val="tx1"/>
                </a:solidFill>
              </a:rPr>
              <a:t>Unfortunately I am busy now, so I have to go. Goodbye.</a:t>
            </a:r>
          </a:p>
        </p:txBody>
      </p:sp>
      <p:pic>
        <p:nvPicPr>
          <p:cNvPr id="10" name="Slide 9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5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8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614BF82A-576F-9DAD-2F68-8992B3D5753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99B6388C-D4A2-1B70-C457-A812D202969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evetashka cave by Plamen Stoev."/>
          <p:cNvPicPr>
            <a:picLocks noChangeAspect="1" noChangeArrowheads="1"/>
          </p:cNvPicPr>
          <p:nvPr/>
        </p:nvPicPr>
        <p:blipFill>
          <a:blip r:embed="rId4" cstate="print"/>
          <a:srcRect r="29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4" y="1000132"/>
            <a:ext cx="3300436" cy="4071966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500430" y="4071942"/>
            <a:ext cx="5357850" cy="1428760"/>
          </a:xfrm>
          <a:prstGeom prst="wedgeRoundRectCallout">
            <a:avLst>
              <a:gd name="adj1" fmla="val -48712"/>
              <a:gd name="adj2" fmla="val -76762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Bonjour ! 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m’appelle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Angry Potato Head.</a:t>
            </a:r>
          </a:p>
        </p:txBody>
      </p:sp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1000108"/>
            <a:ext cx="3300436" cy="407196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Hello, my name is Angry Potato Head.</a:t>
            </a:r>
          </a:p>
        </p:txBody>
      </p:sp>
      <p:pic>
        <p:nvPicPr>
          <p:cNvPr id="10" name="Slide 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lue Potatoes by bartmaguire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783977" y="2779502"/>
            <a:ext cx="3651678" cy="4505317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783977" y="2779502"/>
            <a:ext cx="3651678" cy="4505317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214678" y="2143116"/>
            <a:ext cx="5429288" cy="1285884"/>
          </a:xfrm>
          <a:prstGeom prst="wedgeRoundRectCallout">
            <a:avLst>
              <a:gd name="adj1" fmla="val -40194"/>
              <a:gd name="adj2" fmla="val 10081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J’ai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quarante-cinq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ans.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forty five years old.</a:t>
            </a:r>
          </a:p>
        </p:txBody>
      </p:sp>
      <p:pic>
        <p:nvPicPr>
          <p:cNvPr id="10" name="Slide 2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429652" y="6000768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king potatoes by Brian M Forbes."/>
          <p:cNvPicPr>
            <a:picLocks noChangeAspect="1" noChangeArrowheads="1"/>
          </p:cNvPicPr>
          <p:nvPr/>
        </p:nvPicPr>
        <p:blipFill>
          <a:blip r:embed="rId4" cstate="print"/>
          <a:srcRect r="33600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428596" y="857232"/>
            <a:ext cx="5214974" cy="1071570"/>
          </a:xfrm>
          <a:prstGeom prst="wedgeRoundRectCallout">
            <a:avLst>
              <a:gd name="adj1" fmla="val 58499"/>
              <a:gd name="adj2" fmla="val 183110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dans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une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ferme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5910491" y="2661830"/>
            <a:ext cx="2895118" cy="3571900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5910489" y="2661981"/>
            <a:ext cx="2895119" cy="3571901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live on a farm.</a:t>
            </a:r>
          </a:p>
        </p:txBody>
      </p:sp>
      <p:pic>
        <p:nvPicPr>
          <p:cNvPr id="10" name="Slide 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Weiser Farm Potatoes by ExperienceLA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>
            <a:off x="4887606" y="-387043"/>
            <a:ext cx="3311373" cy="4085460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>
            <a:off x="4887606" y="-384634"/>
            <a:ext cx="3311373" cy="408546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500034" y="4214818"/>
            <a:ext cx="4429156" cy="1357322"/>
          </a:xfrm>
          <a:prstGeom prst="wedgeRoundRectCallout">
            <a:avLst>
              <a:gd name="adj1" fmla="val 60790"/>
              <a:gd name="adj2" fmla="val -154211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J’ai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beaucoup de frères et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sœurs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have lots of brothers and sisters.</a:t>
            </a:r>
          </a:p>
        </p:txBody>
      </p:sp>
      <p:pic>
        <p:nvPicPr>
          <p:cNvPr id="10" name="Slide 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9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omeone asked for Pink...lol by law_keven."/>
          <p:cNvPicPr>
            <a:picLocks noChangeAspect="1" noChangeArrowheads="1"/>
          </p:cNvPicPr>
          <p:nvPr/>
        </p:nvPicPr>
        <p:blipFill>
          <a:blip r:embed="rId4" cstate="print"/>
          <a:srcRect r="77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3786182" y="4500570"/>
            <a:ext cx="4714908" cy="1357322"/>
          </a:xfrm>
          <a:prstGeom prst="wedgeRoundRectCallout">
            <a:avLst>
              <a:gd name="adj1" fmla="val 22439"/>
              <a:gd name="adj2" fmla="val -204998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J’aime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cet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oiseau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parce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qu’il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rose.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like this bird because it is pink.</a:t>
            </a:r>
          </a:p>
        </p:txBody>
      </p:sp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6871103" y="16145"/>
            <a:ext cx="3242508" cy="4000498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6858016" y="0"/>
            <a:ext cx="3255600" cy="4016650"/>
          </a:xfrm>
          <a:prstGeom prst="rect">
            <a:avLst/>
          </a:prstGeom>
        </p:spPr>
      </p:pic>
      <p:pic>
        <p:nvPicPr>
          <p:cNvPr id="11" name="Slide 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050612_180926_1 by tomhe."/>
          <p:cNvPicPr>
            <a:picLocks noChangeAspect="1" noChangeArrowheads="1"/>
          </p:cNvPicPr>
          <p:nvPr/>
        </p:nvPicPr>
        <p:blipFill>
          <a:blip r:embed="rId4" cstate="print"/>
          <a:srcRect r="112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" y="1571636"/>
            <a:ext cx="3300436" cy="4071966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571612"/>
            <a:ext cx="3300436" cy="4071966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143372" y="2571744"/>
            <a:ext cx="4857752" cy="2786082"/>
          </a:xfrm>
          <a:prstGeom prst="wedgeRoundRectCallout">
            <a:avLst>
              <a:gd name="adj1" fmla="val -73157"/>
              <a:gd name="adj2" fmla="val 17278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n’aime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pas les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enveloppes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parce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qu’elles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sont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marron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et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ennuyeuses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dirty="0">
                <a:solidFill>
                  <a:schemeClr val="tx1"/>
                </a:solidFill>
              </a:rPr>
              <a:t>I don’t like envelopes because they are brown and boring.</a:t>
            </a:r>
          </a:p>
        </p:txBody>
      </p:sp>
      <p:pic>
        <p:nvPicPr>
          <p:cNvPr id="10" name="Slide 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5429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6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1910445" y="304077"/>
            <a:ext cx="2898972" cy="3576654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1910445" y="304077"/>
            <a:ext cx="2898972" cy="3576654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143372" y="3500438"/>
            <a:ext cx="4357718" cy="2000264"/>
          </a:xfrm>
          <a:prstGeom prst="wedgeRoundRectCallout">
            <a:avLst>
              <a:gd name="adj1" fmla="val -80658"/>
              <a:gd name="adj2" fmla="val -5698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Le rose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sans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aucun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doute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couleur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préférée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Pink is DEFINITELY my favourite colour.</a:t>
            </a:r>
          </a:p>
        </p:txBody>
      </p:sp>
      <p:pic>
        <p:nvPicPr>
          <p:cNvPr id="9" name="Slide 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2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hild Saluting American Flag by respres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4286248" y="2500306"/>
            <a:ext cx="4286248" cy="1857388"/>
          </a:xfrm>
          <a:prstGeom prst="wedgeRoundRectCallout">
            <a:avLst>
              <a:gd name="adj1" fmla="val -111158"/>
              <a:gd name="adj2" fmla="val -8858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veux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voyager.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J’aimerais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visiter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l’Amérique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8" y="-2652"/>
            <a:ext cx="1794199" cy="2213623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792824" cy="221192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 dirty="0">
                <a:solidFill>
                  <a:schemeClr val="tx1"/>
                </a:solidFill>
              </a:rPr>
              <a:t>I want to go travelling. I would like to see America.</a:t>
            </a:r>
          </a:p>
        </p:txBody>
      </p:sp>
      <p:pic>
        <p:nvPicPr>
          <p:cNvPr id="10" name="Slide 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4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4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7C94C1-47CB-4491-B174-2EA728020D6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FD58E58-39AB-4B5A-8935-4B784976AE6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8BCC952-BF23-474F-9F4E-75D50883BB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</TotalTime>
  <Words>179</Words>
  <Application>Microsoft Office PowerPoint</Application>
  <PresentationFormat>On-screen Show (4:3)</PresentationFormat>
  <Paragraphs>21</Paragraphs>
  <Slides>11</Slides>
  <Notes>0</Notes>
  <HiddenSlides>0</HiddenSlides>
  <MMClips>12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The Angry Family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Angry Family</dc:title>
  <dc:creator>David Wilson</dc:creator>
  <cp:lastModifiedBy>Bernardo Carvalho de Mello</cp:lastModifiedBy>
  <cp:revision>62</cp:revision>
  <dcterms:created xsi:type="dcterms:W3CDTF">2009-06-01T12:24:35Z</dcterms:created>
  <dcterms:modified xsi:type="dcterms:W3CDTF">2025-07-22T17:56:34Z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