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7" r:id="rId5"/>
    <p:sldId id="257" r:id="rId6"/>
    <p:sldId id="258" r:id="rId7"/>
    <p:sldId id="259" r:id="rId8"/>
    <p:sldId id="263" r:id="rId9"/>
    <p:sldId id="260" r:id="rId10"/>
    <p:sldId id="261" r:id="rId11"/>
    <p:sldId id="262" r:id="rId12"/>
    <p:sldId id="264" r:id="rId13"/>
    <p:sldId id="266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83" autoAdjust="0"/>
    <p:restoredTop sz="94626"/>
  </p:normalViewPr>
  <p:slideViewPr>
    <p:cSldViewPr>
      <p:cViewPr>
        <p:scale>
          <a:sx n="55" d="100"/>
          <a:sy n="55" d="100"/>
        </p:scale>
        <p:origin x="3152" y="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4.png"/><Relationship Id="rId5" Type="http://schemas.openxmlformats.org/officeDocument/2006/relationships/image" Target="../media/image16.jpeg"/><Relationship Id="rId4" Type="http://schemas.openxmlformats.org/officeDocument/2006/relationships/hyperlink" Target="http://www.flickr.com/photos/sheila_steele/63475298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microsoft.com/office/2007/relationships/media" Target="../media/media12.wav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audio" Target="../media/media11.wav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microsoft.com/office/2007/relationships/media" Target="../media/media11.wav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audio" Target="../media/media12.wav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3.wav"/><Relationship Id="rId7" Type="http://schemas.openxmlformats.org/officeDocument/2006/relationships/image" Target="../media/image6.png"/><Relationship Id="rId2" Type="http://schemas.microsoft.com/office/2007/relationships/media" Target="../media/media3.wav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The Angry Family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00263" y="3886200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/>
              <a:t>Mr. Confused and Angry </a:t>
            </a:r>
            <a:r>
              <a:rPr lang="en-GB" dirty="0" err="1"/>
              <a:t>Wolfman</a:t>
            </a:r>
            <a:endParaRPr lang="en-GB" dirty="0"/>
          </a:p>
        </p:txBody>
      </p:sp>
      <p:pic>
        <p:nvPicPr>
          <p:cNvPr id="13315" name="Picture 3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32" y="2428868"/>
            <a:ext cx="2632513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tart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  <p:pic>
        <p:nvPicPr>
          <p:cNvPr id="6" name="Picture 3" descr="confusedwolfman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32" y="2428868"/>
            <a:ext cx="2632513" cy="442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-32" y="2428845"/>
            <a:ext cx="2632512" cy="442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nes left by timberwolf by Sheila Steele">
            <a:hlinkClick r:id="rId4" tooltip="Bones left by timberwolf by Sheila Steel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0"/>
            <a:ext cx="2499463" cy="4205301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0"/>
            <a:ext cx="2499463" cy="4205301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214678" y="857232"/>
            <a:ext cx="5572164" cy="2071702"/>
          </a:xfrm>
          <a:prstGeom prst="wedgeRoundRectCallout">
            <a:avLst>
              <a:gd name="adj1" fmla="val -58852"/>
              <a:gd name="adj2" fmla="val 43334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Je mange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toutes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les 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personnes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que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je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vois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. Je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n’ai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pas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d’amis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eat everyone I see. I have no friends.</a:t>
            </a:r>
          </a:p>
        </p:txBody>
      </p:sp>
      <p:pic>
        <p:nvPicPr>
          <p:cNvPr id="9" name="Slide 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8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4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0814EBED-376E-26D1-4274-015BAC7DFEDC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AD98B84D-7B12-A674-741B-2E645DF3F24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Wolf on a stick by Miguel Ariel Contreras Drake-McLaughlin."/>
          <p:cNvPicPr>
            <a:picLocks noChangeAspect="1" noChangeArrowheads="1"/>
          </p:cNvPicPr>
          <p:nvPr/>
        </p:nvPicPr>
        <p:blipFill>
          <a:blip r:embed="rId4" cstate="print"/>
          <a:srcRect r="114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714356"/>
            <a:ext cx="2626842" cy="4419615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714356"/>
            <a:ext cx="2626842" cy="441961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643306" y="3143248"/>
            <a:ext cx="5214974" cy="2286016"/>
          </a:xfrm>
          <a:prstGeom prst="wedgeRoundRectCallout">
            <a:avLst>
              <a:gd name="adj1" fmla="val -60026"/>
              <a:gd name="adj2" fmla="val -26666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Bonjour ! </a:t>
            </a:r>
          </a:p>
          <a:p>
            <a:pPr algn="ctr"/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Je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m’appelle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Confused and Angry Wolfman.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 dirty="0">
                <a:solidFill>
                  <a:schemeClr val="tx1"/>
                </a:solidFill>
              </a:rPr>
              <a:t>Hello, my name is Confused and Angry </a:t>
            </a:r>
            <a:r>
              <a:rPr lang="en-GB" sz="3200" b="1" dirty="0" err="1">
                <a:solidFill>
                  <a:schemeClr val="tx1"/>
                </a:solidFill>
              </a:rPr>
              <a:t>Wolfman</a:t>
            </a:r>
            <a:r>
              <a:rPr lang="en-GB" sz="32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9" name="Slide 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2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73 by 1541."/>
          <p:cNvPicPr>
            <a:picLocks noChangeAspect="1" noChangeArrowheads="1"/>
          </p:cNvPicPr>
          <p:nvPr/>
        </p:nvPicPr>
        <p:blipFill>
          <a:blip r:embed="rId5" cstate="print"/>
          <a:srcRect r="18988" b="18988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 flipV="1">
            <a:off x="1469787" y="-398273"/>
            <a:ext cx="2632494" cy="4429124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1469787" y="-398273"/>
            <a:ext cx="2632494" cy="4429124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071670" y="4500570"/>
            <a:ext cx="5357850" cy="1071570"/>
          </a:xfrm>
          <a:prstGeom prst="wedgeRoundRectCallout">
            <a:avLst>
              <a:gd name="adj1" fmla="val -50523"/>
              <a:gd name="adj2" fmla="val -185666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J’ai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soixante-treize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ans.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seventy three years old.</a:t>
            </a:r>
          </a:p>
        </p:txBody>
      </p:sp>
      <p:pic>
        <p:nvPicPr>
          <p:cNvPr id="9" name="Slide 2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4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oggy Woods by theowl84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5100651" y="-1028716"/>
            <a:ext cx="3014633" cy="5072066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5100651" y="-1028716"/>
            <a:ext cx="3014633" cy="5072066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785918" y="4500570"/>
            <a:ext cx="4572032" cy="1143008"/>
          </a:xfrm>
          <a:prstGeom prst="wedgeRoundRectCallout">
            <a:avLst>
              <a:gd name="adj1" fmla="val 32987"/>
              <a:gd name="adj2" fmla="val -189998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Je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vis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dans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la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forêt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live in the forest.</a:t>
            </a:r>
          </a:p>
        </p:txBody>
      </p:sp>
      <p:pic>
        <p:nvPicPr>
          <p:cNvPr id="9" name="Slide 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n Wolfs' Day At Sofia Zoo by howbizarre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6299187" y="24"/>
            <a:ext cx="2844813" cy="4786346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6299187" y="0"/>
            <a:ext cx="2844813" cy="4786346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28596" y="4071942"/>
            <a:ext cx="3929058" cy="1500198"/>
          </a:xfrm>
          <a:prstGeom prst="wedgeRoundRectCallout">
            <a:avLst>
              <a:gd name="adj1" fmla="val 100016"/>
              <a:gd name="adj2" fmla="val -221825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J’ai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trois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frères et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deux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sœurs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have three brothers and two sisters.</a:t>
            </a:r>
          </a:p>
        </p:txBody>
      </p:sp>
      <p:pic>
        <p:nvPicPr>
          <p:cNvPr id="9" name="Slide 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67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3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lickable by ~Asturnut~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6347318" y="1000108"/>
            <a:ext cx="2796682" cy="4705367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6347318" y="1000108"/>
            <a:ext cx="2796682" cy="4705367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28596" y="428604"/>
            <a:ext cx="5500726" cy="1428760"/>
          </a:xfrm>
          <a:prstGeom prst="wedgeRoundRectCallout">
            <a:avLst>
              <a:gd name="adj1" fmla="val 58470"/>
              <a:gd name="adj2" fmla="val 80122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J’aime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les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voitures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parce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qu’elles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brillent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like cars because they are shiny.</a:t>
            </a:r>
          </a:p>
        </p:txBody>
      </p:sp>
      <p:pic>
        <p:nvPicPr>
          <p:cNvPr id="9" name="Slide 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8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oon and Clouds by JasonTromm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6596421" y="2571744"/>
            <a:ext cx="2547579" cy="4286256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6596421" y="2571744"/>
            <a:ext cx="2547579" cy="4286256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500034" y="4500570"/>
            <a:ext cx="5286412" cy="1643074"/>
          </a:xfrm>
          <a:prstGeom prst="wedgeRoundRectCallout">
            <a:avLst>
              <a:gd name="adj1" fmla="val 74243"/>
              <a:gd name="adj2" fmla="val -82681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Je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n’aime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pas la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lune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parce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qu’elle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fait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peur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don’t like the moon because it is scary.</a:t>
            </a:r>
          </a:p>
        </p:txBody>
      </p:sp>
      <p:pic>
        <p:nvPicPr>
          <p:cNvPr id="9" name="Slide 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0109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1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he Saturday Segwayers... by jmtimages [turn out the lights.the party's over..]."/>
          <p:cNvPicPr>
            <a:picLocks noChangeAspect="1" noChangeArrowheads="1"/>
          </p:cNvPicPr>
          <p:nvPr/>
        </p:nvPicPr>
        <p:blipFill>
          <a:blip r:embed="rId4" cstate="print"/>
          <a:srcRect t="17682" b="851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905535" y="2533626"/>
            <a:ext cx="2414529" cy="4062402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905535" y="2533626"/>
            <a:ext cx="2414529" cy="406240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214678" y="1071546"/>
            <a:ext cx="4500594" cy="1285884"/>
          </a:xfrm>
          <a:prstGeom prst="wedgeRoundRectCallout">
            <a:avLst>
              <a:gd name="adj1" fmla="val 49893"/>
              <a:gd name="adj2" fmla="val 170370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Mon jour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préféré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c’est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le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samedi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My favourite day is Saturday.</a:t>
            </a:r>
          </a:p>
        </p:txBody>
      </p:sp>
      <p:pic>
        <p:nvPicPr>
          <p:cNvPr id="9" name="Slide 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Monkeying Around by Dyanna."/>
          <p:cNvPicPr>
            <a:picLocks noChangeAspect="1" noChangeArrowheads="1"/>
          </p:cNvPicPr>
          <p:nvPr/>
        </p:nvPicPr>
        <p:blipFill>
          <a:blip r:embed="rId4" cstate="print"/>
          <a:srcRect l="8325" r="287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42984"/>
            <a:ext cx="2584368" cy="4348153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42984"/>
            <a:ext cx="2584368" cy="4348153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000496" y="1500174"/>
            <a:ext cx="4857752" cy="1643074"/>
          </a:xfrm>
          <a:prstGeom prst="wedgeRoundRectCallout">
            <a:avLst>
              <a:gd name="adj1" fmla="val -81185"/>
              <a:gd name="adj2" fmla="val 101912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Je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veux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aller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au zoo pour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voir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les singes.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want to go to the zoo, to see the monkeys.</a:t>
            </a:r>
          </a:p>
        </p:txBody>
      </p:sp>
      <p:pic>
        <p:nvPicPr>
          <p:cNvPr id="9" name="Slide 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5AC0A11-42A5-4BF2-9B74-49309F011D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E4E6429-5669-4A6E-BCD5-BA67C3CF60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696917-0466-40C6-B696-6DB33A382047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</TotalTime>
  <Words>169</Words>
  <Application>Microsoft Office PowerPoint</Application>
  <PresentationFormat>On-screen Show (4:3)</PresentationFormat>
  <Paragraphs>22</Paragraphs>
  <Slides>11</Slides>
  <Notes>0</Notes>
  <HiddenSlides>0</HiddenSlides>
  <MMClips>12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The Angry Family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Angry Family</dc:title>
  <dc:creator>David Wilson</dc:creator>
  <cp:lastModifiedBy>Bernardo Carvalho de Mello</cp:lastModifiedBy>
  <cp:revision>45</cp:revision>
  <dcterms:created xsi:type="dcterms:W3CDTF">2009-06-01T12:24:35Z</dcterms:created>
  <dcterms:modified xsi:type="dcterms:W3CDTF">2025-07-22T17:54:07Z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