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wav" ContentType="audio/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93" r:id="rId6"/>
    <p:sldId id="258" r:id="rId7"/>
    <p:sldId id="259" r:id="rId8"/>
    <p:sldId id="262" r:id="rId9"/>
    <p:sldId id="294" r:id="rId10"/>
    <p:sldId id="263" r:id="rId11"/>
    <p:sldId id="265" r:id="rId12"/>
    <p:sldId id="266" r:id="rId13"/>
    <p:sldId id="295" r:id="rId14"/>
    <p:sldId id="267" r:id="rId15"/>
    <p:sldId id="296" r:id="rId16"/>
    <p:sldId id="297" r:id="rId17"/>
    <p:sldId id="269" r:id="rId18"/>
    <p:sldId id="298" r:id="rId19"/>
    <p:sldId id="299" r:id="rId20"/>
    <p:sldId id="275" r:id="rId21"/>
    <p:sldId id="300" r:id="rId22"/>
    <p:sldId id="301" r:id="rId23"/>
    <p:sldId id="277" r:id="rId24"/>
    <p:sldId id="302" r:id="rId25"/>
    <p:sldId id="279" r:id="rId26"/>
    <p:sldId id="303" r:id="rId27"/>
    <p:sldId id="304" r:id="rId28"/>
    <p:sldId id="292" r:id="rId29"/>
    <p:sldId id="281" r:id="rId30"/>
    <p:sldId id="305" r:id="rId31"/>
    <p:sldId id="282" r:id="rId32"/>
    <p:sldId id="283" r:id="rId33"/>
    <p:sldId id="28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1" autoAdjust="0"/>
    <p:restoredTop sz="94626"/>
  </p:normalViewPr>
  <p:slideViewPr>
    <p:cSldViewPr>
      <p:cViewPr>
        <p:scale>
          <a:sx n="46" d="100"/>
          <a:sy n="46" d="100"/>
        </p:scale>
        <p:origin x="2912" y="19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.png"/><Relationship Id="rId3" Type="http://schemas.microsoft.com/office/2007/relationships/media" Target="../media/media13.wav"/><Relationship Id="rId7" Type="http://schemas.openxmlformats.org/officeDocument/2006/relationships/image" Target="../media/image5.jpeg"/><Relationship Id="rId12" Type="http://schemas.openxmlformats.org/officeDocument/2006/relationships/image" Target="../media/image2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5.jpe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audio" Target="../media/media13.wav"/><Relationship Id="rId9" Type="http://schemas.openxmlformats.org/officeDocument/2006/relationships/image" Target="../media/image3.png"/><Relationship Id="rId1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5.jpe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2.png"/><Relationship Id="rId3" Type="http://schemas.microsoft.com/office/2007/relationships/media" Target="../media/media16.wav"/><Relationship Id="rId7" Type="http://schemas.openxmlformats.org/officeDocument/2006/relationships/image" Target="../media/image25.jpeg"/><Relationship Id="rId12" Type="http://schemas.openxmlformats.org/officeDocument/2006/relationships/image" Target="../media/image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.jpe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audio" Target="../media/media16.wav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5.jpe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21.png"/><Relationship Id="rId3" Type="http://schemas.microsoft.com/office/2007/relationships/media" Target="../media/media19.wav"/><Relationship Id="rId7" Type="http://schemas.openxmlformats.org/officeDocument/2006/relationships/image" Target="../media/image25.jpeg"/><Relationship Id="rId12" Type="http://schemas.openxmlformats.org/officeDocument/2006/relationships/image" Target="../media/image4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6.jpeg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.png"/><Relationship Id="rId10" Type="http://schemas.openxmlformats.org/officeDocument/2006/relationships/image" Target="../media/image1.png"/><Relationship Id="rId4" Type="http://schemas.openxmlformats.org/officeDocument/2006/relationships/audio" Target="../media/media19.wav"/><Relationship Id="rId9" Type="http://schemas.openxmlformats.org/officeDocument/2006/relationships/image" Target="../media/image28.png"/><Relationship Id="rId1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13.png"/><Relationship Id="rId5" Type="http://schemas.openxmlformats.org/officeDocument/2006/relationships/image" Target="../media/image27.jpeg"/><Relationship Id="rId10" Type="http://schemas.openxmlformats.org/officeDocument/2006/relationships/image" Target="../media/image2.png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2.png"/><Relationship Id="rId3" Type="http://schemas.microsoft.com/office/2007/relationships/media" Target="../media/media22.wav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27.jpe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audio" Target="../media/media22.wav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2.png"/><Relationship Id="rId3" Type="http://schemas.microsoft.com/office/2007/relationships/media" Target="../media/media23.wav"/><Relationship Id="rId7" Type="http://schemas.openxmlformats.org/officeDocument/2006/relationships/image" Target="../media/image29.jpeg"/><Relationship Id="rId12" Type="http://schemas.openxmlformats.org/officeDocument/2006/relationships/image" Target="../media/image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7.jpe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audio" Target="../media/media23.wav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9.jpeg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2.png"/><Relationship Id="rId3" Type="http://schemas.microsoft.com/office/2007/relationships/media" Target="../media/media25.wav"/><Relationship Id="rId7" Type="http://schemas.openxmlformats.org/officeDocument/2006/relationships/image" Target="../media/image30.jpeg"/><Relationship Id="rId12" Type="http://schemas.openxmlformats.org/officeDocument/2006/relationships/image" Target="../media/image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9.jpe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audio" Target="../media/media25.wav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media30.wav"/><Relationship Id="rId13" Type="http://schemas.openxmlformats.org/officeDocument/2006/relationships/image" Target="../media/image3.png"/><Relationship Id="rId18" Type="http://schemas.openxmlformats.org/officeDocument/2006/relationships/image" Target="../media/image12.png"/><Relationship Id="rId3" Type="http://schemas.microsoft.com/office/2007/relationships/media" Target="../media/media28.wav"/><Relationship Id="rId7" Type="http://schemas.microsoft.com/office/2007/relationships/media" Target="../media/media30.wav"/><Relationship Id="rId12" Type="http://schemas.openxmlformats.org/officeDocument/2006/relationships/image" Target="../media/image28.png"/><Relationship Id="rId17" Type="http://schemas.openxmlformats.org/officeDocument/2006/relationships/image" Target="../media/image2.png"/><Relationship Id="rId2" Type="http://schemas.openxmlformats.org/officeDocument/2006/relationships/audio" Target="../media/media27.wav"/><Relationship Id="rId16" Type="http://schemas.openxmlformats.org/officeDocument/2006/relationships/image" Target="../media/image21.png"/><Relationship Id="rId1" Type="http://schemas.microsoft.com/office/2007/relationships/media" Target="../media/media27.wav"/><Relationship Id="rId6" Type="http://schemas.openxmlformats.org/officeDocument/2006/relationships/audio" Target="../media/media29.wav"/><Relationship Id="rId11" Type="http://schemas.openxmlformats.org/officeDocument/2006/relationships/image" Target="../media/image31.png"/><Relationship Id="rId5" Type="http://schemas.microsoft.com/office/2007/relationships/media" Target="../media/media29.wav"/><Relationship Id="rId15" Type="http://schemas.openxmlformats.org/officeDocument/2006/relationships/image" Target="../media/image33.png"/><Relationship Id="rId10" Type="http://schemas.openxmlformats.org/officeDocument/2006/relationships/image" Target="../media/image30.jpeg"/><Relationship Id="rId4" Type="http://schemas.openxmlformats.org/officeDocument/2006/relationships/audio" Target="../media/media28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10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microsoft.com/office/2007/relationships/media" Target="../media/media33.wav"/><Relationship Id="rId7" Type="http://schemas.openxmlformats.org/officeDocument/2006/relationships/image" Target="../media/image32.png"/><Relationship Id="rId12" Type="http://schemas.openxmlformats.org/officeDocument/2006/relationships/image" Target="../media/image7.png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image" Target="../media/image30.jpe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.png"/><Relationship Id="rId4" Type="http://schemas.openxmlformats.org/officeDocument/2006/relationships/audio" Target="../media/media33.wav"/><Relationship Id="rId9" Type="http://schemas.openxmlformats.org/officeDocument/2006/relationships/image" Target="../media/image35.png"/><Relationship Id="rId1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13.png"/><Relationship Id="rId11" Type="http://schemas.openxmlformats.org/officeDocument/2006/relationships/image" Target="../media/image39.png"/><Relationship Id="rId5" Type="http://schemas.openxmlformats.org/officeDocument/2006/relationships/image" Target="../media/image15.jpeg"/><Relationship Id="rId10" Type="http://schemas.openxmlformats.org/officeDocument/2006/relationships/image" Target="../media/image22.png"/><Relationship Id="rId4" Type="http://schemas.openxmlformats.org/officeDocument/2006/relationships/image" Target="../media/image30.jpeg"/><Relationship Id="rId9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6" Type="http://schemas.openxmlformats.org/officeDocument/2006/relationships/image" Target="../media/image34.png"/><Relationship Id="rId5" Type="http://schemas.openxmlformats.org/officeDocument/2006/relationships/image" Target="../media/image40.png"/><Relationship Id="rId4" Type="http://schemas.openxmlformats.org/officeDocument/2006/relationships/image" Target="../media/image15.jpeg"/><Relationship Id="rId9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5" Type="http://schemas.openxmlformats.org/officeDocument/2006/relationships/image" Target="../media/image42.png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jpe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microsoft.com/office/2007/relationships/hdphoto" Target="../media/hdphoto1.wdp"/><Relationship Id="rId3" Type="http://schemas.microsoft.com/office/2007/relationships/media" Target="../media/media39.wav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59.png"/><Relationship Id="rId2" Type="http://schemas.openxmlformats.org/officeDocument/2006/relationships/audio" Target="../media/media38.wav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microsoft.com/office/2007/relationships/media" Target="../media/media38.wav"/><Relationship Id="rId6" Type="http://schemas.openxmlformats.org/officeDocument/2006/relationships/image" Target="../media/image15.jpeg"/><Relationship Id="rId11" Type="http://schemas.openxmlformats.org/officeDocument/2006/relationships/image" Target="../media/image47.png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51.png"/><Relationship Id="rId23" Type="http://schemas.openxmlformats.org/officeDocument/2006/relationships/image" Target="../media/image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audio" Target="../media/media39.wav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4.png"/><Relationship Id="rId3" Type="http://schemas.microsoft.com/office/2007/relationships/media" Target="../media/media6.wav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5.jpe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1.png"/><Relationship Id="rId4" Type="http://schemas.openxmlformats.org/officeDocument/2006/relationships/audio" Target="../media/media6.wav"/><Relationship Id="rId9" Type="http://schemas.openxmlformats.org/officeDocument/2006/relationships/image" Target="../media/image10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2.png"/><Relationship Id="rId3" Type="http://schemas.microsoft.com/office/2007/relationships/media" Target="../media/media8.wav"/><Relationship Id="rId7" Type="http://schemas.openxmlformats.org/officeDocument/2006/relationships/image" Target="../media/image15.jpeg"/><Relationship Id="rId12" Type="http://schemas.openxmlformats.org/officeDocument/2006/relationships/image" Target="../media/image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.jpe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audio" Target="../media/media8.wav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15.jpe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11.wav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microsoft.com/office/2007/relationships/media" Target="../media/media11.wav"/><Relationship Id="rId1" Type="http://schemas.openxmlformats.org/officeDocument/2006/relationships/audio" Target="file:///C:\Documents%20and%20Settings\ndw26\Local%20Settings\Temporary%20Internet%20Files\Content.IE5\VQDMILF9\MSBD19514_0000%5b1%5d.mid" TargetMode="Externa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9.png"/><Relationship Id="rId5" Type="http://schemas.openxmlformats.org/officeDocument/2006/relationships/audio" Target="../media/media12.wav"/><Relationship Id="rId10" Type="http://schemas.openxmlformats.org/officeDocument/2006/relationships/image" Target="../media/image2.png"/><Relationship Id="rId4" Type="http://schemas.microsoft.com/office/2007/relationships/media" Target="../media/media12.wav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000100" y="4786322"/>
            <a:ext cx="1071570" cy="10715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weather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714884"/>
            <a:ext cx="1190633" cy="11481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Weather Machine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04" y="4000504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6" name="Picture 5" descr="weather machi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854" y="4500900"/>
            <a:ext cx="3560452" cy="2571438"/>
          </a:xfrm>
          <a:prstGeom prst="rect">
            <a:avLst/>
          </a:prstGeom>
        </p:spPr>
      </p:pic>
      <p:pic>
        <p:nvPicPr>
          <p:cNvPr id="5" name="Picture 4" descr="weather machi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6" y="4492632"/>
            <a:ext cx="3571901" cy="257970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70200000">
                                      <p:cBhvr>
                                        <p:cTn id="24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" name="Picture 2" descr="Cloudy Afternoon Shot by Swami Stream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28599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weather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357290" y="2143116"/>
            <a:ext cx="214843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71646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71647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57488" y="3286124"/>
            <a:ext cx="1785950" cy="300482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 weather machine?? </a:t>
            </a:r>
            <a:r>
              <a:rPr lang="en-GB" sz="3600" b="1" dirty="0" err="1">
                <a:solidFill>
                  <a:schemeClr val="tx1"/>
                </a:solidFill>
              </a:rPr>
              <a:t>Mmmmh</a:t>
            </a:r>
            <a:r>
              <a:rPr lang="en-GB" sz="3600" b="1" dirty="0">
                <a:solidFill>
                  <a:schemeClr val="tx1"/>
                </a:solidFill>
              </a:rPr>
              <a:t>....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714480" y="571480"/>
            <a:ext cx="5572164" cy="1500198"/>
          </a:xfrm>
          <a:prstGeom prst="wedgeRoundRectCallout">
            <a:avLst>
              <a:gd name="adj1" fmla="val -8443"/>
              <a:gd name="adj2" fmla="val 12736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machine </a:t>
            </a:r>
            <a:r>
              <a:rPr lang="en-GB" sz="4000" b="1" dirty="0" err="1">
                <a:solidFill>
                  <a:schemeClr val="tx1"/>
                </a:solidFill>
              </a:rPr>
              <a:t>météo</a:t>
            </a:r>
            <a:r>
              <a:rPr lang="en-GB" sz="4000" b="1" dirty="0">
                <a:solidFill>
                  <a:schemeClr val="tx1"/>
                </a:solidFill>
              </a:rPr>
              <a:t> ? </a:t>
            </a:r>
            <a:r>
              <a:rPr lang="en-GB" sz="4000" b="1" dirty="0" err="1">
                <a:solidFill>
                  <a:schemeClr val="tx1"/>
                </a:solidFill>
              </a:rPr>
              <a:t>Mmmmh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17" name="MSj0388399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18" name="slide10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57252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73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2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91800000">
                                      <p:cBhvr>
                                        <p:cTn id="32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98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loudy Afternoon Shot by Swami Stre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500034" y="3000372"/>
            <a:ext cx="2857520" cy="1357322"/>
          </a:xfrm>
          <a:prstGeom prst="wedgeRoundRectCallout">
            <a:avLst>
              <a:gd name="adj1" fmla="val 63356"/>
              <a:gd name="adj2" fmla="val 80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gelé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000628" y="714356"/>
            <a:ext cx="3500462" cy="1643098"/>
          </a:xfrm>
          <a:prstGeom prst="wedgeRoundRectCallout">
            <a:avLst>
              <a:gd name="adj1" fmla="val 21356"/>
              <a:gd name="adj2" fmla="val 7838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Il commence à faire </a:t>
            </a:r>
            <a:r>
              <a:rPr lang="en-GB" sz="4000" b="1" dirty="0" err="1">
                <a:solidFill>
                  <a:schemeClr val="tx1"/>
                </a:solidFill>
              </a:rPr>
              <a:t>froid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Picture 14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57620" y="2928934"/>
            <a:ext cx="2500329" cy="3084822"/>
          </a:xfrm>
          <a:prstGeom prst="rect">
            <a:avLst/>
          </a:prstGeom>
        </p:spPr>
      </p:pic>
      <p:pic>
        <p:nvPicPr>
          <p:cNvPr id="17" name="Picture 16" descr="angrybikinilightningbulb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57950" y="3214686"/>
            <a:ext cx="2571768" cy="2838036"/>
          </a:xfrm>
          <a:prstGeom prst="rect">
            <a:avLst/>
          </a:prstGeom>
        </p:spPr>
      </p:pic>
      <p:pic>
        <p:nvPicPr>
          <p:cNvPr id="10" name="Picture 9" descr="angrybikini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57620" y="2928934"/>
            <a:ext cx="2500330" cy="3084822"/>
          </a:xfrm>
          <a:prstGeom prst="rect">
            <a:avLst/>
          </a:prstGeom>
        </p:spPr>
      </p:pic>
      <p:pic>
        <p:nvPicPr>
          <p:cNvPr id="11" name="Picture 10" descr="angrybikini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57950" y="3214686"/>
            <a:ext cx="2571768" cy="283803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getting cold.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freezing. </a:t>
            </a:r>
          </a:p>
        </p:txBody>
      </p:sp>
      <p:pic>
        <p:nvPicPr>
          <p:cNvPr id="13" name="slide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y Afternoon Shot by Swami Stre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are your coats?</a:t>
            </a:r>
          </a:p>
        </p:txBody>
      </p:sp>
      <p:pic>
        <p:nvPicPr>
          <p:cNvPr id="11" name="Picture 10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3"/>
            <a:ext cx="3571899" cy="2882153"/>
          </a:xfrm>
          <a:prstGeom prst="rect">
            <a:avLst/>
          </a:prstGeom>
        </p:spPr>
      </p:pic>
      <p:pic>
        <p:nvPicPr>
          <p:cNvPr id="12" name="Picture 11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4"/>
            <a:ext cx="3571900" cy="288215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3286116" y="3857628"/>
            <a:ext cx="5572164" cy="1143008"/>
          </a:xfrm>
          <a:prstGeom prst="wedgeRoundRectCallout">
            <a:avLst>
              <a:gd name="adj1" fmla="val -44129"/>
              <a:gd name="adj2" fmla="val -15872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Où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manteaux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7" name="slide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463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7" grpId="0" animBg="1"/>
      <p:bldP spid="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loudy Afternoon Shot by Swami Stream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9218" name="Picture 2" descr="It's going to be a cloudy day... by lrargerich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543072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28599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weather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357290" y="2143116"/>
            <a:ext cx="214843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Hahaha</a:t>
            </a:r>
            <a:r>
              <a:rPr lang="en-GB" sz="3600" b="1" dirty="0">
                <a:solidFill>
                  <a:schemeClr val="tx1"/>
                </a:solidFill>
              </a:rPr>
              <a:t>, this is fun!! Let’s try again!!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571604" y="785794"/>
            <a:ext cx="6357982" cy="1500198"/>
          </a:xfrm>
          <a:prstGeom prst="wedgeRoundRectCallout">
            <a:avLst>
              <a:gd name="adj1" fmla="val -8443"/>
              <a:gd name="adj2" fmla="val 12736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Ahahah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marrant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Essayons</a:t>
            </a:r>
            <a:r>
              <a:rPr lang="en-GB" sz="4000" b="1" dirty="0">
                <a:solidFill>
                  <a:schemeClr val="tx1"/>
                </a:solidFill>
              </a:rPr>
              <a:t> encore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fois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7" name="MSj0388399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18" name="slide13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82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82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91800000">
                                      <p:cBhvr>
                                        <p:cTn id="20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98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It's going to be a cloudy day... by lrargerich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543072"/>
          </a:xfrm>
          <a:prstGeom prst="rect">
            <a:avLst/>
          </a:prstGeom>
          <a:noFill/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3071810"/>
            <a:ext cx="2741453" cy="302529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3071810"/>
            <a:ext cx="2741454" cy="3025291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500034" y="2643182"/>
            <a:ext cx="3286148" cy="1428784"/>
          </a:xfrm>
          <a:prstGeom prst="wedgeRoundRectCallout">
            <a:avLst>
              <a:gd name="adj1" fmla="val 63356"/>
              <a:gd name="adj2" fmla="val 80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toujours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gelé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786314" y="642918"/>
            <a:ext cx="3714776" cy="1714536"/>
          </a:xfrm>
          <a:prstGeom prst="wedgeRoundRectCallout">
            <a:avLst>
              <a:gd name="adj1" fmla="val 32638"/>
              <a:gd name="adj2" fmla="val 1017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Et </a:t>
            </a:r>
            <a:r>
              <a:rPr lang="en-GB" sz="4000" b="1" dirty="0" err="1">
                <a:solidFill>
                  <a:schemeClr val="tx1"/>
                </a:solidFill>
              </a:rPr>
              <a:t>il</a:t>
            </a:r>
            <a:r>
              <a:rPr lang="en-GB" sz="4000" b="1" dirty="0">
                <a:solidFill>
                  <a:schemeClr val="tx1"/>
                </a:solidFill>
              </a:rPr>
              <a:t> commence à </a:t>
            </a:r>
            <a:r>
              <a:rPr lang="en-GB" sz="4000" b="1" dirty="0" err="1">
                <a:solidFill>
                  <a:schemeClr val="tx1"/>
                </a:solidFill>
              </a:rPr>
              <a:t>pleuvoir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17" name="Round Diagonal Corner Rectangle 16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still freezing.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it’s starting to rain. </a:t>
            </a:r>
          </a:p>
        </p:txBody>
      </p:sp>
      <p:pic>
        <p:nvPicPr>
          <p:cNvPr id="13" name="slide1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7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1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ain by spratmackrel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06587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are your umbrellas?!</a:t>
            </a:r>
          </a:p>
        </p:txBody>
      </p:sp>
      <p:pic>
        <p:nvPicPr>
          <p:cNvPr id="15" name="Picture 14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3"/>
            <a:ext cx="3571899" cy="2882153"/>
          </a:xfrm>
          <a:prstGeom prst="rect">
            <a:avLst/>
          </a:prstGeom>
        </p:spPr>
      </p:pic>
      <p:pic>
        <p:nvPicPr>
          <p:cNvPr id="16" name="Picture 15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4"/>
            <a:ext cx="3571900" cy="288215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3357554" y="4000504"/>
            <a:ext cx="4929190" cy="1428736"/>
          </a:xfrm>
          <a:prstGeom prst="wedgeRoundRectCallout">
            <a:avLst>
              <a:gd name="adj1" fmla="val -45283"/>
              <a:gd name="adj2" fmla="val -12705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Où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parapluies</a:t>
            </a:r>
            <a:r>
              <a:rPr lang="en-GB" sz="4000" b="1" dirty="0">
                <a:solidFill>
                  <a:schemeClr val="tx1"/>
                </a:solidFill>
              </a:rPr>
              <a:t> ?!</a:t>
            </a:r>
          </a:p>
        </p:txBody>
      </p:sp>
      <p:pic>
        <p:nvPicPr>
          <p:cNvPr id="7" name="slide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6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21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7" grpId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Rain by spratmackrel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06587"/>
          </a:xfrm>
          <a:prstGeom prst="rect">
            <a:avLst/>
          </a:prstGeom>
          <a:noFill/>
        </p:spPr>
      </p:pic>
      <p:pic>
        <p:nvPicPr>
          <p:cNvPr id="11" name="Picture 2" descr="It's going to be a cloudy day... by lrargerich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543072"/>
          </a:xfrm>
          <a:prstGeom prst="rect">
            <a:avLst/>
          </a:prstGeom>
          <a:noFill/>
        </p:spPr>
      </p:pic>
      <p:pic>
        <p:nvPicPr>
          <p:cNvPr id="7170" name="Picture 2" descr="~ blue wind ~ by alicepopkorn - Earth Hour, 8:30PM - 03/27/2010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28599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weather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728" y="2110044"/>
            <a:ext cx="2071702" cy="2071702"/>
          </a:xfrm>
          <a:prstGeom prst="rect">
            <a:avLst/>
          </a:prstGeom>
        </p:spPr>
      </p:pic>
      <p:pic>
        <p:nvPicPr>
          <p:cNvPr id="14" name="Picture 13" descr="weather1.bmp" hidden="1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1318925" y="2143116"/>
            <a:ext cx="214843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71646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99" y="1671647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Yippeee</a:t>
            </a:r>
            <a:r>
              <a:rPr lang="en-GB" sz="3600" b="1" dirty="0">
                <a:solidFill>
                  <a:schemeClr val="tx1"/>
                </a:solidFill>
              </a:rPr>
              <a:t>!!  I’m the master of the weather!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571604" y="714356"/>
            <a:ext cx="7072362" cy="1500198"/>
          </a:xfrm>
          <a:prstGeom prst="wedgeRoundRectCallout">
            <a:avLst>
              <a:gd name="adj1" fmla="val -8443"/>
              <a:gd name="adj2" fmla="val 12736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Youpiiiiii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le maître de la </a:t>
            </a:r>
            <a:r>
              <a:rPr lang="en-GB" sz="4000" b="1" dirty="0" err="1">
                <a:solidFill>
                  <a:schemeClr val="tx1"/>
                </a:solidFill>
              </a:rPr>
              <a:t>météo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</a:p>
        </p:txBody>
      </p:sp>
      <p:pic>
        <p:nvPicPr>
          <p:cNvPr id="18" name="MSj0388399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20" name="slide16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57252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88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88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81000000">
                                      <p:cBhvr>
                                        <p:cTn id="20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02600000">
                                      <p:cBhvr>
                                        <p:cTn id="25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9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~ blue wind ~ by alicepopkorn - Earth Hour, 8:30PM - 03/27/2010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9" y="3071810"/>
            <a:ext cx="2714608" cy="299566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so windy now. </a:t>
            </a:r>
          </a:p>
        </p:txBody>
      </p:sp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7" y="3071810"/>
            <a:ext cx="2714611" cy="2995667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357158" y="3071810"/>
            <a:ext cx="3286148" cy="1214470"/>
          </a:xfrm>
          <a:prstGeom prst="wedgeRoundRectCallout">
            <a:avLst>
              <a:gd name="adj1" fmla="val 63356"/>
              <a:gd name="adj2" fmla="val 80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Et </a:t>
            </a:r>
            <a:r>
              <a:rPr lang="en-GB" sz="4000" b="1" dirty="0" err="1">
                <a:solidFill>
                  <a:schemeClr val="tx1"/>
                </a:solidFill>
              </a:rPr>
              <a:t>tellement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froid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3563888" y="1071546"/>
            <a:ext cx="4508574" cy="1571660"/>
          </a:xfrm>
          <a:prstGeom prst="wedgeRoundRectCallout">
            <a:avLst>
              <a:gd name="adj1" fmla="val 34689"/>
              <a:gd name="adj2" fmla="val 11111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tellement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ventu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maintenant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15" name="Round Diagonal Corner Rectangle 14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so cold!</a:t>
            </a:r>
          </a:p>
        </p:txBody>
      </p:sp>
      <p:pic>
        <p:nvPicPr>
          <p:cNvPr id="13" name="slide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34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8.51852E-6 C 0.00764 0.00093 0.0158 -0.00092 0.02292 0.00278 C 0.02535 0.00394 0.01667 0.0051 0.01667 0.00834 C 0.01667 0.01158 0.02084 0.01204 0.02292 0.01389 C -0.02187 0.01991 0.01181 0.01413 0.05417 0.01945 C 0.05695 0.01991 0.04861 0.02107 0.04584 0.02223 C 0.01806 0.03334 0.04861 0.02315 0.02084 0.03056 C 0.01806 0.03126 0.00973 0.03334 0.0125 0.03334 C 0.01667 0.03334 0.02084 0.03149 0.025 0.03056 C 0.01736 0.02964 0.0092 0.03149 0.00209 0.02778 C -0.00191 0.0257 0.01059 0.02639 0.01459 0.02501 C 0.01823 0.02362 0.02136 0.02084 0.025 0.01945 C 0.029 0.01806 0.03334 0.01783 0.0375 0.01667 C 0.04028 0.01598 0.04584 0.01389 0.04584 0.01389 C 0.04584 0.01389 0.04028 0.01575 0.0375 0.01667 C 0.03143 0.01876 0.025 0.01851 0.01875 0.01945 C 0.01598 0.01851 0.01164 0.02014 0.01042 0.01667 C 0.00938 0.01413 0.01476 0.01528 0.01667 0.01389 C 0.01893 0.01251 0.02066 0.00973 0.02292 0.00834 C 0.02483 0.00695 0.02709 0.00672 0.02917 0.00556 C 0.03195 0.00394 0.04063 -0.00046 0.0375 8.51852E-6 C 0.029 0.00139 0.02084 0.00579 0.0125 0.00834 C 0.00834 0.0095 0.00417 0.01019 -1.38889E-6 0.01112 C 0.00348 0.00834 0.0066 0.00464 0.01042 0.00278 C 0.01441 0.00093 0.01875 8.51852E-6 0.02292 8.51852E-6 C 0.02518 8.51852E-6 0.01875 0.00186 0.01667 0.00278 C 0.00469 0.01876 -0.00885 0.01551 0.02709 0.01112 C 0.03473 0.00857 0.04427 0.00278 0.05209 0.00278 C 0.05434 0.00278 0.04775 0.00417 0.04584 0.00556 C 0.03941 0.00996 0.03785 0.01436 0.03125 0.01945 C 0.02934 0.02084 0.02327 0.02385 0.025 0.02223 C 0.03368 0.01413 0.04323 0.00788 0.05209 8.51852E-6 C 0.03733 -0.00393 0.04184 -0.00416 0.02292 8.51852E-6 C 0.0224 0.00024 0.00643 0.00718 0.00834 0.00834 C 0.0099 0.00926 0.02605 0.00394 0.02917 0.00278 C 0.03125 0.00209 0.03768 8.51852E-6 0.03542 8.51852E-6 C 0.02709 8.51852E-6 0.01823 0.00764 0.01042 0.01112 C 0.01181 0.00834 0.0125 0.00464 0.01459 0.00278 C 0.01962 -0.00208 0.03125 -0.00833 0.03125 -0.00833 C 0.02848 -0.01018 0.02587 -0.01249 0.02292 -0.01388 C 0.02032 -0.01527 0.0125 -0.01388 0.01459 -0.01666 C 0.0191 -0.02268 0.02726 -0.01944 0.03334 -0.02222 C 0.03681 -0.02129 0.04375 -0.02407 0.04375 -0.01944 C 0.04375 -0.01342 0.03698 -0.0118 0.03334 -0.00833 C 0.02118 0.00348 0.02466 0.00116 0.01459 0.00556 C 0.01181 0.00834 0.0033 0.01135 0.00625 0.01389 C 0.01042 0.0176 0.01598 0.01251 0.02084 0.01112 C 0.02848 0.00903 0.03629 0.00602 0.04375 0.00278 C 0.03559 0.01366 0.02535 0.02848 0.01459 0.03334 C 0.0125 0.03426 0.00608 0.03612 0.00834 0.03612 C 0.01424 0.03612 0.01754 0.03195 0.02292 0.03056 C 0.02848 0.02917 0.03403 0.02871 0.03959 0.02778 C 0.03247 0.03727 0.02865 0.04121 0.01875 0.04445 C 0.03039 0.03519 0.02622 0.03681 0.0375 0.03334 C 0.04983 0.02964 0.05712 0.02894 0.03125 0.03334 C 0.01493 0.0419 -0.04496 0.04121 -0.0125 0.02778 C -0.00642 0.02524 -1.38889E-6 0.02593 0.00625 0.02501 C 0.00903 0.02408 0.02605 0.01806 0.02709 0.01945 C 0.02969 0.02292 0.02014 0.02292 0.01667 0.02501 C 0.01389 0.02663 0.01111 0.02871 0.00834 0.03056 C 0.00973 0.02778 0.01042 0.02408 0.0125 0.02223 C 0.01771 0.0176 0.05573 0.01112 0.05625 0.01112 C 0.08629 0.00487 0.06459 0.01065 0.05625 0.01389 C 0.05348 0.01505 0.0507 0.01575 0.04792 0.01667 C 0.03959 0.01482 0.03004 0.01714 0.02292 0.01112 C 0.01997 0.00857 0.0283 0.0051 0.03125 0.00278 C 0.03733 -0.00185 0.04532 -0.00532 0.05209 -0.00833 C 0.05 -0.01018 0.04827 -0.01342 0.04584 -0.01388 C 0.03664 -0.0155 0.02778 -0.00856 0.01875 -0.00555 C 0.0158 -0.00462 0.01042 0.00417 0.01042 8.51852E-6 C 0.01042 -0.00648 0.03039 -0.01342 0.03125 -0.01388 C 0.03334 -0.01481 0.03542 -0.01574 0.0375 -0.01666 C 0.03959 -0.01759 0.04375 -0.01944 0.04375 -0.01944 C 0.0342 -0.00925 0.02813 -0.00277 0.01667 0.00278 C 0.0125 0.00487 0.00417 0.00834 0.00417 0.00834 C 0.00209 0.00741 -0.00208 0.00857 -0.00208 0.00556 C -0.00208 0.00232 0.00191 0.00163 0.00417 8.51852E-6 C 0.01146 -0.00555 0.01181 -0.00532 0.01875 -0.00833 C 0.01806 -0.00462 0.01511 -0.00046 0.01667 0.00278 C 0.01789 0.00533 0.02084 0.0007 0.02292 8.51852E-6 C 0.03316 -0.0037 0.04375 -0.00763 0.05417 -0.01111 C 0.05105 0.00116 0.03837 0.01528 0.02917 0.01945 C 0.03056 0.01575 0.0316 0.01181 0.03334 0.00834 C 0.03507 0.0051 0.03959 0.00394 0.03959 8.51852E-6 C 0.03959 -0.00324 0.03577 0.0044 0.03334 0.00556 C 0.03143 0.00649 0.02917 0.00556 0.02709 0.00556 " pathEditMode="relative" ptsTypes="fffffffffffffffffffffffffffffffffffffffffffffffffffffffffffffffffffffffffffffffffffff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 vol="22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~ blue wind ~ by alicepopkorn - Earth Hour, 8:30PM - 03/27/2010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20" name="Picture 1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21" name="Picture 20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2686" y="3071810"/>
            <a:ext cx="2748155" cy="303268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So, get a scarf and a hat!!</a:t>
            </a:r>
          </a:p>
        </p:txBody>
      </p:sp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2686" y="3071810"/>
            <a:ext cx="2748156" cy="3032687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5000628" y="500042"/>
            <a:ext cx="3786214" cy="1428760"/>
          </a:xfrm>
          <a:prstGeom prst="wedgeRoundRectCallout">
            <a:avLst>
              <a:gd name="adj1" fmla="val -40544"/>
              <a:gd name="adj2" fmla="val 12825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4572000" y="500042"/>
            <a:ext cx="4214842" cy="1428760"/>
          </a:xfrm>
          <a:prstGeom prst="wedgeRoundRectCallout">
            <a:avLst>
              <a:gd name="adj1" fmla="val 27380"/>
              <a:gd name="adj2" fmla="val 17279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Ca </a:t>
            </a:r>
            <a:r>
              <a:rPr lang="en-GB" sz="4000" b="1" dirty="0" err="1">
                <a:solidFill>
                  <a:schemeClr val="tx1"/>
                </a:solidFill>
              </a:rPr>
              <a:t>suffit</a:t>
            </a:r>
            <a:r>
              <a:rPr lang="en-GB" sz="4000" b="1" dirty="0">
                <a:solidFill>
                  <a:schemeClr val="tx1"/>
                </a:solidFill>
              </a:rPr>
              <a:t> !!!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 On a </a:t>
            </a:r>
            <a:r>
              <a:rPr lang="en-GB" sz="4000" b="1" dirty="0" err="1">
                <a:solidFill>
                  <a:schemeClr val="tx1"/>
                </a:solidFill>
              </a:rPr>
              <a:t>compris</a:t>
            </a:r>
            <a:r>
              <a:rPr lang="en-GB" sz="4000" b="1" dirty="0">
                <a:solidFill>
                  <a:schemeClr val="tx1"/>
                </a:solidFill>
              </a:rPr>
              <a:t> !!!</a:t>
            </a:r>
          </a:p>
        </p:txBody>
      </p:sp>
      <p:pic>
        <p:nvPicPr>
          <p:cNvPr id="22" name="Picture 21" descr="angryghostclou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3"/>
            <a:ext cx="3571899" cy="2882153"/>
          </a:xfrm>
          <a:prstGeom prst="rect">
            <a:avLst/>
          </a:prstGeom>
        </p:spPr>
      </p:pic>
      <p:pic>
        <p:nvPicPr>
          <p:cNvPr id="23" name="Picture 22" descr="angryghostclou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4"/>
            <a:ext cx="3571900" cy="288215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42876" y="3429000"/>
            <a:ext cx="4071934" cy="1928826"/>
          </a:xfrm>
          <a:prstGeom prst="wedgeRoundRectCallout">
            <a:avLst>
              <a:gd name="adj1" fmla="val 23356"/>
              <a:gd name="adj2" fmla="val -9545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Alors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mettez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écharpe</a:t>
            </a:r>
            <a:r>
              <a:rPr lang="en-GB" sz="4000" b="1" dirty="0">
                <a:solidFill>
                  <a:schemeClr val="tx1"/>
                </a:solidFill>
              </a:rPr>
              <a:t> et un chapeau !</a:t>
            </a:r>
          </a:p>
        </p:txBody>
      </p:sp>
      <p:sp>
        <p:nvSpPr>
          <p:cNvPr id="24" name="Round Diagonal Corner Rectangle 23"/>
          <p:cNvSpPr/>
          <p:nvPr/>
        </p:nvSpPr>
        <p:spPr>
          <a:xfrm>
            <a:off x="-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Enough!!! We get it!!!</a:t>
            </a:r>
          </a:p>
        </p:txBody>
      </p:sp>
      <p:pic>
        <p:nvPicPr>
          <p:cNvPr id="14" name="slide18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  <p:pic>
        <p:nvPicPr>
          <p:cNvPr id="18" name="slide18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00102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mph" presetSubtype="0" repeatCount="11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4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2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30"/>
                            </p:stCondLst>
                            <p:childTnLst>
                              <p:par>
                                <p:cTn id="18" presetID="35" presetClass="emph" presetSubtype="0" repeatCount="700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9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7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96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23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74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17" grpId="0" animBg="1"/>
      <p:bldP spid="17" grpId="1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~ blue wind ~ by alicepopkorn - Earth Hour, 8:30PM - 03/27/2010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1" name="Picture 2" descr="Snow! by Myrmi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28599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weather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1357290" y="2110044"/>
            <a:ext cx="207170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Again,again,again</a:t>
            </a:r>
            <a:r>
              <a:rPr lang="en-GB" sz="3600" b="1" dirty="0">
                <a:solidFill>
                  <a:schemeClr val="tx1"/>
                </a:solidFill>
              </a:rPr>
              <a:t>!!!!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2000232" y="1142984"/>
            <a:ext cx="5857916" cy="928718"/>
          </a:xfrm>
          <a:prstGeom prst="wedgeRoundRectCallout">
            <a:avLst>
              <a:gd name="adj1" fmla="val -20475"/>
              <a:gd name="adj2" fmla="val 15559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Encore, encore, encore !!!</a:t>
            </a:r>
          </a:p>
        </p:txBody>
      </p:sp>
      <p:pic>
        <p:nvPicPr>
          <p:cNvPr id="14" name="MSj0388399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18" name="slide19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750095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61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61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81000000">
                                      <p:cBhvr>
                                        <p:cTn id="20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98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loudy Afternoon Shot by Swami Stre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8" name="Picture 2" descr="R:\ANIMATIONS\PICTURES\backgrounds and bits\weather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428728" y="2428868"/>
            <a:ext cx="2071702" cy="2071702"/>
          </a:xfrm>
          <a:prstGeom prst="rect">
            <a:avLst/>
          </a:prstGeom>
          <a:noFill/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7" cy="273227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8" cy="2732271"/>
          </a:xfrm>
          <a:prstGeom prst="rect">
            <a:avLst/>
          </a:prstGeom>
        </p:spPr>
      </p:pic>
      <p:pic>
        <p:nvPicPr>
          <p:cNvPr id="7" name="Picture 6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8" y="3838607"/>
            <a:ext cx="2282982" cy="2519351"/>
          </a:xfrm>
          <a:prstGeom prst="rect">
            <a:avLst/>
          </a:prstGeom>
        </p:spPr>
      </p:pic>
      <p:pic>
        <p:nvPicPr>
          <p:cNvPr id="17" name="Picture 16" descr="weather machi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571480"/>
            <a:ext cx="4786346" cy="1428736"/>
          </a:xfrm>
          <a:prstGeom prst="wedgeRoundRectCallout">
            <a:avLst>
              <a:gd name="adj1" fmla="val 27609"/>
              <a:gd name="adj2" fmla="val 15052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Oh,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regarde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!</a:t>
            </a:r>
          </a:p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Qu’est-ce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c’est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?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Oh, look! </a:t>
            </a:r>
            <a:r>
              <a:rPr lang="en-GB" sz="3600" b="1" dirty="0">
                <a:solidFill>
                  <a:schemeClr val="tx1"/>
                </a:solidFill>
              </a:rPr>
              <a:t>What is that? </a:t>
            </a:r>
          </a:p>
        </p:txBody>
      </p:sp>
      <p:pic>
        <p:nvPicPr>
          <p:cNvPr id="10" name="slide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now! by Myrmi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weather is crazy today!</a:t>
            </a:r>
          </a:p>
        </p:txBody>
      </p:sp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2686" y="3071810"/>
            <a:ext cx="2748155" cy="3032687"/>
          </a:xfrm>
          <a:prstGeom prst="rect">
            <a:avLst/>
          </a:prstGeom>
        </p:spPr>
      </p:pic>
      <p:sp>
        <p:nvSpPr>
          <p:cNvPr id="14" name="Round Diagonal Corner Rectangle 1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Look! It’s snowing now. </a:t>
            </a:r>
          </a:p>
        </p:txBody>
      </p:sp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2686" y="3071810"/>
            <a:ext cx="2748156" cy="3032687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14282" y="2928934"/>
            <a:ext cx="4141694" cy="1571660"/>
          </a:xfrm>
          <a:prstGeom prst="wedgeRoundRectCallout">
            <a:avLst>
              <a:gd name="adj1" fmla="val 63356"/>
              <a:gd name="adj2" fmla="val 80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La </a:t>
            </a:r>
            <a:r>
              <a:rPr lang="en-GB" sz="4000" b="1" dirty="0" err="1">
                <a:solidFill>
                  <a:schemeClr val="tx1"/>
                </a:solidFill>
              </a:rPr>
              <a:t>météo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folle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aujourd’hui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3857620" y="1071546"/>
            <a:ext cx="5286380" cy="1285908"/>
          </a:xfrm>
          <a:prstGeom prst="wedgeRoundRectCallout">
            <a:avLst>
              <a:gd name="adj1" fmla="val 28400"/>
              <a:gd name="adj2" fmla="val 15542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Regarde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 Il </a:t>
            </a:r>
            <a:r>
              <a:rPr lang="en-GB" sz="4000" b="1" dirty="0" err="1">
                <a:solidFill>
                  <a:schemeClr val="tx1"/>
                </a:solidFill>
              </a:rPr>
              <a:t>neige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maintenant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3" name="slide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4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Snow! by Myrmi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32" y="-24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fog and rain on road by biofriendly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64318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weather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357290" y="2421430"/>
            <a:ext cx="207170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2028836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2000240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pic>
        <p:nvPicPr>
          <p:cNvPr id="14" name="MSj0388399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0"/>
            <a:ext cx="9144000" cy="607220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Again, again, again!!!!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714480" y="1142984"/>
            <a:ext cx="5929354" cy="857280"/>
          </a:xfrm>
          <a:prstGeom prst="wedgeRoundRectCallout">
            <a:avLst>
              <a:gd name="adj1" fmla="val -15833"/>
              <a:gd name="adj2" fmla="val 18513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Encore, encore, encore !!!</a:t>
            </a:r>
          </a:p>
        </p:txBody>
      </p:sp>
      <p:pic>
        <p:nvPicPr>
          <p:cNvPr id="18" name="slide21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32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32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81000000">
                                      <p:cBhvr>
                                        <p:cTn id="20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98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og and rain on road by biofriendly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13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57950" y="3071810"/>
            <a:ext cx="2812891" cy="31041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2571744"/>
            <a:ext cx="2500330" cy="308482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57950" y="3071810"/>
            <a:ext cx="2812892" cy="310412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607220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ular Callout 7"/>
          <p:cNvSpPr/>
          <p:nvPr/>
        </p:nvSpPr>
        <p:spPr>
          <a:xfrm>
            <a:off x="2786050" y="428604"/>
            <a:ext cx="6072230" cy="2714644"/>
          </a:xfrm>
          <a:prstGeom prst="wedgeRoundRectCallout">
            <a:avLst>
              <a:gd name="adj1" fmla="val 26331"/>
              <a:gd name="adj2" fmla="val 7915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Mr. Angry Potato Head ?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Est-ce-que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soudainement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tellement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brumeux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endParaRPr lang="en-GB" sz="3600" b="1" dirty="0">
              <a:solidFill>
                <a:schemeClr val="tx1"/>
              </a:solidFill>
            </a:endParaRP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Mr. Angry Potato Head? Is that you?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It’s suddenly so foggy! </a:t>
            </a:r>
          </a:p>
          <a:p>
            <a:pPr algn="ctr">
              <a:lnSpc>
                <a:spcPts val="3800"/>
              </a:lnSpc>
            </a:pP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slide2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og and rain on road by biofriendly.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" name="Picture 21" descr="weather machine arm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4429132"/>
            <a:ext cx="1214446" cy="1226352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357290" y="2357430"/>
            <a:ext cx="2000264" cy="2000264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weather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1357290" y="2428868"/>
            <a:ext cx="2071702" cy="207170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5837" y="2000240"/>
            <a:ext cx="6290911" cy="454343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2000240"/>
            <a:ext cx="6290910" cy="454343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Picture 17" descr="ban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787016">
            <a:off x="4136786" y="3321543"/>
            <a:ext cx="2776545" cy="2888202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286116" y="3357562"/>
            <a:ext cx="1659645" cy="283188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4" name="Rectangle 13"/>
          <p:cNvSpPr/>
          <p:nvPr/>
        </p:nvSpPr>
        <p:spPr>
          <a:xfrm>
            <a:off x="0" y="0"/>
            <a:ext cx="9144000" cy="607220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ular Callout 12"/>
          <p:cNvSpPr/>
          <p:nvPr/>
        </p:nvSpPr>
        <p:spPr>
          <a:xfrm>
            <a:off x="214314" y="357166"/>
            <a:ext cx="6357950" cy="1214446"/>
          </a:xfrm>
          <a:prstGeom prst="wedgeRoundRectCallout">
            <a:avLst>
              <a:gd name="adj1" fmla="val 6694"/>
              <a:gd name="adj2" fmla="val 18853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Oh, je ne </a:t>
            </a:r>
            <a:r>
              <a:rPr lang="en-GB" sz="4000" b="1" dirty="0" err="1">
                <a:solidFill>
                  <a:schemeClr val="tx1"/>
                </a:solidFill>
              </a:rPr>
              <a:t>peux</a:t>
            </a:r>
            <a:r>
              <a:rPr lang="en-GB" sz="4000" b="1" dirty="0">
                <a:solidFill>
                  <a:schemeClr val="tx1"/>
                </a:solidFill>
              </a:rPr>
              <a:t> plus </a:t>
            </a:r>
            <a:r>
              <a:rPr lang="en-GB" sz="4000" b="1" dirty="0" err="1">
                <a:solidFill>
                  <a:schemeClr val="tx1"/>
                </a:solidFill>
              </a:rPr>
              <a:t>rien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voir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7" name="MSj0388559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screen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Oh, I can’t see anymore – Click! – Oops.</a:t>
            </a:r>
          </a:p>
        </p:txBody>
      </p:sp>
      <p:pic>
        <p:nvPicPr>
          <p:cNvPr id="20" name="MSSN00144_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6929422" y="2000240"/>
            <a:ext cx="2000296" cy="1143008"/>
          </a:xfrm>
          <a:prstGeom prst="wedgeRoundRectCallout">
            <a:avLst>
              <a:gd name="adj1" fmla="val -40548"/>
              <a:gd name="adj2" fmla="val 9402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Oups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3" name="slide22a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7715272" y="6072206"/>
            <a:ext cx="304800" cy="304800"/>
          </a:xfrm>
          <a:prstGeom prst="rect">
            <a:avLst/>
          </a:prstGeom>
        </p:spPr>
      </p:pic>
      <p:pic>
        <p:nvPicPr>
          <p:cNvPr id="24" name="slide22b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742952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67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967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8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5.55556E-7 -3.7037E-6 C -0.00347 0.00718 -0.00694 0.01435 0.00625 -0.03078 C 0.01944 -0.07569 0.05243 -0.20046 0.07917 -0.26944 C 0.1059 -0.33842 0.13889 -0.39629 0.16667 -0.44444 C 0.19444 -0.49259 0.21736 -0.53102 0.24583 -0.55833 C 0.27431 -0.58565 0.30208 -0.59028 0.3375 -0.60833 C 0.37292 -0.62639 0.41319 -0.6537 0.45833 -0.66666 C 0.50347 -0.67963 0.5559 -0.68287 0.60833 -0.68611 " pathEditMode="relative" ptsTypes="aaaaaaaA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21600000">
                                      <p:cBhvr>
                                        <p:cTn id="2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0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867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2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1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23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og and rain on road by biofriendly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" name="Picture 21" descr="weather machine ar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2974" y="6500834"/>
            <a:ext cx="1214446" cy="1226352"/>
          </a:xfrm>
          <a:prstGeom prst="rect">
            <a:avLst/>
          </a:prstGeom>
        </p:spPr>
      </p:pic>
      <p:pic>
        <p:nvPicPr>
          <p:cNvPr id="24" name="Picture 23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278868"/>
            <a:ext cx="2993258" cy="2415250"/>
          </a:xfrm>
          <a:prstGeom prst="rect">
            <a:avLst/>
          </a:prstGeom>
        </p:spPr>
      </p:pic>
      <p:pic>
        <p:nvPicPr>
          <p:cNvPr id="25" name="Picture 24" descr="angryghostcloud4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0312" y="2285992"/>
            <a:ext cx="2993258" cy="2415250"/>
          </a:xfrm>
          <a:prstGeom prst="rect">
            <a:avLst/>
          </a:prstGeom>
        </p:spPr>
      </p:pic>
      <p:pic>
        <p:nvPicPr>
          <p:cNvPr id="23" name="Picture 22" descr="weather machine ar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18366">
            <a:off x="4772053" y="1720660"/>
            <a:ext cx="1214446" cy="1226352"/>
          </a:xfrm>
          <a:prstGeom prst="rect">
            <a:avLst/>
          </a:prstGeom>
        </p:spPr>
      </p:pic>
      <p:pic>
        <p:nvPicPr>
          <p:cNvPr id="18" name="Picture 17" descr="ba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865657">
            <a:off x="4668452" y="1419808"/>
            <a:ext cx="2776545" cy="288820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slide17 (2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839200" y="571501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5.55556E-7 -3.7037E-6 C -0.00347 0.00718 -0.00694 0.01435 0.00625 -0.03078 C 0.01944 -0.07569 0.05243 -0.20046 0.07917 -0.26944 C 0.1059 -0.33842 0.13889 -0.39629 0.16667 -0.44444 C 0.19444 -0.49259 0.21736 -0.53102 0.24583 -0.55833 C 0.27431 -0.58565 0.30208 -0.59028 0.3375 -0.60833 C 0.37292 -0.62639 0.41319 -0.6537 0.45833 -0.66666 C 0.50347 -0.67963 0.5559 -0.68287 0.60833 -0.68611 " pathEditMode="relative" ptsTypes="aaaaaaaA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21600000">
                                      <p:cBhvr>
                                        <p:cTn id="1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5.55556E-7 -3.7037E-6 C -0.00347 0.00718 -0.00694 0.01435 0.00625 -0.03078 C 0.01944 -0.07569 0.05243 -0.20046 0.07917 -0.26944 C 0.1059 -0.33842 0.13889 -0.39629 0.16667 -0.44444 C 0.19444 -0.49259 0.21736 -0.53102 0.24583 -0.55833 C 0.27431 -0.58565 0.30208 -0.59028 0.3375 -0.60833 C 0.37292 -0.62639 0.41319 -0.6537 0.45833 -0.66666 C 0.50347 -0.67963 0.5559 -0.68287 0.60833 -0.68611 " pathEditMode="relative" ptsTypes="aaaaaaaA">
                                      <p:cBhvr>
                                        <p:cTn id="22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21600000">
                                      <p:cBhvr>
                                        <p:cTn id="2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fog and rain on road by biofriendly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>
          <a:xfrm>
            <a:off x="3214678" y="1643050"/>
            <a:ext cx="2357454" cy="278608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weather machi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1214422"/>
            <a:ext cx="6290911" cy="4543435"/>
          </a:xfrm>
          <a:prstGeom prst="rect">
            <a:avLst/>
          </a:prstGeom>
        </p:spPr>
      </p:pic>
      <p:pic>
        <p:nvPicPr>
          <p:cNvPr id="9" name="Picture 8" descr="ba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496596">
            <a:off x="4927741" y="996136"/>
            <a:ext cx="2776545" cy="2888202"/>
          </a:xfrm>
          <a:prstGeom prst="rect">
            <a:avLst/>
          </a:prstGeom>
        </p:spPr>
      </p:pic>
      <p:pic>
        <p:nvPicPr>
          <p:cNvPr id="17" name="Picture 16" descr="ba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782720">
            <a:off x="1025112" y="3478661"/>
            <a:ext cx="2776545" cy="2888202"/>
          </a:xfrm>
          <a:prstGeom prst="rect">
            <a:avLst/>
          </a:prstGeom>
        </p:spPr>
      </p:pic>
      <p:pic>
        <p:nvPicPr>
          <p:cNvPr id="25" name="Picture 24" descr="angry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95404">
            <a:off x="3792783" y="864490"/>
            <a:ext cx="4143375" cy="3343275"/>
          </a:xfrm>
          <a:prstGeom prst="rect">
            <a:avLst/>
          </a:prstGeom>
        </p:spPr>
      </p:pic>
      <p:pic>
        <p:nvPicPr>
          <p:cNvPr id="15" name="Picture 14" descr="ba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36646">
            <a:off x="5168516" y="3478662"/>
            <a:ext cx="2776545" cy="2888202"/>
          </a:xfrm>
          <a:prstGeom prst="rect">
            <a:avLst/>
          </a:prstGeom>
        </p:spPr>
      </p:pic>
      <p:pic>
        <p:nvPicPr>
          <p:cNvPr id="20" name="MSj0097485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21" name="Picture 20" descr="angry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95404">
            <a:off x="714348" y="857232"/>
            <a:ext cx="4143375" cy="3343275"/>
          </a:xfrm>
          <a:prstGeom prst="rect">
            <a:avLst/>
          </a:prstGeom>
        </p:spPr>
      </p:pic>
      <p:pic>
        <p:nvPicPr>
          <p:cNvPr id="18" name="Picture 17" descr="ba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20270">
            <a:off x="3239690" y="276799"/>
            <a:ext cx="2776545" cy="2888202"/>
          </a:xfrm>
          <a:prstGeom prst="rect">
            <a:avLst/>
          </a:prstGeom>
        </p:spPr>
      </p:pic>
      <p:pic>
        <p:nvPicPr>
          <p:cNvPr id="19" name="Picture 18" descr="ba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865657">
            <a:off x="1310865" y="491138"/>
            <a:ext cx="2776545" cy="2888202"/>
          </a:xfrm>
          <a:prstGeom prst="rect">
            <a:avLst/>
          </a:prstGeom>
        </p:spPr>
      </p:pic>
      <p:pic>
        <p:nvPicPr>
          <p:cNvPr id="26" name="Picture 25" descr="angry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95404">
            <a:off x="2221146" y="1864597"/>
            <a:ext cx="4143375" cy="3343275"/>
          </a:xfrm>
          <a:prstGeom prst="rect">
            <a:avLst/>
          </a:prstGeom>
        </p:spPr>
      </p:pic>
      <p:pic>
        <p:nvPicPr>
          <p:cNvPr id="27" name="Picture 26" descr="angry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231897">
            <a:off x="3467384" y="2926113"/>
            <a:ext cx="4143375" cy="3343275"/>
          </a:xfrm>
          <a:prstGeom prst="rect">
            <a:avLst/>
          </a:prstGeom>
        </p:spPr>
      </p:pic>
      <p:pic>
        <p:nvPicPr>
          <p:cNvPr id="14" name="Picture 13" descr="ba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865657">
            <a:off x="3454005" y="2562815"/>
            <a:ext cx="2776545" cy="2888202"/>
          </a:xfrm>
          <a:prstGeom prst="rect">
            <a:avLst/>
          </a:prstGeom>
        </p:spPr>
      </p:pic>
      <p:pic>
        <p:nvPicPr>
          <p:cNvPr id="28" name="Picture 27" descr="angry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95404">
            <a:off x="578104" y="3007606"/>
            <a:ext cx="4143375" cy="3343275"/>
          </a:xfrm>
          <a:prstGeom prst="rect">
            <a:avLst/>
          </a:prstGeom>
        </p:spPr>
      </p:pic>
      <p:pic>
        <p:nvPicPr>
          <p:cNvPr id="13" name="Picture 12" descr="angrylighte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3570" y="3071810"/>
            <a:ext cx="2734751" cy="301789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357554" y="3071810"/>
            <a:ext cx="2428892" cy="2996685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0372"/>
            <a:ext cx="1953154" cy="3286148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32" y="-24"/>
            <a:ext cx="9144000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RUMBLE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22222E-6 C 0.00139 0.00278 0.00243 0.00602 0.00417 0.00833 C 0.00591 0.01065 0.0099 0.01065 0.01042 0.01389 C 0.01094 0.01713 0.00382 0.02129 0.00625 0.02222 C 0.01233 0.02453 0.01875 0.02037 0.025 0.01944 C 0.01806 0.01852 0.01111 0.01528 0.00417 0.01666 C 0.00122 0.01736 -0.00277 0.02129 -0.00208 0.025 C -0.00139 0.0287 0.00348 0.02685 0.00625 0.02778 C 0.00556 0.03055 0.00539 0.03356 0.00417 0.03611 C -0.00156 0.04745 -0.00642 0.04259 0.00417 0.04722 C 0.00834 0.04537 0.01997 0.03981 0.02292 0.04166 C 0.0257 0.04352 0.01736 0.0456 0.01459 0.04722 C 0.0125 0.04838 0.00677 0.05208 0.00834 0.05 C 0.01233 0.04467 0.01823 0.04305 0.02292 0.03889 C 0.02084 0.03703 0.01893 0.03472 0.01667 0.03333 C 0.00938 0.02847 0.00452 0.03217 0.02084 0.02778 C 0.01806 0.03055 0.01545 0.03379 0.0125 0.03611 C 0.01059 0.0375 0.00417 0.03935 0.00625 0.03889 C 0.0125 0.0375 0.01875 0.03518 0.025 0.03333 C 0.02778 0.03241 0.03611 0.03055 0.03334 0.03055 C 0.0257 0.03055 0.01806 0.03241 0.01042 0.03333 C 0.00764 0.03518 0.00504 0.03773 0.00209 0.03889 C -0.00191 0.04051 -0.01423 0.04421 -0.01041 0.04166 C -0.00069 0.03518 0.01424 0.03356 0.025 0.02778 C 0.00955 0.02268 -0.03836 0.03287 -0.02291 0.02778 C -0.00121 0.0206 0.02153 0.02268 0.04375 0.01944 C 0.03889 0.02129 0.03386 0.02222 0.02917 0.025 C 0.02605 0.02685 0.02379 0.03102 0.02084 0.03333 C 0.01893 0.03472 0.01667 0.03518 0.01459 0.03611 C 0.0125 0.03889 0.00886 0.04051 0.00834 0.04444 C 0.00799 0.04768 0.01077 0.05046 0.0125 0.05278 C 0.01302 0.05347 0.01459 0.05278 0.01459 0.05278 C 0.01111 0.0537 -0.00573 0.05995 -0.00833 0.05278 C -0.00989 0.04861 -0.0033 0.0456 2.77778E-7 0.04444 C 0.01563 0.03912 0.03195 0.03912 0.04792 0.03611 C 0.0283 0.02963 0.05174 0.03611 0.01459 0.03611 C 0.01233 0.03611 0.01875 0.03449 0.02084 0.03333 C 0.03889 0.02315 0.02084 0.03148 0.03542 0.025 C 0.02848 0.02407 0.02118 0.02523 0.01459 0.02222 C 0.01181 0.02106 0.02292 0.02315 0.02292 0.01944 C 0.02292 0.01574 0.01736 0.01759 0.01459 0.01666 C -0.00034 0.02662 -0.02257 0.03009 0.0125 0.025 C 0.03056 0.01528 0.0224 0.01852 0.01667 0.025 C 0.01441 0.02754 0.01285 0.03125 0.01042 0.03333 C 0.00851 0.03495 0.00191 0.03611 0.00417 0.03611 C 0.01042 0.03611 0.01667 0.03426 0.02292 0.03333 C 0.03993 0.02569 0.02466 0.03379 2.77778E-7 0.02778 C -0.00208 0.02731 0.00417 0.02616 0.00625 0.025 C 0.00903 0.02338 0.01233 0.02245 0.01459 0.01944 C 0.01615 0.01736 0.00608 0.02222 0.00834 0.02222 C 0.01337 0.02222 0.02014 0.01875 0.025 0.01666 C 0.02223 0.01944 0.01927 0.02199 0.01667 0.025 C 0.01441 0.02754 0.00799 0.03125 0.01042 0.03333 C 0.01389 0.03634 0.01875 0.03148 0.02292 0.03055 C 0.02084 0.03333 0.01893 0.03634 0.01667 0.03889 C 0.01476 0.04097 0.00799 0.04444 0.01042 0.04444 C 0.01424 0.04444 0.01754 0.0412 0.02084 0.03889 C 0.02275 0.0375 0.01233 0.04166 0.01459 0.04166 C 0.01736 0.04166 0.02014 0.04004 0.02292 0.03889 C 0.025 0.03819 0.03073 0.03403 0.02917 0.03611 C 0.02379 0.04328 0.0165 0.04676 0.01042 0.05278 C 0.01111 0.05 0.01129 0.04699 0.0125 0.04444 C 0.01841 0.03264 0.02396 0.03773 0.01042 0.03333 C 0.01042 0.03333 0.01598 0.02963 0.01875 0.02778 C 0.01945 0.02731 0.01736 0.02778 0.01667 0.02778 " pathEditMode="relative" ptsTypes="ffffffffffffffffffffffffffffffffffffffffffffffffffffffffffffffff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7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8.33333E-7 -3.33333E-6 C -0.03767 -0.10301 -0.07535 -0.20602 -0.10833 -0.26389 C -0.14097 -0.32176 -0.16667 -0.33333 -0.19722 -0.34722 C -0.22795 -0.36111 -0.27031 -0.35231 -0.29219 -0.34722 C -0.31406 -0.34213 -0.31649 -0.33055 -0.3283 -0.31666 C -0.33993 -0.30277 -0.35121 -0.28333 -0.3625 -0.26389 " pathEditMode="relative" rAng="0" ptsTypes="aaaa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0" y="-181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4.81481E-6 C 0.07031 -0.10301 0.14063 -0.20602 0.20208 -0.26389 C 0.26354 -0.32176 0.31128 -0.33334 0.36875 -0.34723 C 0.42604 -0.36112 0.50521 -0.35232 0.54601 -0.34723 C 0.58681 -0.34213 0.59149 -0.33056 0.61337 -0.31667 C 0.63524 -0.30278 0.65625 -0.28334 0.67726 -0.26389 " pathEditMode="relative" rAng="0" ptsTypes="aaaaaA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00" y="-1810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0.04132 -0.10301 0.08264 -0.20602 0.11875 -0.26389 C 0.15486 -0.32176 0.18299 -0.33333 0.21667 -0.34722 C 0.25035 -0.36111 0.29688 -0.35231 0.32083 -0.34722 C 0.34479 -0.34213 0.34757 -0.33055 0.36042 -0.31666 C 0.37326 -0.30278 0.38559 -0.28333 0.39792 -0.26389 " pathEditMode="relative" ptsTypes="aaaaaA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21600000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070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8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fog and rain on road by biofriendly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3071810"/>
            <a:ext cx="2734751" cy="3017895"/>
          </a:xfrm>
          <a:prstGeom prst="rect">
            <a:avLst/>
          </a:prstGeom>
        </p:spPr>
      </p:pic>
      <p:pic>
        <p:nvPicPr>
          <p:cNvPr id="19" name="Picture 18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3071810"/>
            <a:ext cx="2741454" cy="302529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500562" y="357166"/>
            <a:ext cx="4643438" cy="2357454"/>
          </a:xfrm>
          <a:prstGeom prst="wedgeRoundRectCallout">
            <a:avLst>
              <a:gd name="adj1" fmla="val 25141"/>
              <a:gd name="adj2" fmla="val 9280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Mr Confused and Angry Wolfman, 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l’as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cassée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642910" y="571480"/>
            <a:ext cx="3714776" cy="2143164"/>
          </a:xfrm>
          <a:prstGeom prst="wedgeRoundRectCallout">
            <a:avLst>
              <a:gd name="adj1" fmla="val 51869"/>
              <a:gd name="adj2" fmla="val 1330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regarde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ensoleillé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toute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façon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684116"/>
            <a:ext cx="1928826" cy="324521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500" b="1" dirty="0">
              <a:solidFill>
                <a:schemeClr val="tx1"/>
              </a:solidFill>
            </a:endParaRPr>
          </a:p>
          <a:p>
            <a:pPr algn="ctr"/>
            <a:r>
              <a:rPr lang="en-GB" sz="3500" b="1" dirty="0">
                <a:solidFill>
                  <a:schemeClr val="tx1"/>
                </a:solidFill>
              </a:rPr>
              <a:t>Mr Confused and Angry Wolfman, you broke it!</a:t>
            </a:r>
          </a:p>
          <a:p>
            <a:pPr algn="ctr"/>
            <a:endParaRPr lang="en-GB" sz="3500" b="1" dirty="0">
              <a:solidFill>
                <a:schemeClr val="tx1"/>
              </a:solidFill>
            </a:endParaRPr>
          </a:p>
        </p:txBody>
      </p:sp>
      <p:sp>
        <p:nvSpPr>
          <p:cNvPr id="20" name="Round Diagonal Corner Rectangle 19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But look, it’s sunny anyway.  </a:t>
            </a:r>
          </a:p>
          <a:p>
            <a:pPr algn="ctr"/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1" name="slide2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8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9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89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4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500" b="1" dirty="0">
              <a:solidFill>
                <a:schemeClr val="tx1"/>
              </a:solidFill>
            </a:endParaRPr>
          </a:p>
          <a:p>
            <a:pPr algn="ctr"/>
            <a:r>
              <a:rPr lang="en-GB" sz="3500" b="1" dirty="0">
                <a:solidFill>
                  <a:schemeClr val="tx1"/>
                </a:solidFill>
              </a:rPr>
              <a:t>Boo. It’s too hot.</a:t>
            </a:r>
          </a:p>
          <a:p>
            <a:pPr algn="ctr"/>
            <a:endParaRPr lang="en-GB" sz="3500" b="1" dirty="0">
              <a:solidFill>
                <a:schemeClr val="tx1"/>
              </a:solidFill>
            </a:endParaRPr>
          </a:p>
        </p:txBody>
      </p:sp>
      <p:pic>
        <p:nvPicPr>
          <p:cNvPr id="22" name="Picture 21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0312" y="2285993"/>
            <a:ext cx="2993258" cy="2415249"/>
          </a:xfrm>
          <a:prstGeom prst="rect">
            <a:avLst/>
          </a:prstGeom>
        </p:spPr>
      </p:pic>
      <p:pic>
        <p:nvPicPr>
          <p:cNvPr id="21" name="Picture 20" descr="angryghostcloud4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0312" y="2285992"/>
            <a:ext cx="2993258" cy="2415250"/>
          </a:xfrm>
          <a:prstGeom prst="rect">
            <a:avLst/>
          </a:prstGeom>
        </p:spPr>
      </p:pic>
      <p:pic>
        <p:nvPicPr>
          <p:cNvPr id="24" name="Picture 23" descr="angryghostcloud4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285992"/>
            <a:ext cx="2993258" cy="2415249"/>
          </a:xfrm>
          <a:prstGeom prst="rect">
            <a:avLst/>
          </a:prstGeom>
        </p:spPr>
      </p:pic>
      <p:pic>
        <p:nvPicPr>
          <p:cNvPr id="25" name="Picture 24" descr="angryghostcloud4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285992"/>
            <a:ext cx="2993258" cy="2415249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714348" y="857232"/>
            <a:ext cx="2500330" cy="1785950"/>
          </a:xfrm>
          <a:prstGeom prst="wedgeRoundRectCallout">
            <a:avLst>
              <a:gd name="adj1" fmla="val 50947"/>
              <a:gd name="adj2" fmla="val 9976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Bouh</a:t>
            </a:r>
            <a:r>
              <a:rPr lang="en-GB" sz="4000" b="1" dirty="0">
                <a:solidFill>
                  <a:schemeClr val="tx1"/>
                </a:solidFill>
              </a:rPr>
              <a:t>. Il fait </a:t>
            </a:r>
            <a:r>
              <a:rPr lang="en-GB" sz="4000" b="1" dirty="0" err="1">
                <a:solidFill>
                  <a:schemeClr val="tx1"/>
                </a:solidFill>
              </a:rPr>
              <a:t>trop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chaud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slide2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GB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1000108"/>
            <a:ext cx="40005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hot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warm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cold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freezing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sunny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cloudy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windy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foggy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rain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snow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000108"/>
            <a:ext cx="40005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très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chaud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chaud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froid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gelé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ensoleillé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nuageux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ventu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brumeux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pleuvoir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neiger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slide2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34" y="1779711"/>
            <a:ext cx="39290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weather machine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sunglasses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swim suit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coat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 umbrella 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scarf 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hat</a:t>
            </a:r>
          </a:p>
          <a:p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1779711"/>
            <a:ext cx="457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machine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météo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lunettes de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soleil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maillot de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bain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manteau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parapluie </a:t>
            </a: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écharpe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chapeau</a:t>
            </a:r>
          </a:p>
          <a:p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slide2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286776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oudy Afternoon Shot by Swami Stre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026" name="Picture 2" descr="R:\ANIMATIONS\PICTURES\backgrounds and bits\weather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428728" y="2428868"/>
            <a:ext cx="2071702" cy="2071702"/>
          </a:xfrm>
          <a:prstGeom prst="rect">
            <a:avLst/>
          </a:prstGeom>
          <a:noFill/>
        </p:spPr>
      </p:pic>
      <p:pic>
        <p:nvPicPr>
          <p:cNvPr id="14" name="Picture 13" descr="weather machi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714676" y="-2714668"/>
            <a:ext cx="3629905" cy="2928958"/>
          </a:xfrm>
          <a:prstGeom prst="rect">
            <a:avLst/>
          </a:prstGeom>
        </p:spPr>
      </p:pic>
      <p:pic>
        <p:nvPicPr>
          <p:cNvPr id="12" name="Picture 11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714676" y="-2714668"/>
            <a:ext cx="3629906" cy="2928958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8" cy="2732271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8" y="3838607"/>
            <a:ext cx="2282982" cy="2519351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Hahaha</a:t>
            </a:r>
            <a:r>
              <a:rPr lang="en-GB" sz="3600" b="1" dirty="0">
                <a:solidFill>
                  <a:schemeClr val="tx1"/>
                </a:solidFill>
              </a:rPr>
              <a:t>, this is my new weather machine!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643306" y="357166"/>
            <a:ext cx="5286412" cy="1857388"/>
          </a:xfrm>
          <a:prstGeom prst="wedgeRoundRectCallout">
            <a:avLst>
              <a:gd name="adj1" fmla="val -59184"/>
              <a:gd name="adj2" fmla="val 4228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Ahahah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ma nouvelle machine </a:t>
            </a:r>
            <a:r>
              <a:rPr lang="en-GB" sz="4000" b="1" dirty="0" err="1">
                <a:solidFill>
                  <a:schemeClr val="tx1"/>
                </a:solidFill>
              </a:rPr>
              <a:t>météo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</a:p>
        </p:txBody>
      </p:sp>
      <p:pic>
        <p:nvPicPr>
          <p:cNvPr id="11" name="slide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19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203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897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89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8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2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radio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98159" y="2152641"/>
            <a:ext cx="990608" cy="990608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12421" y="2000240"/>
            <a:ext cx="2605404" cy="1881681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96F02E0C-DDBA-F208-3069-8ADF199DE29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86AF26F-F8EA-775B-1731-0A03E0C0CCB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0" dur="3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3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7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4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6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5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6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5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loudy Afternoon Shot by Swami Stre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8" cy="2732271"/>
          </a:xfrm>
          <a:prstGeom prst="rect">
            <a:avLst/>
          </a:prstGeom>
        </p:spPr>
      </p:pic>
      <p:pic>
        <p:nvPicPr>
          <p:cNvPr id="15" name="Picture 14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8" y="3838607"/>
            <a:ext cx="2282981" cy="2519351"/>
          </a:xfrm>
          <a:prstGeom prst="rect">
            <a:avLst/>
          </a:prstGeom>
        </p:spPr>
      </p:pic>
      <p:pic>
        <p:nvPicPr>
          <p:cNvPr id="11" name="Picture 2" descr="R:\ANIMATIONS\PICTURES\backgrounds and bits\weather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428728" y="2428868"/>
            <a:ext cx="2071702" cy="2071702"/>
          </a:xfrm>
          <a:prstGeom prst="rect">
            <a:avLst/>
          </a:prstGeom>
          <a:noFill/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9" y="3838607"/>
            <a:ext cx="2282981" cy="251935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A weather machine? </a:t>
            </a:r>
            <a:r>
              <a:rPr lang="en-GB" sz="3600" b="1" dirty="0" err="1">
                <a:solidFill>
                  <a:schemeClr val="tx1"/>
                </a:solidFill>
              </a:rPr>
              <a:t>Mh</a:t>
            </a:r>
            <a:r>
              <a:rPr lang="en-GB" sz="3600" b="1" dirty="0">
                <a:solidFill>
                  <a:schemeClr val="tx1"/>
                </a:solidFill>
              </a:rPr>
              <a:t>, it’s cloudy today! Can I make it sunny?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785786" y="214290"/>
            <a:ext cx="7643866" cy="2143140"/>
          </a:xfrm>
          <a:prstGeom prst="wedgeRoundRectCallout">
            <a:avLst>
              <a:gd name="adj1" fmla="val 44000"/>
              <a:gd name="adj2" fmla="val 15726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machine </a:t>
            </a:r>
            <a:r>
              <a:rPr lang="en-GB" sz="4000" b="1" dirty="0" err="1">
                <a:solidFill>
                  <a:schemeClr val="tx1"/>
                </a:solidFill>
              </a:rPr>
              <a:t>météo</a:t>
            </a:r>
            <a:r>
              <a:rPr lang="en-GB" sz="4000" b="1" dirty="0">
                <a:solidFill>
                  <a:schemeClr val="tx1"/>
                </a:solidFill>
              </a:rPr>
              <a:t> ?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Hum,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nuageux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aujourd’hui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Puis</a:t>
            </a:r>
            <a:r>
              <a:rPr lang="en-GB" sz="4000" b="1" dirty="0">
                <a:solidFill>
                  <a:schemeClr val="tx1"/>
                </a:solidFill>
              </a:rPr>
              <a:t>-je le </a:t>
            </a:r>
            <a:r>
              <a:rPr lang="en-GB" sz="4000" b="1" dirty="0" err="1">
                <a:solidFill>
                  <a:schemeClr val="tx1"/>
                </a:solidFill>
              </a:rPr>
              <a:t>rendre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ensoleillé</a:t>
            </a:r>
            <a:r>
              <a:rPr lang="en-GB" sz="4000" b="1" dirty="0">
                <a:solidFill>
                  <a:schemeClr val="tx1"/>
                </a:solidFill>
              </a:rPr>
              <a:t> ? </a:t>
            </a:r>
          </a:p>
        </p:txBody>
      </p:sp>
      <p:pic>
        <p:nvPicPr>
          <p:cNvPr id="10" name="slide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loudy Afternoon Shot by Swami Stream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8" name="Picture 2" descr="R:\ANIMATIONS\PICTURES\backgrounds and bits\weather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428728" y="2428868"/>
            <a:ext cx="2071702" cy="2071702"/>
          </a:xfrm>
          <a:prstGeom prst="rect">
            <a:avLst/>
          </a:prstGeom>
          <a:noFill/>
        </p:spPr>
      </p:pic>
      <p:pic>
        <p:nvPicPr>
          <p:cNvPr id="19" name="Picture 18" descr="weather machin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pic>
        <p:nvPicPr>
          <p:cNvPr id="12" name="Picture 11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0"/>
            <a:ext cx="3629905" cy="2928958"/>
          </a:xfrm>
          <a:prstGeom prst="rect">
            <a:avLst/>
          </a:prstGeom>
        </p:spPr>
      </p:pic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2" y="-24"/>
            <a:ext cx="3629906" cy="292895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714744" y="0"/>
            <a:ext cx="4929222" cy="2500330"/>
          </a:xfrm>
          <a:prstGeom prst="wedgeRoundRectCallout">
            <a:avLst>
              <a:gd name="adj1" fmla="val -56301"/>
              <a:gd name="adj2" fmla="val 799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J’aime</a:t>
            </a:r>
            <a:r>
              <a:rPr lang="en-GB" sz="4000" b="1" dirty="0">
                <a:solidFill>
                  <a:schemeClr val="tx1"/>
                </a:solidFill>
              </a:rPr>
              <a:t> le temps </a:t>
            </a:r>
            <a:r>
              <a:rPr lang="en-GB" sz="4000" b="1" dirty="0" err="1">
                <a:solidFill>
                  <a:schemeClr val="tx1"/>
                </a:solidFill>
              </a:rPr>
              <a:t>nuageux</a:t>
            </a:r>
            <a:r>
              <a:rPr lang="en-GB" sz="4000" b="1" dirty="0">
                <a:solidFill>
                  <a:schemeClr val="tx1"/>
                </a:solidFill>
              </a:rPr>
              <a:t>... </a:t>
            </a:r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OK. </a:t>
            </a:r>
            <a:r>
              <a:rPr lang="en-GB" sz="4000" b="1" dirty="0" err="1">
                <a:solidFill>
                  <a:schemeClr val="tx1"/>
                </a:solidFill>
              </a:rPr>
              <a:t>Fais</a:t>
            </a:r>
            <a:r>
              <a:rPr lang="en-GB" sz="4000" b="1" dirty="0">
                <a:solidFill>
                  <a:schemeClr val="tx1"/>
                </a:solidFill>
              </a:rPr>
              <a:t> attention et ne la </a:t>
            </a:r>
            <a:r>
              <a:rPr lang="en-GB" sz="4000" b="1" dirty="0" err="1">
                <a:solidFill>
                  <a:schemeClr val="tx1"/>
                </a:solidFill>
              </a:rPr>
              <a:t>casse</a:t>
            </a:r>
            <a:r>
              <a:rPr lang="en-GB" sz="4000" b="1" dirty="0">
                <a:solidFill>
                  <a:schemeClr val="tx1"/>
                </a:solidFill>
              </a:rPr>
              <a:t> pas !</a:t>
            </a:r>
          </a:p>
        </p:txBody>
      </p:sp>
      <p:pic>
        <p:nvPicPr>
          <p:cNvPr id="20" name="Picture 19" descr="angrypotatohea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8" cy="2732271"/>
          </a:xfrm>
          <a:prstGeom prst="rect">
            <a:avLst/>
          </a:prstGeom>
        </p:spPr>
      </p:pic>
      <p:pic>
        <p:nvPicPr>
          <p:cNvPr id="21" name="Picture 20" descr="angrylighteningbulb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8" y="3838607"/>
            <a:ext cx="2282981" cy="2519351"/>
          </a:xfrm>
          <a:prstGeom prst="rect">
            <a:avLst/>
          </a:prstGeom>
        </p:spPr>
      </p:pic>
      <p:pic>
        <p:nvPicPr>
          <p:cNvPr id="22" name="Picture 21" descr="angrylighteningbulb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9" y="3838607"/>
            <a:ext cx="2282981" cy="251935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I like it cloudy...but ok. Be careful and don’t break it!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5868144" y="2714620"/>
            <a:ext cx="2490038" cy="1500198"/>
          </a:xfrm>
          <a:prstGeom prst="wedgeRoundRectCallout">
            <a:avLst>
              <a:gd name="adj1" fmla="val 37002"/>
              <a:gd name="adj2" fmla="val 986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Ne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t’en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pas !</a:t>
            </a:r>
          </a:p>
        </p:txBody>
      </p:sp>
      <p:sp>
        <p:nvSpPr>
          <p:cNvPr id="23" name="Round Diagonal Corner Rectangle 22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Don’t worry!</a:t>
            </a:r>
          </a:p>
        </p:txBody>
      </p:sp>
      <p:pic>
        <p:nvPicPr>
          <p:cNvPr id="15" name="slide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  <p:pic>
        <p:nvPicPr>
          <p:cNvPr id="16" name="slide5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771527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4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9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44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140"/>
                            </p:stCondLst>
                            <p:childTnLst>
                              <p:par>
                                <p:cTn id="22" presetID="35" presetClass="emph" presetSubtype="0" repeatCount="4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6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7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loudy Afternoon Shot by Swami Stream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20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571744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weather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423436" y="2428868"/>
            <a:ext cx="214843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5"/>
          </a:xfrm>
          <a:prstGeom prst="rect">
            <a:avLst/>
          </a:prstGeom>
        </p:spPr>
      </p:pic>
      <p:pic>
        <p:nvPicPr>
          <p:cNvPr id="17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2857496"/>
            <a:ext cx="3343304" cy="3617704"/>
          </a:xfrm>
          <a:prstGeom prst="rect">
            <a:avLst/>
          </a:prstGeom>
          <a:noFill/>
        </p:spPr>
      </p:pic>
      <p:sp>
        <p:nvSpPr>
          <p:cNvPr id="18" name="Rounded Rectangular Callout 17"/>
          <p:cNvSpPr/>
          <p:nvPr/>
        </p:nvSpPr>
        <p:spPr>
          <a:xfrm>
            <a:off x="5500694" y="285728"/>
            <a:ext cx="3143272" cy="1500198"/>
          </a:xfrm>
          <a:prstGeom prst="wedgeRoundRectCallout">
            <a:avLst>
              <a:gd name="adj1" fmla="val -55379"/>
              <a:gd name="adj2" fmla="val 11339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Mmmh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Mmm</a:t>
            </a:r>
            <a:r>
              <a:rPr lang="en-GB" sz="3600" b="1" dirty="0">
                <a:solidFill>
                  <a:schemeClr val="tx1"/>
                </a:solidFill>
              </a:rPr>
              <a:t>.... </a:t>
            </a:r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21" name="MSj0388399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13" name="slide6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707233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94444E-6 2.22222E-6 C 0.06719 -0.13727 0.13472 -0.27431 0.1743 -0.27685 C 0.21406 -0.27917 0.22673 -0.0632 0.23854 -0.01459 C 0.25017 0.03403 0.24323 0.01041 0.24427 0.01435 " pathEditMode="relative" rAng="418664" ptsTypes="aaaA">
                                      <p:cBhvr>
                                        <p:cTn id="8" dur="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81000000">
                                      <p:cBhvr>
                                        <p:cTn id="19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98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1928802"/>
            <a:ext cx="2500330" cy="3084822"/>
          </a:xfrm>
          <a:prstGeom prst="rect">
            <a:avLst/>
          </a:prstGeom>
        </p:spPr>
      </p:pic>
      <p:pic>
        <p:nvPicPr>
          <p:cNvPr id="17" name="Picture 16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1785926"/>
            <a:ext cx="2741453" cy="3025291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Yeah, now it’s sunny.</a:t>
            </a:r>
          </a:p>
        </p:txBody>
      </p:sp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1928802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1785926"/>
            <a:ext cx="2741454" cy="3025291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1571604" y="285728"/>
            <a:ext cx="2857520" cy="1285908"/>
          </a:xfrm>
          <a:prstGeom prst="wedgeRoundRectCallout">
            <a:avLst>
              <a:gd name="adj1" fmla="val 10689"/>
              <a:gd name="adj2" fmla="val 10007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Et </a:t>
            </a:r>
            <a:r>
              <a:rPr lang="en-GB" sz="4000" b="1" dirty="0" err="1">
                <a:solidFill>
                  <a:schemeClr val="tx1"/>
                </a:solidFill>
              </a:rPr>
              <a:t>chaud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143504" y="428604"/>
            <a:ext cx="3714744" cy="1857388"/>
          </a:xfrm>
          <a:prstGeom prst="wedgeRoundRectCallout">
            <a:avLst>
              <a:gd name="adj1" fmla="val 12689"/>
              <a:gd name="adj2" fmla="val 8505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Ouais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  <a:r>
              <a:rPr lang="en-GB" sz="4000" b="1" dirty="0" err="1">
                <a:solidFill>
                  <a:schemeClr val="tx1"/>
                </a:solidFill>
              </a:rPr>
              <a:t>Maintenant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ensoleillé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8" name="Round Diagonal Corner Rectangle 1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warm.</a:t>
            </a:r>
          </a:p>
        </p:txBody>
      </p:sp>
      <p:pic>
        <p:nvPicPr>
          <p:cNvPr id="13" name="slide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88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" name="Picture 14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3"/>
            <a:ext cx="3571899" cy="288215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So, get your sunglasses and your...</a:t>
            </a:r>
            <a:r>
              <a:rPr lang="en-GB" sz="3600" b="1" dirty="0" err="1">
                <a:solidFill>
                  <a:schemeClr val="tx1"/>
                </a:solidFill>
              </a:rPr>
              <a:t>ehm</a:t>
            </a:r>
            <a:r>
              <a:rPr lang="en-GB" sz="3600" b="1" dirty="0">
                <a:solidFill>
                  <a:schemeClr val="tx1"/>
                </a:solidFill>
              </a:rPr>
              <a:t>...swimsuits!</a:t>
            </a:r>
          </a:p>
        </p:txBody>
      </p:sp>
      <p:pic>
        <p:nvPicPr>
          <p:cNvPr id="18" name="Picture 1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4"/>
            <a:ext cx="3571900" cy="288215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2643174" y="3214686"/>
            <a:ext cx="6286544" cy="2214554"/>
          </a:xfrm>
          <a:prstGeom prst="wedgeRoundRectCallout">
            <a:avLst>
              <a:gd name="adj1" fmla="val -37194"/>
              <a:gd name="adj2" fmla="val -720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Donc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prenez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vos</a:t>
            </a:r>
            <a:r>
              <a:rPr lang="en-GB" sz="4000" b="1" dirty="0">
                <a:solidFill>
                  <a:schemeClr val="tx1"/>
                </a:solidFill>
              </a:rPr>
              <a:t> lunettes de </a:t>
            </a:r>
            <a:r>
              <a:rPr lang="en-GB" sz="4000" b="1" dirty="0" err="1">
                <a:solidFill>
                  <a:schemeClr val="tx1"/>
                </a:solidFill>
              </a:rPr>
              <a:t>soleil</a:t>
            </a:r>
            <a:r>
              <a:rPr lang="en-GB" sz="4000" b="1" dirty="0">
                <a:solidFill>
                  <a:schemeClr val="tx1"/>
                </a:solidFill>
              </a:rPr>
              <a:t> et </a:t>
            </a:r>
            <a:r>
              <a:rPr lang="en-GB" sz="4000" b="1" dirty="0" err="1">
                <a:solidFill>
                  <a:schemeClr val="tx1"/>
                </a:solidFill>
              </a:rPr>
              <a:t>vos</a:t>
            </a:r>
            <a:r>
              <a:rPr lang="en-GB" sz="4000" b="1" dirty="0">
                <a:solidFill>
                  <a:schemeClr val="tx1"/>
                </a:solidFill>
              </a:rPr>
              <a:t>... </a:t>
            </a:r>
            <a:r>
              <a:rPr lang="en-GB" sz="4000" b="1" dirty="0" err="1">
                <a:solidFill>
                  <a:schemeClr val="tx1"/>
                </a:solidFill>
              </a:rPr>
              <a:t>euh</a:t>
            </a:r>
            <a:r>
              <a:rPr lang="en-GB" sz="4000" b="1" dirty="0">
                <a:solidFill>
                  <a:schemeClr val="tx1"/>
                </a:solidFill>
              </a:rPr>
              <a:t>... Maillots de </a:t>
            </a:r>
            <a:r>
              <a:rPr lang="en-GB" sz="4000" b="1" dirty="0" err="1">
                <a:solidFill>
                  <a:schemeClr val="tx1"/>
                </a:solidFill>
              </a:rPr>
              <a:t>bain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7" name="slide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mph" presetSubtype="0" repeatCount="11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841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7" grpId="0" animBg="1"/>
      <p:bldP spid="1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cxnSp>
        <p:nvCxnSpPr>
          <p:cNvPr id="56" name="Straight Connector 55"/>
          <p:cNvCxnSpPr/>
          <p:nvPr/>
        </p:nvCxnSpPr>
        <p:spPr>
          <a:xfrm rot="5400000">
            <a:off x="5393537" y="3964785"/>
            <a:ext cx="1928826" cy="1714512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ngrybikini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000000" flipH="1">
            <a:off x="6377290" y="2930494"/>
            <a:ext cx="2713464" cy="2994403"/>
          </a:xfrm>
          <a:prstGeom prst="rect">
            <a:avLst/>
          </a:prstGeom>
        </p:spPr>
      </p:pic>
      <p:cxnSp>
        <p:nvCxnSpPr>
          <p:cNvPr id="47" name="Straight Connector 46"/>
          <p:cNvCxnSpPr/>
          <p:nvPr/>
        </p:nvCxnSpPr>
        <p:spPr>
          <a:xfrm rot="5400000" flipH="1" flipV="1">
            <a:off x="8429652" y="4500570"/>
            <a:ext cx="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0800000">
            <a:off x="4071934" y="4857760"/>
            <a:ext cx="1500198" cy="928694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 flipH="1" flipV="1">
            <a:off x="3250397" y="5036355"/>
            <a:ext cx="1000132" cy="785818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10800000" flipV="1">
            <a:off x="7143736" y="4286256"/>
            <a:ext cx="2000264" cy="1428760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10800000">
            <a:off x="6500826" y="5072074"/>
            <a:ext cx="785818" cy="642942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5400000" flipH="1" flipV="1">
            <a:off x="5893603" y="5107793"/>
            <a:ext cx="714380" cy="642942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ngrybikini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000000" flipH="1">
            <a:off x="4255927" y="2418307"/>
            <a:ext cx="2570125" cy="3170933"/>
          </a:xfrm>
          <a:prstGeom prst="rect">
            <a:avLst/>
          </a:prstGeom>
        </p:spPr>
      </p:pic>
      <p:cxnSp>
        <p:nvCxnSpPr>
          <p:cNvPr id="37" name="Straight Connector 36"/>
          <p:cNvCxnSpPr/>
          <p:nvPr/>
        </p:nvCxnSpPr>
        <p:spPr>
          <a:xfrm>
            <a:off x="6000760" y="4286256"/>
            <a:ext cx="642942" cy="221314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 rot="4200000">
            <a:off x="5681512" y="3905463"/>
            <a:ext cx="754561" cy="51412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 rot="4200000">
            <a:off x="5448440" y="3099420"/>
            <a:ext cx="724361" cy="51628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Connector 32"/>
          <p:cNvCxnSpPr>
            <a:stCxn id="19" idx="2"/>
          </p:cNvCxnSpPr>
          <p:nvPr/>
        </p:nvCxnSpPr>
        <p:spPr>
          <a:xfrm rot="16200000" flipH="1">
            <a:off x="5923615" y="2780355"/>
            <a:ext cx="54589" cy="52832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6200000" flipH="1">
            <a:off x="5679289" y="3750471"/>
            <a:ext cx="357190" cy="14287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 rot="3000000">
            <a:off x="7544593" y="3960555"/>
            <a:ext cx="411279" cy="30570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 rot="3000000">
            <a:off x="7901783" y="4317746"/>
            <a:ext cx="411279" cy="30570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Connector 41"/>
          <p:cNvCxnSpPr/>
          <p:nvPr/>
        </p:nvCxnSpPr>
        <p:spPr>
          <a:xfrm rot="10800000">
            <a:off x="8215338" y="4572008"/>
            <a:ext cx="285752" cy="7143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786710" y="4143380"/>
            <a:ext cx="285752" cy="214314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MSBD19514_0000[1]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7643834" y="6215082"/>
            <a:ext cx="304800" cy="304800"/>
          </a:xfrm>
          <a:prstGeom prst="rect">
            <a:avLst/>
          </a:prstGeom>
        </p:spPr>
      </p:pic>
      <p:pic>
        <p:nvPicPr>
          <p:cNvPr id="32" name="MSj04416910000[1]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34" name="MSj03275420000[1]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3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FD4F657-E314-4228-9058-496851DF56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D619B3-8927-4F01-9AB7-1DD8821FE3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014F2A-248D-4B73-BC84-682260AB8E9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1167</TotalTime>
  <Words>539</Words>
  <Application>Microsoft Office PowerPoint</Application>
  <PresentationFormat>On-screen Show (4:3)</PresentationFormat>
  <Paragraphs>125</Paragraphs>
  <Slides>30</Slides>
  <Notes>0</Notes>
  <HiddenSlides>0</HiddenSlides>
  <MMClips>45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The Weather Machine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Vocab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 The Weather machine</dc:title>
  <dc:creator>Katharina Teucher</dc:creator>
  <cp:lastModifiedBy>Bernardo Carvalho de Mello</cp:lastModifiedBy>
  <cp:revision>166</cp:revision>
  <dcterms:created xsi:type="dcterms:W3CDTF">2010-03-05T16:11:27Z</dcterms:created>
  <dcterms:modified xsi:type="dcterms:W3CDTF">2025-07-22T17:53:27Z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