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6" r:id="rId5"/>
    <p:sldId id="256" r:id="rId6"/>
    <p:sldId id="260" r:id="rId7"/>
    <p:sldId id="261" r:id="rId8"/>
    <p:sldId id="257" r:id="rId9"/>
    <p:sldId id="262" r:id="rId10"/>
    <p:sldId id="258" r:id="rId11"/>
    <p:sldId id="263" r:id="rId12"/>
    <p:sldId id="259" r:id="rId13"/>
    <p:sldId id="264" r:id="rId14"/>
    <p:sldId id="265" r:id="rId15"/>
    <p:sldId id="267" r:id="rId1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9" autoAdjust="0"/>
    <p:restoredTop sz="94626"/>
  </p:normalViewPr>
  <p:slideViewPr>
    <p:cSldViewPr>
      <p:cViewPr>
        <p:scale>
          <a:sx n="59" d="100"/>
          <a:sy n="59" d="100"/>
        </p:scale>
        <p:origin x="2760" y="17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C26EAD92-45B5-44E7-846E-D73FB8ECE12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Click to edit Master text styles</a:t>
            </a:r>
          </a:p>
          <a:p>
            <a:pPr lvl="1"/>
            <a:r>
              <a:rPr lang="fr-FR" noProof="0"/>
              <a:t>Second level</a:t>
            </a:r>
          </a:p>
          <a:p>
            <a:pPr lvl="2"/>
            <a:r>
              <a:rPr lang="fr-FR" noProof="0"/>
              <a:t>Third level</a:t>
            </a:r>
          </a:p>
          <a:p>
            <a:pPr lvl="3"/>
            <a:r>
              <a:rPr lang="fr-FR" noProof="0"/>
              <a:t>Fourth level</a:t>
            </a:r>
          </a:p>
          <a:p>
            <a:pPr lvl="4"/>
            <a:r>
              <a:rPr lang="fr-FR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47B9B045-1866-44DC-BC38-96349C18529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79723D-FC67-46BB-B387-E1E5F70EA9F6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CD3A-3C28-4BA3-8F60-03727C925A09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AFC35-37DA-4461-8336-6F87E02D1839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653E48-DDF5-42DE-AC16-F22EE7FBE6AB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7A0F4B-1412-4CFD-8683-A2CA38DD72B5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B65040-BC90-4F9D-BBE1-88EFBEEBC4BA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1923CF-D8D0-4EAA-9C86-822037515D7B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E46EB4-26A3-4B03-91E8-E9053D870F69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8019B-303A-499D-98E6-0352FA3D5152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335939-638D-46A7-9BE4-459CD219377A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E3522-BDCF-46A4-A519-64133861FB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43581-2F39-4259-AB1F-A55D3A5706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FEF3C-3989-49D5-9FE7-84E9FDC978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B2A1E-63D4-4EE4-87D4-7BE1227D1F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ADEE0-9DD9-4108-9314-1459FBAEF6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160FD-7049-4584-96B2-50BAA54145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941C8-BCE2-4BEB-8775-51DBF69FCC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DF2DB-6645-4174-8A71-23742ECA44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3B10C-B174-4E5C-B18A-BBC0D11555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41403-0EA2-4E94-AD7B-6503967051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623B8-6A7D-43FC-9514-591F71478B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4D377571-855E-41E4-9442-27EAC40DBE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8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0.wav"/><Relationship Id="rId7" Type="http://schemas.openxmlformats.org/officeDocument/2006/relationships/image" Target="../media/image7.png"/><Relationship Id="rId2" Type="http://schemas.microsoft.com/office/2007/relationships/media" Target="../media/media10.wav"/><Relationship Id="rId1" Type="http://schemas.openxmlformats.org/officeDocument/2006/relationships/tags" Target="../tags/tag8.xml"/><Relationship Id="rId6" Type="http://schemas.openxmlformats.org/officeDocument/2006/relationships/image" Target="../media/image21.jpeg"/><Relationship Id="rId11" Type="http://schemas.openxmlformats.org/officeDocument/2006/relationships/image" Target="../media/image24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media11.wav"/><Relationship Id="rId7" Type="http://schemas.openxmlformats.org/officeDocument/2006/relationships/image" Target="../media/image14.png"/><Relationship Id="rId2" Type="http://schemas.microsoft.com/office/2007/relationships/media" Target="../media/media11.wav"/><Relationship Id="rId1" Type="http://schemas.openxmlformats.org/officeDocument/2006/relationships/tags" Target="../tags/tag9.xml"/><Relationship Id="rId6" Type="http://schemas.openxmlformats.org/officeDocument/2006/relationships/image" Target="../media/image25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" Type="http://schemas.microsoft.com/office/2007/relationships/media" Target="../media/media13.wav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2" Type="http://schemas.openxmlformats.org/officeDocument/2006/relationships/audio" Target="../media/media12.wav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microsoft.com/office/2007/relationships/media" Target="../media/media12.wav"/><Relationship Id="rId6" Type="http://schemas.openxmlformats.org/officeDocument/2006/relationships/image" Target="../media/image25.jpe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audio" Target="../media/media13.wav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3.png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5.pn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5.wav"/><Relationship Id="rId7" Type="http://schemas.openxmlformats.org/officeDocument/2006/relationships/image" Target="../media/image7.png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6.wav"/><Relationship Id="rId7" Type="http://schemas.openxmlformats.org/officeDocument/2006/relationships/image" Target="../media/image7.png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13.jpeg"/><Relationship Id="rId11" Type="http://schemas.openxmlformats.org/officeDocument/2006/relationships/image" Target="../media/image15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7.wav"/><Relationship Id="rId7" Type="http://schemas.openxmlformats.org/officeDocument/2006/relationships/image" Target="../media/image17.png"/><Relationship Id="rId2" Type="http://schemas.microsoft.com/office/2007/relationships/media" Target="../media/media7.wav"/><Relationship Id="rId1" Type="http://schemas.openxmlformats.org/officeDocument/2006/relationships/tags" Target="../tags/tag5.xml"/><Relationship Id="rId6" Type="http://schemas.openxmlformats.org/officeDocument/2006/relationships/image" Target="../media/image16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media8.wav"/><Relationship Id="rId7" Type="http://schemas.openxmlformats.org/officeDocument/2006/relationships/image" Target="../media/image7.png"/><Relationship Id="rId2" Type="http://schemas.microsoft.com/office/2007/relationships/media" Target="../media/media8.wav"/><Relationship Id="rId1" Type="http://schemas.openxmlformats.org/officeDocument/2006/relationships/tags" Target="../tags/tag6.xml"/><Relationship Id="rId6" Type="http://schemas.openxmlformats.org/officeDocument/2006/relationships/image" Target="../media/image18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9.wav"/><Relationship Id="rId7" Type="http://schemas.openxmlformats.org/officeDocument/2006/relationships/image" Target="../media/image7.png"/><Relationship Id="rId2" Type="http://schemas.microsoft.com/office/2007/relationships/media" Target="../media/media9.wav"/><Relationship Id="rId1" Type="http://schemas.openxmlformats.org/officeDocument/2006/relationships/tags" Target="../tags/tag7.xml"/><Relationship Id="rId6" Type="http://schemas.openxmlformats.org/officeDocument/2006/relationships/image" Target="../media/image21.jpeg"/><Relationship Id="rId11" Type="http://schemas.openxmlformats.org/officeDocument/2006/relationships/image" Target="../media/image24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814388" y="2130425"/>
            <a:ext cx="7772400" cy="1470025"/>
          </a:xfrm>
        </p:spPr>
        <p:txBody>
          <a:bodyPr/>
          <a:lstStyle/>
          <a:p>
            <a:pPr eaLnBrk="1" hangingPunct="1"/>
            <a:r>
              <a:rPr lang="en-GB" b="1" dirty="0">
                <a:latin typeface="Calibri" pitchFamily="34" charset="0"/>
              </a:rPr>
              <a:t>Worries!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nnoying Noises Prohibitted [sic] by BarelyFitz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5334000"/>
            <a:ext cx="9144000" cy="12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9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01063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The noises are frightening.</a:t>
            </a:r>
          </a:p>
        </p:txBody>
      </p:sp>
      <p:pic>
        <p:nvPicPr>
          <p:cNvPr id="8" name="Picture 7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57188" y="1000125"/>
            <a:ext cx="3500438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28938"/>
            <a:ext cx="1914525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27688" y="2928938"/>
            <a:ext cx="3802062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38" y="1357313"/>
            <a:ext cx="1785937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 bwMode="auto">
          <a:xfrm>
            <a:off x="428625" y="5143500"/>
            <a:ext cx="7715250" cy="1143000"/>
          </a:xfrm>
          <a:prstGeom prst="wedgeRoundRectCallout">
            <a:avLst>
              <a:gd name="adj1" fmla="val -23834"/>
              <a:gd name="adj2" fmla="val 2723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chemeClr val="tx1"/>
                </a:solidFill>
              </a:rPr>
              <a:t>Les bruits </a:t>
            </a:r>
            <a:r>
              <a:rPr lang="en-GB" sz="4000" dirty="0" err="1">
                <a:solidFill>
                  <a:schemeClr val="tx1"/>
                </a:solidFill>
              </a:rPr>
              <a:t>sont</a:t>
            </a:r>
            <a:r>
              <a:rPr lang="en-GB" sz="4000" dirty="0">
                <a:solidFill>
                  <a:schemeClr val="tx1"/>
                </a:solidFill>
              </a:rPr>
              <a:t> </a:t>
            </a:r>
            <a:r>
              <a:rPr lang="en-GB" sz="4000" dirty="0" err="1">
                <a:solidFill>
                  <a:schemeClr val="tx1"/>
                </a:solidFill>
              </a:rPr>
              <a:t>effrayants</a:t>
            </a:r>
            <a:r>
              <a:rPr lang="en-GB" sz="4000" dirty="0">
                <a:solidFill>
                  <a:schemeClr val="tx1"/>
                </a:solidFill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4.81481E-6 C 0.00156 -0.01019 0.0026 -0.02037 0.00416 -0.03056 C 0.00538 -0.03796 0.00833 -0.05278 0.00833 -0.05278 C 0.01145 -0.04028 0.01268 -0.0331 0.01874 -0.02222 C 0.01944 -0.01852 0.01805 -0.01227 0.02083 -0.01111 C 0.02326 -0.00995 0.02482 -0.0162 0.02499 -0.01944 C 0.02551 -0.03796 0.0236 -0.05648 0.02291 -0.075 C 0.01961 -0.05278 0.01874 -0.03009 0.01458 -0.00833 C 0.01388 -0.01204 0.01336 -0.01574 0.01249 -0.01944 C 0.01197 -0.02222 0.01232 -0.02639 0.01041 -0.02778 C 0.0085 -0.02917 0.00624 -0.02593 0.00416 -0.025 C 0.00347 -0.02222 0.00433 -0.01667 0.00208 -0.01667 C -0.00018 -0.01667 -6.38889E-6 -0.02801 -6.38889E-6 -0.025 C -6.38889E-6 -0.01481 0.00138 -0.00463 0.00208 0.00556 C 0.00503 -0.08287 -0.00192 -0.06505 0.01249 -0.03611 C 0.01527 -0.02153 0.01874 -0.00972 0.02499 0.00278 C 0.03506 -0.01736 0.03298 -0.02361 0.03124 -0.05 C 0.02985 -0.02708 0.0276 -0.01296 0.02499 0.00833 C 0.01926 -0.01435 0.01683 -0.03796 0.01249 -0.06111 C 0.0052 -0.04144 0.00399 -0.02106 -6.38889E-6 4.81481E-6 C -6.38889E-6 -0.00741 -0.00018 -0.0037 0.00208 0.01111 C 0.01354 0.00602 0.00972 -0.00185 0.01249 -0.01667 C 0.01319 -0.00648 0.01163 0.0044 0.01458 0.01389 C 0.01579 0.01759 0.0177 0.00671 0.01874 0.00278 C 0.02725 -0.02755 0.01336 0.01157 0.02499 -0.01944 C 0.0243 -0.03241 0.02465 -0.0456 0.02291 -0.05833 C 0.02256 -0.06111 0.02169 -0.05278 0.02083 -0.05 C 0.01319 -0.02593 0.01944 -0.05 0.01458 -0.03056 C 0.01128 0.00463 0.01371 -0.00648 0.01041 -0.03056 C 0.00937 -0.03843 0.00746 -0.04051 0.00416 -0.04722 C 0.00208 -0.04537 -0.00105 -0.04468 -0.00209 -0.04167 C -0.004 -0.03565 -0.00331 -0.0287 -0.00417 -0.02222 C -0.00574 -0.00972 -0.0073 -0.00208 -0.01251 0.00833 C -0.00747 -0.01852 -0.00938 -0.0213 -0.00626 4.81481E-6 C -0.00556 -0.0037 -0.00452 -0.00741 -0.00417 -0.01111 C -0.00035 -0.05509 -0.004 -0.05949 -6.38889E-6 -0.02222 C 0.00051 -0.01759 0.00017 -0.01227 0.00208 -0.00833 C 0.00329 -0.00579 0.00624 -0.00648 0.00833 -0.00556 C 0.01423 -0.01736 0.01735 -0.02801 0.02083 -0.04167 C 0.02152 -0.04444 0.01944 -0.03611 0.01874 -0.03333 C 0.01735 -0.02778 0.01319 -0.01227 0.01458 -0.00833 C 0.01562 -0.00556 0.02065 -0.02708 0.02083 -0.02778 C 0.02152 -0.01852 0.02013 -0.00856 0.02291 4.81481E-6 C 0.02395 0.00301 0.02604 -0.00532 0.02708 -0.00833 C 0.02881 -0.01273 0.02985 -0.01759 0.03124 -0.02222 C 0.03194 -0.0287 0.03333 -0.03519 0.03333 -0.04167 C 0.03333 -0.04468 0.03315 -0.03194 0.03124 -0.03333 C 0.02864 -0.03495 0.03003 -0.04074 0.02916 -0.04444 C 0.02864 -0.04722 0.02777 -0.05 0.02708 -0.05278 C 0.0151 -0.03681 0.02517 -0.05347 0.01874 -0.02778 C 0.01788 -0.02454 0.01562 -0.02245 0.01458 -0.01944 C 0.01058 -0.00903 0.01024 -0.00509 0.00833 0.00556 C 0.00468 -0.00903 0.00954 -0.06597 0.00208 -0.03611 C 0.00051 -0.01806 0.00104 -0.00625 -0.00626 0.00833 C -0.00695 0.00463 -0.00782 0.00093 -0.00834 -0.00278 C -0.00938 -0.01111 -0.00903 -0.01968 -0.01042 -0.02778 C -0.01129 -0.03264 -0.01337 -0.03704 -0.01459 -0.04167 C -0.01546 -0.04537 -0.01494 -0.04977 -0.01667 -0.05278 C -0.01806 -0.05509 -0.02084 -0.05463 -0.02292 -0.05556 C -0.02362 -0.04815 -0.02431 -0.04074 -0.02501 -0.03333 C -0.02535 -0.0294 -0.0349 0.02963 -0.02501 -0.00556 C -0.02396 -0.00903 -0.02362 -0.01296 -0.02292 -0.01667 C -0.02223 -0.00833 -0.02535 0.00231 -0.02084 0.00833 C -0.01806 0.01204 -0.01459 0.00162 -0.01251 -0.00278 C -0.0099 -0.00856 -0.00695 -0.02593 -0.00417 -0.03333 C -0.00348 -0.02222 -0.00712 -0.00903 -0.00209 4.81481E-6 C 0.00138 0.00602 0.00069 -0.01481 0.00208 -0.02222 C 0.00277 -0.02593 0.00416 -0.03333 0.00416 -0.03333 C 0.00485 -0.02037 0.00347 -0.00694 0.00624 0.00556 C 0.00711 0.00949 0.00746 -0.00417 0.01041 -0.00556 C 0.01249 -0.00648 0.0118 4.81481E-6 0.01249 0.00278 C 0.01319 -0.00185 0.0118 -0.00833 0.01458 -0.01111 C 0.01666 -0.01319 0.01857 -0.00417 0.02083 -0.00556 C 0.02447 -0.00787 0.02534 -0.01458 0.02708 -0.01944 C 0.02812 -0.02199 0.02916 -0.03079 0.02916 -0.02778 C 0.02916 -0.02222 0.02708 -0.01111 0.02708 -0.01111 " pathEditMode="relative" ptsTypes="fffffffffffffffffffffffffffffffffffffffffffffffffffffffffffffffffffffffffffA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03704E-6 C -0.0007 -0.00833 -0.00139 -0.01666 -0.00209 -0.02499 C -0.00278 -0.03425 -0.00417 -0.06203 -0.00417 -0.05277 C -0.00417 -0.02314 -0.00278 0.00649 -0.00209 0.03612 C -0.00035 0.01783 0.00121 0.00579 0.00625 -0.0111 C 0.00694 -0.01851 0.00746 -0.02592 0.00833 -0.03333 C 0.00885 -0.03796 0.01041 -0.05184 0.01041 -0.04721 C 0.01041 -0.04166 0.00902 -0.0361 0.00833 -0.03055 C 0.0059 -0.04999 0.00781 -0.07083 0.00208 -0.08888 C -0.00018 -0.09583 0.00052 -0.07407 8.33333E-7 -0.06666 C -0.00226 -0.03703 -0.00278 0.0139 -0.01042 0.04445 C -0.01111 0.03056 -0.01094 0.01667 -0.0125 0.00279 C -0.01372 -0.00833 -0.01875 -0.02175 -0.02084 -0.03333 C -0.02292 -0.03147 -0.02657 -0.03101 -0.02709 -0.02777 C -0.02813 -0.01944 -0.02848 0.00417 -0.025 -0.00277 C -0.02032 -0.01203 -0.02361 -0.02499 -0.02292 -0.0361 C -0.02223 -0.03147 -0.02205 -0.02661 -0.02084 -0.02221 C -0.01997 -0.01897 -0.01754 -0.01712 -0.01667 -0.01388 C -0.01528 -0.00856 -0.01563 -0.00277 -0.01459 0.00279 C -0.01198 0.01644 -0.01059 0.01899 -0.00625 0.03056 C 0.00069 0.01204 -0.00348 0.02593 8.33333E-7 7.03704E-6 C 0.00121 -0.00925 0.00416 -0.02777 0.00416 -0.02777 C 0.00573 -0.05624 0.00677 -0.1111 0.01041 -0.03055 C 0.01198 0.00556 0.01215 0.04005 0.01875 0.07501 C 0.0309 0.05325 0.02951 0.02964 0.03125 0.00279 C 0.02812 -0.02592 0.02517 -0.05485 0.02083 -0.08333 C 0.01875 -0.07777 0.01545 -0.07268 0.01458 -0.06666 C 0.0118 -0.04559 0.01041 -0.00277 0.01041 -0.00277 C 0.01111 0.00834 0.00503 0.02547 0.0125 0.03056 C 0.01944 0.03519 0.01458 0.01019 0.01458 7.03704E-6 C 0.01458 -0.01296 0.01319 -0.02592 0.0125 -0.03888 C 0.00694 -0.01666 0.00955 0.01899 -0.01042 0.02779 C -0.0132 0.01251 -0.01771 -0.00022 -0.02292 -0.01388 C -0.02396 -0.01643 -0.02344 -0.02013 -0.025 -0.02221 C -0.02657 -0.0243 -0.02917 -0.02407 -0.03125 -0.02499 C -0.03056 -0.01296 -0.03177 -0.00046 -0.02917 0.01112 C -0.02848 0.01436 -0.0257 0.00603 -0.025 0.00279 C -0.02361 -0.00346 -0.02361 -0.01018 -0.02292 -0.01666 C -0.02223 -0.00555 -0.02466 0.00672 -0.02084 0.01667 C -0.01893 0.022 -0.01754 0.00579 -0.01667 7.03704E-6 C -0.01389 -0.01782 -0.01268 -0.03541 -0.00834 -0.05277 C -0.00504 0.04607 -0.00816 0.01575 -0.00417 -0.01944 C -0.00382 -0.02245 -0.00278 -0.02499 -0.00209 -0.02777 C -0.00139 -0.02314 -0.00052 -0.01851 8.33333E-7 -0.01388 C 0.00295 0.01644 -0.00139 0.02292 0.00625 0.00279 C 0.00816 -0.00995 0.00607 -0.0243 0.01041 -0.0361 C 0.01198 -0.04027 0.0118 -0.02684 0.0125 -0.02221 C 0.01319 -0.01851 0.01389 -0.01481 0.01458 -0.0111 C 0.01857 0.04654 0.01771 0.00996 0.02083 -0.0111 C 0.02448 0.00348 0.02343 0.01876 0.02708 0.03334 C 0.02847 0.02871 0.03038 0.02431 0.03125 0.01945 C 0.03246 0.0132 0.02986 0.00464 0.03333 7.03704E-6 C 0.03576 -0.00323 0.03472 0.00927 0.03541 0.0139 C 0.03611 0.01945 0.0368 0.02501 0.0375 0.03056 C 0.0342 -0.03796 0.03437 -0.01596 0.03125 0.01667 C 0.03194 0.01945 0.03177 0.02709 0.03333 0.02501 C 0.03576 0.02177 0.0342 0.01552 0.03541 0.01112 C 0.03628 0.00788 0.03854 0.00579 0.03958 0.00279 C 0.04218 -0.00532 0.04375 -0.01388 0.04583 -0.02221 C 0.04652 -0.02499 0.04722 -0.02777 0.04791 -0.03055 C 0.04861 -0.03333 0.05 -0.03888 0.05 -0.03888 C 0.05 -0.03888 0.04861 -0.03333 0.04791 -0.03055 C 0.04687 -0.02615 0.0467 -0.02129 0.04583 -0.01666 C 0.04461 -0.00925 0.04166 0.00556 0.04166 0.00556 C 0.03715 -0.03633 0.04062 -0.02083 0.03541 -0.04166 C 0.02864 -0.02823 0.03021 -0.02221 0.02708 -0.00555 C 0.02569 0.00209 0.02274 0.00927 0.02083 0.01667 C 0.01336 -0.01319 0.02378 0.03126 0.01666 -0.04999 C 0.01632 -0.0537 0.01545 -0.04258 0.01458 -0.03888 C 0.01336 -0.03333 0.0118 -0.02777 0.01041 -0.02221 C 0.00677 -0.0074 0.00364 0.00742 8.33333E-7 0.02223 C -0.0007 -0.00092 -0.00052 -0.02407 -0.00209 -0.04721 C -0.00243 -0.05092 -0.00365 -0.03981 -0.00417 -0.0361 C -0.00504 -0.03055 -0.00539 -0.02499 -0.00625 -0.01944 C -0.00782 -0.00925 -0.00868 0.00093 -0.01042 0.01112 C -0.01146 0.01691 -0.01459 0.02779 -0.01459 0.02779 C -0.01979 0.00047 -0.01563 -0.02823 -0.02084 -0.05555 C -0.03299 -0.03147 -0.02587 -0.01944 -0.03125 0.01667 C -0.03351 0.03172 -0.03594 0.04654 -0.03959 0.06112 C -0.03455 0.01343 -0.03959 0.06968 -0.03959 -0.02499 C -0.03959 -0.0287 -0.0375 -0.0324 -0.0375 -0.0361 " pathEditMode="relative" ptsTypes="ffffffffffffffffffffffffffffffffffffffffffffffffffffffffffffffffffffffffffffffffA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4.81481E-6 C -0.00312 -0.0125 -0.00728 -0.02384 -0.01041 -0.03611 C -0.01701 -0.01412 -0.01735 0.00741 -0.02083 0.03055 C -0.01788 -0.04144 -0.01978 -0.02824 -0.01458 4.81481E-6 C -0.0111 -0.03658 -0.01423 -0.02338 -0.01041 -0.00833 C -0.00867 -0.00162 -0.0059 0.0044 -0.00416 0.01111 C 0.00018 -0.01806 -0.0052 -0.0463 -0.00833 -0.075 C -0.01753 -0.0382 -0.02065 0.00856 -0.00416 0.04167 C 0.00608 0.01435 0.00313 0.02755 0.00626 0.00278 C 0.00556 -0.02593 0.00799 -0.05509 0.00417 -0.08333 C 0.00244 -0.0963 0.00122 -0.05741 7.22222E-6 -0.04445 C -0.00329 -0.01019 -0.00538 0.0243 -0.01041 0.05833 C -0.01527 0.13542 -0.01128 0.08542 -0.01458 -0.025 C -0.01527 -0.04607 -0.01579 -0.06991 -0.02291 -0.08889 C -0.0236 -0.09352 -0.02395 -0.09838 -0.02499 -0.10278 C -0.02603 -0.10671 -0.02638 -0.11574 -0.02916 -0.11389 C -0.03315 -0.11134 -0.03194 -0.10278 -0.03333 -0.09722 C -0.03246 -0.04167 -0.04426 0.02083 -0.02499 0.07222 C -0.02222 0.06944 -0.01874 0.06759 -0.01666 0.06389 C -0.01492 0.06088 -0.01562 0.05625 -0.01458 0.05278 C -0.00781 0.02847 -0.01284 0.05602 -0.00624 0.02778 C -0.00242 0.01157 -0.00034 -0.00556 0.00209 -0.02222 C 0.00678 -0.05301 0.00087 -0.02546 0.00834 -0.05278 C 0.0099 -0.05833 0.01251 -0.06945 0.01251 -0.06945 C 0.0132 -0.03704 0.01459 -0.00463 0.01459 0.02778 C 0.01459 0.04815 0.01511 -0.0132 0.01251 -0.03333 C 0.01216 -0.03611 0.00834 -0.03519 0.00626 -0.03611 C 0.0014 -0.01667 0.00348 -0.01389 7.22222E-6 -0.02778 C -0.00919 -0.00718 -0.01024 0.01574 -0.01458 0.03889 C -0.02117 0.02106 -0.02135 0.00625 -0.02291 -0.01389 C -0.0236 -0.01019 -0.02499 -0.00648 -0.02499 -0.00278 C -0.02499 0.00648 -0.0243 0.03403 -0.02291 0.025 C -0.01944 0.00324 -0.02013 -0.01945 -0.01874 -0.04167 C -0.01301 -0.0037 -0.00902 0.03472 -0.00208 0.07222 C -0.00069 0.06852 0.00087 0.06505 0.00209 0.06111 C 0.00365 0.05579 0.00626 0.04444 0.00626 0.04444 C 0.00556 0.01204 0.00574 -0.02037 0.00417 -0.05278 C 0.004 -0.05648 0.00261 -0.04537 0.00209 -0.04167 C 0.00018 -0.02662 -0.00051 -0.01435 -0.00416 4.81481E-6 C -0.00347 0.00255 0.00157 0.02361 0.00209 0.02222 C 0.00556 0.01296 0.00313 0.00185 0.00417 -0.00833 C 0.00522 -0.01852 0.0073 -0.0287 0.00834 -0.03889 C 0.00765 -0.025 0.01094 -0.00972 0.00626 0.00278 C 0.00278 0.01204 0.00695 -0.01829 0.00417 -0.02778 C 0.00261 -0.0331 0.00261 -0.01667 0.00209 -0.01111 C -0.00555 0.0713 0.00469 -0.02639 -0.00208 0.03611 C -0.00277 0.01481 -0.00294 -0.00648 -0.00416 -0.02778 C -0.00433 -0.03079 -0.00416 -0.03704 -0.00624 -0.03611 C -0.00919 -0.03472 -0.00902 -0.0287 -0.01041 -0.025 C -0.0111 -0.01667 -0.01163 -0.00833 -0.01249 4.81481E-6 C -0.01301 0.00463 -0.01371 0.00926 -0.01458 0.01389 C -0.0151 0.01667 -0.01822 0.0243 -0.01666 0.02222 C -0.0144 0.01921 -0.01388 0.01481 -0.01249 0.01111 C -0.0118 0.00648 -0.01076 0.00185 -0.01041 -0.00278 C -0.00381 -0.09583 -0.01163 -0.02083 -0.00416 0.01944 C 0.0007 0.01296 0.00331 0.01204 0.00417 0.00278 C 0.00522 -0.00926 0.00626 -0.0213 0.00626 -0.03333 C 0.00626 -0.03796 0.00487 -0.02408 0.00417 -0.01945 C -0.00225 -0.05347 0.00053 -0.04931 -0.00208 -0.00556 C -0.00277 -0.01945 -0.00242 -0.03357 -0.00416 -0.04722 C -0.00451 -0.05 -0.00572 -0.04167 -0.00624 -0.03889 C -0.00711 -0.03519 -0.00746 -0.03148 -0.00833 -0.02778 C -0.01093 -0.01597 -0.01458 0.00833 -0.01458 0.00833 C -0.02378 -0.0162 -0.01666 -0.08565 -0.02291 -0.01111 C -0.02343 -0.00556 -0.0243 4.81481E-6 -0.02499 0.00555 C -0.0236 0.00833 -0.02308 0.01505 -0.02083 0.01389 C -0.01701 0.0118 -0.01649 0.00463 -0.01458 4.81481E-6 C -0.01093 -0.0088 -0.01041 -0.01945 -0.00624 -0.02778 C 7.22222E-6 -0.04028 -0.00294 -0.0331 0.00209 -0.05 C 0.00487 -0.03866 0.00278 -0.03056 7.22222E-6 -0.01945 C 0.0007 -0.01482 -0.00138 -0.00556 0.00209 -0.00556 C 0.00591 -0.00556 0.00504 -0.01482 0.00626 -0.01945 C 0.0132 -0.04468 0.0073 -0.02755 0.01459 -0.04722 C 0.01251 -0.03333 0.0099 -0.025 0.01251 -0.01111 C 0.02483 -0.05232 0.00921 -0.00116 0.02084 -0.03611 C 0.02414 -0.04607 0.02709 -0.05857 0.02292 -0.04167 C 0.02101 -0.02384 0.01824 -0.00949 0.02084 0.00833 C 0.02501 -0.01389 0.02206 -0.03611 0.01876 -0.05833 C 0.00522 -0.0463 0.00921 -0.0456 0.00417 -0.02778 C 0.00331 -0.02454 0.00105 -0.02245 7.22222E-6 -0.01945 C -0.00399 -0.00857 -0.00538 0.00116 -0.01041 0.01111 C -0.01475 -0.00625 -0.01284 0.00555 -0.00833 -0.025 C -0.00798 -0.02778 -0.0059 -0.03611 -0.00624 -0.03333 C -0.00728 -0.02593 -0.00902 -0.01852 -0.01041 -0.01111 C -0.0111 -0.00741 -0.01249 4.81481E-6 -0.01249 4.81481E-6 C -0.01319 -0.00833 -0.01128 -0.01783 -0.01458 -0.025 C -0.01614 -0.02824 -0.02239 -0.02593 -0.02291 -0.02222 C -0.02413 -0.01389 -0.02152 -0.00486 -0.01874 0.00278 C -0.0118 0.0213 -0.01249 0.0037 -0.01249 0.00278 " pathEditMode="relative" ptsTypes="ffffffffffffffffffffffffffffffffffffffffffffffffffffffffffffffffffffffffffffffffffffffff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14815E-6 C 0.00139 -0.00464 0.00104 -0.01112 0.00417 -0.0139 C 0.00521 -0.01482 0.00833 0.00833 0.00833 0.00555 C 0.00833 -0.00093 0.00729 -0.00741 0.00625 -0.0139 C 0.00521 -0.01968 0.00208 -0.03056 0.00208 -0.03056 C -0.0184 -0.02153 0.01771 -0.04028 -0.00625 -0.00834 C -0.00747 -0.00672 -0.01632 -0.04098 -0.01458 -0.03612 C -0.01319 -0.03241 -0.01198 -0.02848 -0.01042 -0.02501 C -0.00851 -0.02107 -0.0059 -0.01783 -0.00417 -0.0139 C 0.00017 -0.00348 0.00226 0.00879 0.00625 0.01944 C 0.01059 0.00208 0.01007 0.0081 0.00625 -0.02223 C 0.00556 -0.02802 0.00208 -0.0389 0.00208 -0.0389 C 0.0026 -0.0294 0.00677 0.01828 0.00208 0.03055 C -0.00017 0.03634 0.00087 0.01759 1.94444E-6 0.0111 C -0.00191 -0.00371 -0.0026 -0.01899 -0.00625 -0.03334 C -0.00399 -0.00927 0.00191 0.00763 0.00625 0.03055 C 0.00851 0.01874 0.01111 0.00856 0.01458 -0.00278 C 0.01528 -0.01297 0.01424 -0.02362 0.01667 -0.03334 C 0.01771 -0.03774 0.01892 -0.02408 0.01875 -0.01945 C 0.01823 -0.00649 0.01597 0.00647 0.01458 0.01944 C 0.01215 0.00647 0.00781 -0.0044 0.00417 -0.01667 C 0.0026 -0.022 1.94444E-6 -0.03334 1.94444E-6 -0.03334 C -0.00399 -0.00672 -0.00538 -0.00278 1.94444E-6 0.0361 C 0.00052 0.04027 0.00313 0.02893 0.00417 0.02499 C 0.0066 0.01689 0.01042 -8.14815E-6 0.01042 -8.14815E-6 C 0.00694 -0.01876 0.00191 -0.03936 -0.00625 -0.05556 C -0.00694 -0.04167 -0.00642 -0.02755 -0.00833 -0.0139 C -0.00885 -0.01019 -0.00955 -0.0213 -0.01042 -0.02501 C -0.01163 -0.02964 -0.01337 -0.03427 -0.01458 -0.0389 C -0.01615 -0.04445 -0.01875 -0.05556 -0.01875 -0.05556 C -0.01719 -0.03658 -0.01667 -0.02223 -0.01042 -0.00556 C -0.0092 0.00231 -0.00799 0.01157 -0.00625 0.01944 C -0.00503 0.02499 -0.00347 0.03055 -0.00208 0.0361 C -0.00139 0.03888 1.94444E-6 0.04444 1.94444E-6 0.04444 C 0.00226 0.03703 0.00625 0.03009 0.00625 0.02222 C 0.00625 0.0037 0.00208 -0.01482 0.00208 -0.03334 C 0.00208 -0.04075 0.00417 -0.01853 0.00417 -0.01112 C 0.00417 -0.00811 0.0026 -0.01667 0.00208 -0.01945 C 0.00052 -0.02686 -0.00208 -0.04167 -0.00208 -0.04167 C -0.00139 -0.02501 -0.00243 -0.00811 1.94444E-6 0.00833 C 0.00104 0.01573 0.00122 -0.0213 0.00208 -0.0139 C 0.00417 0.00624 0.00347 0.02685 0.00417 0.04722 C 0.01267 0.01342 0.01059 0.02499 0.00417 -0.04723 C 0.00295 -0.06019 0.00278 -0.0213 0.00208 -0.00834 C 0.00521 0.03356 0.00226 0.0206 0.0125 -8.14815E-6 C 0.01319 -0.00464 0.01354 -0.0095 0.01458 -0.0139 C 0.01563 -0.01783 0.01806 -0.02107 0.01875 -0.02501 C 0.025 -0.05811 0.01597 -0.03751 0.025 -0.05556 C 0.02569 -0.05927 0.02552 -0.06991 0.02708 -0.06667 C 0.02986 -0.06112 0.03038 -0.05348 0.02917 -0.04723 C 0.02865 -0.04445 0.025 -0.04538 0.02292 -0.04445 C 0.01944 -0.02616 0.01806 -0.00718 0.01458 0.0111 C 0.01597 0.01759 0.01771 0.03726 0.01875 0.03055 C 0.0276 -0.02848 0.01806 -0.00533 0.0125 0.00555 C 0.01181 0.00925 0.01146 0.01319 0.01042 0.01666 C 0.00938 0.01967 0.00625 0.02823 0.00625 0.02499 C 0.00625 0.02036 0.01337 -0.0088 0.01458 -0.01667 C 0.01615 -0.02593 0.01875 -0.04445 0.01875 -0.04445 C 0.01806 -0.06899 0.02743 -0.1294 0.00417 -0.15001 C -0.00278 -0.11274 -0.00781 -0.07732 -0.01042 -0.0389 C -0.00972 -0.01482 -0.01389 0.01041 -0.00833 0.03333 C -0.0033 0.05393 0.01146 0.02036 0.01667 0.0111 C 0.01875 -0.0051 0.02205 -0.02015 0.025 -0.03612 C 0.02066 -0.08241 0.02257 -0.04607 0.01875 -0.03056 C 0.01806 -0.02408 0.01753 -0.0176 0.01667 -0.01112 C 0.01615 -0.00649 0.01563 0.00717 0.01458 0.00277 C 0.01146 -0.00973 0.01181 -0.02315 0.01042 -0.03612 C 0.00764 -0.02177 0.00503 -0.00765 1.94444E-6 0.00555 C -0.00278 -0.00903 -0.00139 -0.02431 -0.00417 -0.0389 C -0.00486 -0.0426 -0.00573 -0.03149 -0.00625 -0.02778 C -0.00712 -0.02038 -0.00764 -0.01297 -0.00833 -0.00556 C -0.00903 0.00092 -0.01389 0.00925 -0.01042 0.01388 C -0.00729 0.01805 -0.00625 -0.00278 -0.00625 -0.00278 C -0.00694 -0.01667 -0.00642 -0.03079 -0.00833 -0.04445 C -0.00885 -0.04815 -0.0099 -0.03704 -0.01042 -0.03334 C -0.01198 -0.02408 -0.01233 -0.01459 -0.01458 -0.00556 C -0.01528 -0.00278 -0.01771 0.00532 -0.01667 0.00277 C -0.01493 -0.00163 -0.01389 -0.00649 -0.0125 -0.01112 C -0.01319 -0.02223 -0.01146 -0.03403 -0.01458 -0.04445 C -0.01545 -0.04746 -0.01997 -0.04214 -0.02083 -0.0389 C -0.02448 -0.0257 -0.02326 -0.01112 -0.025 0.00277 C -0.02222 0.01411 -0.02326 0.01458 -0.02083 -8.14815E-6 C -0.02014 -0.00464 -0.01944 -0.00927 -0.01875 -0.0139 C -0.01944 -0.02315 -0.02083 -0.05093 -0.02083 -0.04167 C -0.02083 0.01342 -0.0158 0.06203 -0.02083 0.00833 C -0.02083 -0.00278 -0.02083 0.00462 -0.01875 0.03055 C -0.00486 0.01828 -0.01094 0.00208 -0.00625 -0.01667 C -0.00278 0.00647 -0.00382 0.02985 0.00625 0.04999 C 0.01441 0.02847 0.01649 -0.06575 0.00625 -0.02501 C 0.00694 -0.00464 0.0066 0.01573 0.00833 0.0361 C 0.00868 0.03981 0.00851 0.028 0.01042 0.02499 C 0.01233 0.02175 0.01597 0.02129 0.01875 0.01944 C 0.02292 -0.01343 0.02153 0.0111 0.025 0.02499 C 0.02847 0.00208 0.02708 0.01573 0.02708 -0.01667 " pathEditMode="relative" ptsTypes="fffffffffffffffffffffffffffffffffffffffffffffffffffffffffffffffffffffffffffffffffffffffffffffA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 0.850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efore and after noise reduction by theilr."/>
          <p:cNvPicPr>
            <a:picLocks noChangeAspect="1" noChangeArrowheads="1"/>
          </p:cNvPicPr>
          <p:nvPr/>
        </p:nvPicPr>
        <p:blipFill>
          <a:blip r:embed="rId6" cstate="print"/>
          <a:srcRect t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0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1777" y="4357694"/>
            <a:ext cx="3071134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1777" y="4357694"/>
            <a:ext cx="3071133" cy="24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lide 10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59788" y="404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 Diagonal Corner Rectangle 5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What are you afraid of?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714500" y="2643188"/>
            <a:ext cx="6500813" cy="1143000"/>
          </a:xfrm>
          <a:prstGeom prst="wedgeRoundRectCallout">
            <a:avLst>
              <a:gd name="adj1" fmla="val -34205"/>
              <a:gd name="adj2" fmla="val 1473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chemeClr val="tx1"/>
                </a:solidFill>
              </a:rPr>
              <a:t>De quoi </a:t>
            </a:r>
            <a:r>
              <a:rPr lang="en-GB" sz="4000" dirty="0" err="1">
                <a:solidFill>
                  <a:schemeClr val="tx1"/>
                </a:solidFill>
              </a:rPr>
              <a:t>avez-vous</a:t>
            </a:r>
            <a:r>
              <a:rPr lang="en-GB" sz="4000" dirty="0">
                <a:solidFill>
                  <a:schemeClr val="tx1"/>
                </a:solidFill>
              </a:rPr>
              <a:t> </a:t>
            </a:r>
            <a:r>
              <a:rPr lang="en-GB" sz="4000" dirty="0" err="1">
                <a:solidFill>
                  <a:schemeClr val="tx1"/>
                </a:solidFill>
              </a:rPr>
              <a:t>peur</a:t>
            </a:r>
            <a:r>
              <a:rPr lang="en-GB" sz="4000" dirty="0">
                <a:solidFill>
                  <a:schemeClr val="tx1"/>
                </a:solidFill>
              </a:rPr>
              <a:t> ?</a:t>
            </a:r>
          </a:p>
        </p:txBody>
      </p:sp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before and after noise reduction by theilr."/>
          <p:cNvPicPr>
            <a:picLocks noChangeAspect="1" noChangeArrowheads="1"/>
          </p:cNvPicPr>
          <p:nvPr/>
        </p:nvPicPr>
        <p:blipFill>
          <a:blip r:embed="rId6" cstate="print"/>
          <a:srcRect t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35" name="Picture 34" descr="A drawing of a spatula&#10;&#10;AI-generated content may be incorrect.">
            <a:extLst>
              <a:ext uri="{FF2B5EF4-FFF2-40B4-BE49-F238E27FC236}">
                <a16:creationId xmlns:a16="http://schemas.microsoft.com/office/drawing/2014/main" id="{ED7103F6-6432-5E7D-421F-0CDBFE39D92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36" name="Picture 35" descr="A drawing of a spatula&#10;&#10;AI-generated content may be incorrect.">
            <a:extLst>
              <a:ext uri="{FF2B5EF4-FFF2-40B4-BE49-F238E27FC236}">
                <a16:creationId xmlns:a16="http://schemas.microsoft.com/office/drawing/2014/main" id="{711C8E57-02BD-60CC-BBD6-EE0A49B9AA2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IMG_9419.jpg by bionicteaching."/>
          <p:cNvPicPr>
            <a:picLocks noChangeAspect="1" noChangeArrowheads="1"/>
          </p:cNvPicPr>
          <p:nvPr/>
        </p:nvPicPr>
        <p:blipFill>
          <a:blip r:embed="rId6" cstate="print"/>
          <a:srcRect t="147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1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43938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I am a bit worried</a:t>
            </a:r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2071688" y="5429250"/>
            <a:ext cx="6572250" cy="928688"/>
          </a:xfrm>
          <a:prstGeom prst="wedgeRoundRectCallout">
            <a:avLst>
              <a:gd name="adj1" fmla="val -2167"/>
              <a:gd name="adj2" fmla="val -1748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chemeClr val="tx1"/>
                </a:solidFill>
              </a:rPr>
              <a:t>Je suis un peu inquiète.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2071688" y="5429250"/>
            <a:ext cx="6572250" cy="928688"/>
          </a:xfrm>
          <a:prstGeom prst="wedgeRoundRectCallout">
            <a:avLst>
              <a:gd name="adj1" fmla="val -2167"/>
              <a:gd name="adj2" fmla="val -1748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chemeClr val="tx1"/>
                </a:solidFill>
              </a:rPr>
              <a:t>Je suis un peu inquiet.</a:t>
            </a:r>
          </a:p>
        </p:txBody>
      </p:sp>
    </p:spTree>
    <p:custDataLst>
      <p:tags r:id="rId1"/>
    </p:custData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orried by bionicteaching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20688"/>
            <a:ext cx="9144000" cy="64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2962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Why are you worried?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285750" y="5643563"/>
            <a:ext cx="7215188" cy="928687"/>
          </a:xfrm>
          <a:prstGeom prst="wedgeRoundRectCallout">
            <a:avLst>
              <a:gd name="adj1" fmla="val -60510"/>
              <a:gd name="adj2" fmla="val -1878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chemeClr val="tx1"/>
                </a:solidFill>
              </a:rPr>
              <a:t>Pourquoi es-tu inquiète ?</a:t>
            </a:r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285750" y="5643563"/>
            <a:ext cx="7215188" cy="928687"/>
          </a:xfrm>
          <a:prstGeom prst="wedgeRoundRectCallout">
            <a:avLst>
              <a:gd name="adj1" fmla="val -60510"/>
              <a:gd name="adj2" fmla="val -18578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chemeClr val="tx1"/>
                </a:solidFill>
              </a:rPr>
              <a:t>Pourquoi es-tu inquiet?</a:t>
            </a:r>
          </a:p>
        </p:txBody>
      </p:sp>
    </p:spTree>
    <p:custDataLst>
      <p:tags r:id="rId1"/>
    </p:custData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The Silver Moon Left Its Residue Over The Amputated Town by DerrickT."/>
          <p:cNvPicPr>
            <a:picLocks noChangeAspect="1" noChangeArrowheads="1"/>
          </p:cNvPicPr>
          <p:nvPr/>
        </p:nvPicPr>
        <p:blipFill>
          <a:blip r:embed="rId5" cstate="print"/>
          <a:srcRect r="12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Why is he worried?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285750" y="5286375"/>
            <a:ext cx="4572000" cy="1285875"/>
          </a:xfrm>
          <a:prstGeom prst="wedgeRoundRectCallout">
            <a:avLst>
              <a:gd name="adj1" fmla="val 194580"/>
              <a:gd name="adj2" fmla="val -59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chemeClr val="tx1"/>
                </a:solidFill>
              </a:rPr>
              <a:t>Pourquoi est-il inquiet ?</a:t>
            </a:r>
          </a:p>
        </p:txBody>
      </p:sp>
      <p:pic>
        <p:nvPicPr>
          <p:cNvPr id="12" name="Picture 11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785813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arm4.static.flickr.com/3499/3314054941_a6064dcc9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5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Is she worried?</a:t>
            </a:r>
          </a:p>
        </p:txBody>
      </p:sp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1488" y="3009900"/>
            <a:ext cx="1751012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10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14800"/>
            <a:ext cx="38576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14800"/>
            <a:ext cx="38576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ounded Rectangular Callout 13"/>
          <p:cNvSpPr/>
          <p:nvPr/>
        </p:nvSpPr>
        <p:spPr bwMode="auto">
          <a:xfrm>
            <a:off x="785813" y="2143125"/>
            <a:ext cx="4214812" cy="1285875"/>
          </a:xfrm>
          <a:prstGeom prst="wedgeRoundRectCallout">
            <a:avLst>
              <a:gd name="adj1" fmla="val 840"/>
              <a:gd name="adj2" fmla="val 1673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chemeClr val="tx1"/>
                </a:solidFill>
              </a:rPr>
              <a:t>Est-ce qu’elle est inquiète ?</a:t>
            </a:r>
          </a:p>
        </p:txBody>
      </p:sp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7037E-7 C 0.0052 -0.01365 0.0052 -0.01504 0.00208 -0.00277 C -0.00105 0.00996 0.00034 0.00278 -0.00209 0.01945 C -0.00278 0.00278 -0.00244 -0.01412 -0.00417 -0.03055 C -0.00452 -0.03356 -0.00626 -0.02523 -0.00626 -0.02222 C -0.00626 -0.01388 -0.00643 -0.00509 -0.00417 0.00278 C -0.00331 0.00556 -6.66667E-6 0.00463 0.00208 0.00556 C 0.00659 -0.03611 0.00208 -0.00324 0.00624 0.03056 C 0.00676 0.03426 0.00746 0.02315 0.00833 0.01945 C 0.01197 0.00255 0.00937 0.02061 0.01249 -0.00277 C 0.01319 -0.00833 0.01874 -0.01944 0.01458 -0.01944 C 0.01024 -0.01944 0.01041 -0.00277 0.01041 -0.00277 C 0.00972 -0.00555 0.00989 -0.01319 0.00833 -0.01111 C 0.0059 -0.00787 0.00624 0.00278 0.00624 0.00278 C 0.00555 -0.00463 0.00711 -0.01296 0.00416 -0.01944 C 0.00294 -0.02222 0.00034 -0.01435 -6.66667E-6 -0.01111 C -0.00035 -0.00833 0.00138 -0.00555 0.00208 -0.00277 C 0.00277 -0.00555 0.00225 -0.0125 0.00416 -0.01111 C 0.00937 -0.00763 0.00329 0.01158 0.00833 -0.00833 C 0.0085 -0.00763 0.01024 0.0125 0.01666 0.00834 C 0.01926 0.00672 0.01805 0.00093 0.01874 -0.00277 C 0.01735 -0.00833 0.01701 -0.0243 0.01458 -0.01944 C 0.01319 -0.01666 0.01041 -0.01111 0.01041 -0.01111 " pathEditMode="relative" ptsTypes="ffffffffffffffffffffffA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tudio by 'Playingwithbrushes'."/>
          <p:cNvPicPr>
            <a:picLocks noChangeAspect="1" noChangeArrowheads="1"/>
          </p:cNvPicPr>
          <p:nvPr/>
        </p:nvPicPr>
        <p:blipFill>
          <a:blip r:embed="rId6" cstate="print"/>
          <a:srcRect t="47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4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01063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She is a bit anxious</a:t>
            </a:r>
          </a:p>
        </p:txBody>
      </p:sp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1488" y="3009900"/>
            <a:ext cx="1751012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8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14800"/>
            <a:ext cx="38576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3" y="4929188"/>
            <a:ext cx="2074862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ghostclou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3" y="4929188"/>
            <a:ext cx="2074862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 bwMode="auto">
          <a:xfrm>
            <a:off x="785813" y="2143125"/>
            <a:ext cx="3500437" cy="1285875"/>
          </a:xfrm>
          <a:prstGeom prst="wedgeRoundRectCallout">
            <a:avLst>
              <a:gd name="adj1" fmla="val 66146"/>
              <a:gd name="adj2" fmla="val 20885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chemeClr val="tx1"/>
                </a:solidFill>
              </a:rPr>
              <a:t>Elle est un peu inquiète.</a:t>
            </a:r>
          </a:p>
        </p:txBody>
      </p:sp>
    </p:spTree>
    <p:custDataLst>
      <p:tags r:id="rId1"/>
    </p:custData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7037E-7 C 0.0052 -0.01365 0.0052 -0.01504 0.00208 -0.00277 C -0.00105 0.00996 0.00034 0.00278 -0.00209 0.01945 C -0.00278 0.00278 -0.00244 -0.01412 -0.00417 -0.03055 C -0.00452 -0.03356 -0.00626 -0.02523 -0.00626 -0.02222 C -0.00626 -0.01388 -0.00643 -0.00509 -0.00417 0.00278 C -0.00331 0.00556 -6.66667E-6 0.00463 0.00208 0.00556 C 0.00659 -0.03611 0.00208 -0.00324 0.00624 0.03056 C 0.00676 0.03426 0.00746 0.02315 0.00833 0.01945 C 0.01197 0.00255 0.00937 0.02061 0.01249 -0.00277 C 0.01319 -0.00833 0.01874 -0.01944 0.01458 -0.01944 C 0.01024 -0.01944 0.01041 -0.00277 0.01041 -0.00277 C 0.00972 -0.00555 0.00989 -0.01319 0.00833 -0.01111 C 0.0059 -0.00787 0.00624 0.00278 0.00624 0.00278 C 0.00555 -0.00463 0.00711 -0.01296 0.00416 -0.01944 C 0.00294 -0.02222 0.00034 -0.01435 -6.66667E-6 -0.01111 C -0.00035 -0.00833 0.00138 -0.00555 0.00208 -0.00277 C 0.00277 -0.00555 0.00225 -0.0125 0.00416 -0.01111 C 0.00937 -0.00763 0.00329 0.01158 0.00833 -0.00833 C 0.0085 -0.00763 0.01024 0.0125 0.01666 0.00834 C 0.01926 0.00672 0.01805 0.00093 0.01874 -0.00277 C 0.01735 -0.00833 0.01701 -0.0243 0.01458 -0.01944 C 0.01319 -0.01666 0.01041 -0.01111 0.01041 -0.01111 " pathEditMode="relative" ptsTypes="ffffffffffffffffffffffA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8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nsects by bjortklingd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6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01063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She is afraid of insects!</a:t>
            </a:r>
          </a:p>
        </p:txBody>
      </p:sp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1488" y="3009900"/>
            <a:ext cx="1751012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 bwMode="auto">
          <a:xfrm>
            <a:off x="500063" y="5357813"/>
            <a:ext cx="6500812" cy="928687"/>
          </a:xfrm>
          <a:prstGeom prst="wedgeRoundRectCallout">
            <a:avLst>
              <a:gd name="adj1" fmla="val -57500"/>
              <a:gd name="adj2" fmla="val 1082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chemeClr val="tx1"/>
                </a:solidFill>
              </a:rPr>
              <a:t>Elle a </a:t>
            </a:r>
            <a:r>
              <a:rPr lang="en-GB" sz="4000" dirty="0" err="1">
                <a:solidFill>
                  <a:schemeClr val="tx1"/>
                </a:solidFill>
              </a:rPr>
              <a:t>peur</a:t>
            </a:r>
            <a:r>
              <a:rPr lang="en-GB" sz="4000" dirty="0">
                <a:solidFill>
                  <a:schemeClr val="tx1"/>
                </a:solidFill>
              </a:rPr>
              <a:t> des </a:t>
            </a:r>
            <a:r>
              <a:rPr lang="en-GB" sz="4000" dirty="0" err="1">
                <a:solidFill>
                  <a:schemeClr val="tx1"/>
                </a:solidFill>
              </a:rPr>
              <a:t>insectes</a:t>
            </a:r>
            <a:r>
              <a:rPr lang="en-GB" sz="4000" dirty="0">
                <a:solidFill>
                  <a:schemeClr val="tx1"/>
                </a:solidFill>
              </a:rPr>
              <a:t> !</a:t>
            </a:r>
          </a:p>
        </p:txBody>
      </p:sp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7037E-7 C 0.0052 -0.01365 0.0052 -0.01504 0.00208 -0.00277 C -0.00105 0.00996 0.00034 0.00278 -0.00209 0.01945 C -0.00278 0.00278 -0.00244 -0.01412 -0.00417 -0.03055 C -0.00452 -0.03356 -0.00626 -0.02523 -0.00626 -0.02222 C -0.00626 -0.01388 -0.00643 -0.00509 -0.00417 0.00278 C -0.00331 0.00556 -6.66667E-6 0.00463 0.00208 0.00556 C 0.00659 -0.03611 0.00208 -0.00324 0.00624 0.03056 C 0.00676 0.03426 0.00746 0.02315 0.00833 0.01945 C 0.01197 0.00255 0.00937 0.02061 0.01249 -0.00277 C 0.01319 -0.00833 0.01874 -0.01944 0.01458 -0.01944 C 0.01024 -0.01944 0.01041 -0.00277 0.01041 -0.00277 C 0.00972 -0.00555 0.00989 -0.01319 0.00833 -0.01111 C 0.0059 -0.00787 0.00624 0.00278 0.00624 0.00278 C 0.00555 -0.00463 0.00711 -0.01296 0.00416 -0.01944 C 0.00294 -0.02222 0.00034 -0.01435 -6.66667E-6 -0.01111 C -0.00035 -0.00833 0.00138 -0.00555 0.00208 -0.00277 C 0.00277 -0.00555 0.00225 -0.0125 0.00416 -0.01111 C 0.00937 -0.00763 0.00329 0.01158 0.00833 -0.00833 C 0.0085 -0.00763 0.01024 0.0125 0.01666 0.00834 C 0.01926 0.00672 0.01805 0.00093 0.01874 -0.00277 C 0.01735 -0.00833 0.01701 -0.0243 0.01458 -0.01944 C 0.01319 -0.01666 0.01041 -0.01111 0.01041 -0.01111 " pathEditMode="relative" ptsTypes="ffffffffffffffffffffffA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eaf insect by fifikins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2962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Insects are afraid of her!</a:t>
            </a:r>
          </a:p>
        </p:txBody>
      </p:sp>
      <p:pic>
        <p:nvPicPr>
          <p:cNvPr id="8197" name="Picture 7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8" y="4786313"/>
            <a:ext cx="25971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8" y="4786313"/>
            <a:ext cx="25971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 bwMode="auto">
          <a:xfrm>
            <a:off x="785813" y="2143125"/>
            <a:ext cx="4214812" cy="1285875"/>
          </a:xfrm>
          <a:prstGeom prst="wedgeRoundRectCallout">
            <a:avLst>
              <a:gd name="adj1" fmla="val 840"/>
              <a:gd name="adj2" fmla="val 1673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000" dirty="0">
                <a:solidFill>
                  <a:schemeClr val="tx1"/>
                </a:solidFill>
              </a:rPr>
              <a:t>Les insectes ont peur d’elle !</a:t>
            </a:r>
          </a:p>
        </p:txBody>
      </p:sp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nnoying Noises Prohibitted [sic] by BarelyFitz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762000"/>
            <a:ext cx="9144000" cy="12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de 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29625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 bwMode="auto">
          <a:xfrm>
            <a:off x="0" y="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chemeClr val="tx1"/>
                </a:solidFill>
              </a:rPr>
              <a:t>They are easily frightened by noises</a:t>
            </a: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428625" y="5143500"/>
            <a:ext cx="8429625" cy="1143000"/>
          </a:xfrm>
          <a:prstGeom prst="wedgeRoundRectCallout">
            <a:avLst>
              <a:gd name="adj1" fmla="val -23834"/>
              <a:gd name="adj2" fmla="val 2723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dirty="0" err="1">
                <a:solidFill>
                  <a:schemeClr val="tx1"/>
                </a:solidFill>
              </a:rPr>
              <a:t>Ils</a:t>
            </a:r>
            <a:r>
              <a:rPr lang="en-GB" sz="4000" dirty="0">
                <a:solidFill>
                  <a:schemeClr val="tx1"/>
                </a:solidFill>
              </a:rPr>
              <a:t> </a:t>
            </a:r>
            <a:r>
              <a:rPr lang="en-GB" sz="4000" dirty="0" err="1">
                <a:solidFill>
                  <a:schemeClr val="tx1"/>
                </a:solidFill>
              </a:rPr>
              <a:t>ont</a:t>
            </a:r>
            <a:r>
              <a:rPr lang="en-GB" sz="4000" dirty="0">
                <a:solidFill>
                  <a:schemeClr val="tx1"/>
                </a:solidFill>
              </a:rPr>
              <a:t> </a:t>
            </a:r>
            <a:r>
              <a:rPr lang="en-GB" sz="4000" dirty="0" err="1">
                <a:solidFill>
                  <a:schemeClr val="tx1"/>
                </a:solidFill>
              </a:rPr>
              <a:t>facilement</a:t>
            </a:r>
            <a:r>
              <a:rPr lang="en-GB" sz="4000" dirty="0">
                <a:solidFill>
                  <a:schemeClr val="tx1"/>
                </a:solidFill>
              </a:rPr>
              <a:t> </a:t>
            </a:r>
            <a:r>
              <a:rPr lang="en-GB" sz="4000" dirty="0" err="1">
                <a:solidFill>
                  <a:schemeClr val="tx1"/>
                </a:solidFill>
              </a:rPr>
              <a:t>peur</a:t>
            </a:r>
            <a:r>
              <a:rPr lang="en-GB" sz="4000" dirty="0">
                <a:solidFill>
                  <a:schemeClr val="tx1"/>
                </a:solidFill>
              </a:rPr>
              <a:t> des bruits.</a:t>
            </a:r>
          </a:p>
        </p:txBody>
      </p:sp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57188" y="1000125"/>
            <a:ext cx="3500438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28938"/>
            <a:ext cx="1914525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27688" y="2928938"/>
            <a:ext cx="3802062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38" y="1357313"/>
            <a:ext cx="1785937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4.81481E-6 C 0.00156 -0.01019 0.0026 -0.02037 0.00416 -0.03056 C 0.00538 -0.03796 0.00833 -0.05278 0.00833 -0.05278 C 0.01145 -0.04028 0.01268 -0.0331 0.01874 -0.02222 C 0.01944 -0.01852 0.01805 -0.01227 0.02083 -0.01111 C 0.02326 -0.00995 0.02482 -0.0162 0.02499 -0.01944 C 0.02551 -0.03796 0.0236 -0.05648 0.02291 -0.075 C 0.01961 -0.05278 0.01874 -0.03009 0.01458 -0.00833 C 0.01388 -0.01204 0.01336 -0.01574 0.01249 -0.01944 C 0.01197 -0.02222 0.01232 -0.02639 0.01041 -0.02778 C 0.0085 -0.02917 0.00624 -0.02593 0.00416 -0.025 C 0.00347 -0.02222 0.00433 -0.01667 0.00208 -0.01667 C -0.00018 -0.01667 -6.38889E-6 -0.02801 -6.38889E-6 -0.025 C -6.38889E-6 -0.01481 0.00138 -0.00463 0.00208 0.00556 C 0.00503 -0.08287 -0.00192 -0.06505 0.01249 -0.03611 C 0.01527 -0.02153 0.01874 -0.00972 0.02499 0.00278 C 0.03506 -0.01736 0.03298 -0.02361 0.03124 -0.05 C 0.02985 -0.02708 0.0276 -0.01296 0.02499 0.00833 C 0.01926 -0.01435 0.01683 -0.03796 0.01249 -0.06111 C 0.0052 -0.04144 0.00399 -0.02106 -6.38889E-6 4.81481E-6 C -6.38889E-6 -0.00741 -0.00018 -0.0037 0.00208 0.01111 C 0.01354 0.00602 0.00972 -0.00185 0.01249 -0.01667 C 0.01319 -0.00648 0.01163 0.0044 0.01458 0.01389 C 0.01579 0.01759 0.0177 0.00671 0.01874 0.00278 C 0.02725 -0.02755 0.01336 0.01157 0.02499 -0.01944 C 0.0243 -0.03241 0.02465 -0.0456 0.02291 -0.05833 C 0.02256 -0.06111 0.02169 -0.05278 0.02083 -0.05 C 0.01319 -0.02593 0.01944 -0.05 0.01458 -0.03056 C 0.01128 0.00463 0.01371 -0.00648 0.01041 -0.03056 C 0.00937 -0.03843 0.00746 -0.04051 0.00416 -0.04722 C 0.00208 -0.04537 -0.00105 -0.04468 -0.00209 -0.04167 C -0.004 -0.03565 -0.00331 -0.0287 -0.00417 -0.02222 C -0.00574 -0.00972 -0.0073 -0.00208 -0.01251 0.00833 C -0.00747 -0.01852 -0.00938 -0.0213 -0.00626 4.81481E-6 C -0.00556 -0.0037 -0.00452 -0.00741 -0.00417 -0.01111 C -0.00035 -0.05509 -0.004 -0.05949 -6.38889E-6 -0.02222 C 0.00051 -0.01759 0.00017 -0.01227 0.00208 -0.00833 C 0.00329 -0.00579 0.00624 -0.00648 0.00833 -0.00556 C 0.01423 -0.01736 0.01735 -0.02801 0.02083 -0.04167 C 0.02152 -0.04444 0.01944 -0.03611 0.01874 -0.03333 C 0.01735 -0.02778 0.01319 -0.01227 0.01458 -0.00833 C 0.01562 -0.00556 0.02065 -0.02708 0.02083 -0.02778 C 0.02152 -0.01852 0.02013 -0.00856 0.02291 4.81481E-6 C 0.02395 0.00301 0.02604 -0.00532 0.02708 -0.00833 C 0.02881 -0.01273 0.02985 -0.01759 0.03124 -0.02222 C 0.03194 -0.0287 0.03333 -0.03519 0.03333 -0.04167 C 0.03333 -0.04468 0.03315 -0.03194 0.03124 -0.03333 C 0.02864 -0.03495 0.03003 -0.04074 0.02916 -0.04444 C 0.02864 -0.04722 0.02777 -0.05 0.02708 -0.05278 C 0.0151 -0.03681 0.02517 -0.05347 0.01874 -0.02778 C 0.01788 -0.02454 0.01562 -0.02245 0.01458 -0.01944 C 0.01058 -0.00903 0.01024 -0.00509 0.00833 0.00556 C 0.00468 -0.00903 0.00954 -0.06597 0.00208 -0.03611 C 0.00051 -0.01806 0.00104 -0.00625 -0.00626 0.00833 C -0.00695 0.00463 -0.00782 0.00093 -0.00834 -0.00278 C -0.00938 -0.01111 -0.00903 -0.01968 -0.01042 -0.02778 C -0.01129 -0.03264 -0.01337 -0.03704 -0.01459 -0.04167 C -0.01546 -0.04537 -0.01494 -0.04977 -0.01667 -0.05278 C -0.01806 -0.05509 -0.02084 -0.05463 -0.02292 -0.05556 C -0.02362 -0.04815 -0.02431 -0.04074 -0.02501 -0.03333 C -0.02535 -0.0294 -0.0349 0.02963 -0.02501 -0.00556 C -0.02396 -0.00903 -0.02362 -0.01296 -0.02292 -0.01667 C -0.02223 -0.00833 -0.02535 0.00231 -0.02084 0.00833 C -0.01806 0.01204 -0.01459 0.00162 -0.01251 -0.00278 C -0.0099 -0.00856 -0.00695 -0.02593 -0.00417 -0.03333 C -0.00348 -0.02222 -0.00712 -0.00903 -0.00209 4.81481E-6 C 0.00138 0.00602 0.00069 -0.01481 0.00208 -0.02222 C 0.00277 -0.02593 0.00416 -0.03333 0.00416 -0.03333 C 0.00485 -0.02037 0.00347 -0.00694 0.00624 0.00556 C 0.00711 0.00949 0.00746 -0.00417 0.01041 -0.00556 C 0.01249 -0.00648 0.0118 4.81481E-6 0.01249 0.00278 C 0.01319 -0.00185 0.0118 -0.00833 0.01458 -0.01111 C 0.01666 -0.01319 0.01857 -0.00417 0.02083 -0.00556 C 0.02447 -0.00787 0.02534 -0.01458 0.02708 -0.01944 C 0.02812 -0.02199 0.02916 -0.03079 0.02916 -0.02778 C 0.02916 -0.02222 0.02708 -0.01111 0.02708 -0.01111 " pathEditMode="relative" ptsTypes="fffffffffffffffffffffffffffffffffffffffffffffffffffffffffffffffffffffffffffA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03704E-6 C -0.0007 -0.00833 -0.00139 -0.01666 -0.00209 -0.02499 C -0.00278 -0.03425 -0.00417 -0.06203 -0.00417 -0.05277 C -0.00417 -0.02314 -0.00278 0.00649 -0.00209 0.03612 C -0.00035 0.01783 0.00121 0.00579 0.00625 -0.0111 C 0.00694 -0.01851 0.00746 -0.02592 0.00833 -0.03333 C 0.00885 -0.03796 0.01041 -0.05184 0.01041 -0.04721 C 0.01041 -0.04166 0.00902 -0.0361 0.00833 -0.03055 C 0.0059 -0.04999 0.00781 -0.07083 0.00208 -0.08888 C -0.00018 -0.09583 0.00052 -0.07407 8.33333E-7 -0.06666 C -0.00226 -0.03703 -0.00278 0.0139 -0.01042 0.04445 C -0.01111 0.03056 -0.01094 0.01667 -0.0125 0.00279 C -0.01372 -0.00833 -0.01875 -0.02175 -0.02084 -0.03333 C -0.02292 -0.03147 -0.02657 -0.03101 -0.02709 -0.02777 C -0.02813 -0.01944 -0.02848 0.00417 -0.025 -0.00277 C -0.02032 -0.01203 -0.02361 -0.02499 -0.02292 -0.0361 C -0.02223 -0.03147 -0.02205 -0.02661 -0.02084 -0.02221 C -0.01997 -0.01897 -0.01754 -0.01712 -0.01667 -0.01388 C -0.01528 -0.00856 -0.01563 -0.00277 -0.01459 0.00279 C -0.01198 0.01644 -0.01059 0.01899 -0.00625 0.03056 C 0.00069 0.01204 -0.00348 0.02593 8.33333E-7 7.03704E-6 C 0.00121 -0.00925 0.00416 -0.02777 0.00416 -0.02777 C 0.00573 -0.05624 0.00677 -0.1111 0.01041 -0.03055 C 0.01198 0.00556 0.01215 0.04005 0.01875 0.07501 C 0.0309 0.05325 0.02951 0.02964 0.03125 0.00279 C 0.02812 -0.02592 0.02517 -0.05485 0.02083 -0.08333 C 0.01875 -0.07777 0.01545 -0.07268 0.01458 -0.06666 C 0.0118 -0.04559 0.01041 -0.00277 0.01041 -0.00277 C 0.01111 0.00834 0.00503 0.02547 0.0125 0.03056 C 0.01944 0.03519 0.01458 0.01019 0.01458 7.03704E-6 C 0.01458 -0.01296 0.01319 -0.02592 0.0125 -0.03888 C 0.00694 -0.01666 0.00955 0.01899 -0.01042 0.02779 C -0.0132 0.01251 -0.01771 -0.00022 -0.02292 -0.01388 C -0.02396 -0.01643 -0.02344 -0.02013 -0.025 -0.02221 C -0.02657 -0.0243 -0.02917 -0.02407 -0.03125 -0.02499 C -0.03056 -0.01296 -0.03177 -0.00046 -0.02917 0.01112 C -0.02848 0.01436 -0.0257 0.00603 -0.025 0.00279 C -0.02361 -0.00346 -0.02361 -0.01018 -0.02292 -0.01666 C -0.02223 -0.00555 -0.02466 0.00672 -0.02084 0.01667 C -0.01893 0.022 -0.01754 0.00579 -0.01667 7.03704E-6 C -0.01389 -0.01782 -0.01268 -0.03541 -0.00834 -0.05277 C -0.00504 0.04607 -0.00816 0.01575 -0.00417 -0.01944 C -0.00382 -0.02245 -0.00278 -0.02499 -0.00209 -0.02777 C -0.00139 -0.02314 -0.00052 -0.01851 8.33333E-7 -0.01388 C 0.00295 0.01644 -0.00139 0.02292 0.00625 0.00279 C 0.00816 -0.00995 0.00607 -0.0243 0.01041 -0.0361 C 0.01198 -0.04027 0.0118 -0.02684 0.0125 -0.02221 C 0.01319 -0.01851 0.01389 -0.01481 0.01458 -0.0111 C 0.01857 0.04654 0.01771 0.00996 0.02083 -0.0111 C 0.02448 0.00348 0.02343 0.01876 0.02708 0.03334 C 0.02847 0.02871 0.03038 0.02431 0.03125 0.01945 C 0.03246 0.0132 0.02986 0.00464 0.03333 7.03704E-6 C 0.03576 -0.00323 0.03472 0.00927 0.03541 0.0139 C 0.03611 0.01945 0.0368 0.02501 0.0375 0.03056 C 0.0342 -0.03796 0.03437 -0.01596 0.03125 0.01667 C 0.03194 0.01945 0.03177 0.02709 0.03333 0.02501 C 0.03576 0.02177 0.0342 0.01552 0.03541 0.01112 C 0.03628 0.00788 0.03854 0.00579 0.03958 0.00279 C 0.04218 -0.00532 0.04375 -0.01388 0.04583 -0.02221 C 0.04652 -0.02499 0.04722 -0.02777 0.04791 -0.03055 C 0.04861 -0.03333 0.05 -0.03888 0.05 -0.03888 C 0.05 -0.03888 0.04861 -0.03333 0.04791 -0.03055 C 0.04687 -0.02615 0.0467 -0.02129 0.04583 -0.01666 C 0.04461 -0.00925 0.04166 0.00556 0.04166 0.00556 C 0.03715 -0.03633 0.04062 -0.02083 0.03541 -0.04166 C 0.02864 -0.02823 0.03021 -0.02221 0.02708 -0.00555 C 0.02569 0.00209 0.02274 0.00927 0.02083 0.01667 C 0.01336 -0.01319 0.02378 0.03126 0.01666 -0.04999 C 0.01632 -0.0537 0.01545 -0.04258 0.01458 -0.03888 C 0.01336 -0.03333 0.0118 -0.02777 0.01041 -0.02221 C 0.00677 -0.0074 0.00364 0.00742 8.33333E-7 0.02223 C -0.0007 -0.00092 -0.00052 -0.02407 -0.00209 -0.04721 C -0.00243 -0.05092 -0.00365 -0.03981 -0.00417 -0.0361 C -0.00504 -0.03055 -0.00539 -0.02499 -0.00625 -0.01944 C -0.00782 -0.00925 -0.00868 0.00093 -0.01042 0.01112 C -0.01146 0.01691 -0.01459 0.02779 -0.01459 0.02779 C -0.01979 0.00047 -0.01563 -0.02823 -0.02084 -0.05555 C -0.03299 -0.03147 -0.02587 -0.01944 -0.03125 0.01667 C -0.03351 0.03172 -0.03594 0.04654 -0.03959 0.06112 C -0.03455 0.01343 -0.03959 0.06968 -0.03959 -0.02499 C -0.03959 -0.0287 -0.0375 -0.0324 -0.0375 -0.0361 " pathEditMode="relative" ptsTypes="ffffffffffffffffffffffffffffffffffffffffffffffffffffffffffffffffffffffffffffffffA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4.81481E-6 C -0.00312 -0.0125 -0.00728 -0.02384 -0.01041 -0.03611 C -0.01701 -0.01412 -0.01735 0.00741 -0.02083 0.03055 C -0.01788 -0.04144 -0.01978 -0.02824 -0.01458 4.81481E-6 C -0.0111 -0.03658 -0.01423 -0.02338 -0.01041 -0.00833 C -0.00867 -0.00162 -0.0059 0.0044 -0.00416 0.01111 C 0.00018 -0.01806 -0.0052 -0.0463 -0.00833 -0.075 C -0.01753 -0.0382 -0.02065 0.00856 -0.00416 0.04167 C 0.00608 0.01435 0.00313 0.02755 0.00626 0.00278 C 0.00556 -0.02593 0.00799 -0.05509 0.00417 -0.08333 C 0.00244 -0.0963 0.00122 -0.05741 7.22222E-6 -0.04445 C -0.00329 -0.01019 -0.00538 0.0243 -0.01041 0.05833 C -0.01527 0.13542 -0.01128 0.08542 -0.01458 -0.025 C -0.01527 -0.04607 -0.01579 -0.06991 -0.02291 -0.08889 C -0.0236 -0.09352 -0.02395 -0.09838 -0.02499 -0.10278 C -0.02603 -0.10671 -0.02638 -0.11574 -0.02916 -0.11389 C -0.03315 -0.11134 -0.03194 -0.10278 -0.03333 -0.09722 C -0.03246 -0.04167 -0.04426 0.02083 -0.02499 0.07222 C -0.02222 0.06944 -0.01874 0.06759 -0.01666 0.06389 C -0.01492 0.06088 -0.01562 0.05625 -0.01458 0.05278 C -0.00781 0.02847 -0.01284 0.05602 -0.00624 0.02778 C -0.00242 0.01157 -0.00034 -0.00556 0.00209 -0.02222 C 0.00678 -0.05301 0.00087 -0.02546 0.00834 -0.05278 C 0.0099 -0.05833 0.01251 -0.06945 0.01251 -0.06945 C 0.0132 -0.03704 0.01459 -0.00463 0.01459 0.02778 C 0.01459 0.04815 0.01511 -0.0132 0.01251 -0.03333 C 0.01216 -0.03611 0.00834 -0.03519 0.00626 -0.03611 C 0.0014 -0.01667 0.00348 -0.01389 7.22222E-6 -0.02778 C -0.00919 -0.00718 -0.01024 0.01574 -0.01458 0.03889 C -0.02117 0.02106 -0.02135 0.00625 -0.02291 -0.01389 C -0.0236 -0.01019 -0.02499 -0.00648 -0.02499 -0.00278 C -0.02499 0.00648 -0.0243 0.03403 -0.02291 0.025 C -0.01944 0.00324 -0.02013 -0.01945 -0.01874 -0.04167 C -0.01301 -0.0037 -0.00902 0.03472 -0.00208 0.07222 C -0.00069 0.06852 0.00087 0.06505 0.00209 0.06111 C 0.00365 0.05579 0.00626 0.04444 0.00626 0.04444 C 0.00556 0.01204 0.00574 -0.02037 0.00417 -0.05278 C 0.004 -0.05648 0.00261 -0.04537 0.00209 -0.04167 C 0.00018 -0.02662 -0.00051 -0.01435 -0.00416 4.81481E-6 C -0.00347 0.00255 0.00157 0.02361 0.00209 0.02222 C 0.00556 0.01296 0.00313 0.00185 0.00417 -0.00833 C 0.00522 -0.01852 0.0073 -0.0287 0.00834 -0.03889 C 0.00765 -0.025 0.01094 -0.00972 0.00626 0.00278 C 0.00278 0.01204 0.00695 -0.01829 0.00417 -0.02778 C 0.00261 -0.0331 0.00261 -0.01667 0.00209 -0.01111 C -0.00555 0.0713 0.00469 -0.02639 -0.00208 0.03611 C -0.00277 0.01481 -0.00294 -0.00648 -0.00416 -0.02778 C -0.00433 -0.03079 -0.00416 -0.03704 -0.00624 -0.03611 C -0.00919 -0.03472 -0.00902 -0.0287 -0.01041 -0.025 C -0.0111 -0.01667 -0.01163 -0.00833 -0.01249 4.81481E-6 C -0.01301 0.00463 -0.01371 0.00926 -0.01458 0.01389 C -0.0151 0.01667 -0.01822 0.0243 -0.01666 0.02222 C -0.0144 0.01921 -0.01388 0.01481 -0.01249 0.01111 C -0.0118 0.00648 -0.01076 0.00185 -0.01041 -0.00278 C -0.00381 -0.09583 -0.01163 -0.02083 -0.00416 0.01944 C 0.0007 0.01296 0.00331 0.01204 0.00417 0.00278 C 0.00522 -0.00926 0.00626 -0.0213 0.00626 -0.03333 C 0.00626 -0.03796 0.00487 -0.02408 0.00417 -0.01945 C -0.00225 -0.05347 0.00053 -0.04931 -0.00208 -0.00556 C -0.00277 -0.01945 -0.00242 -0.03357 -0.00416 -0.04722 C -0.00451 -0.05 -0.00572 -0.04167 -0.00624 -0.03889 C -0.00711 -0.03519 -0.00746 -0.03148 -0.00833 -0.02778 C -0.01093 -0.01597 -0.01458 0.00833 -0.01458 0.00833 C -0.02378 -0.0162 -0.01666 -0.08565 -0.02291 -0.01111 C -0.02343 -0.00556 -0.0243 4.81481E-6 -0.02499 0.00555 C -0.0236 0.00833 -0.02308 0.01505 -0.02083 0.01389 C -0.01701 0.0118 -0.01649 0.00463 -0.01458 4.81481E-6 C -0.01093 -0.0088 -0.01041 -0.01945 -0.00624 -0.02778 C 7.22222E-6 -0.04028 -0.00294 -0.0331 0.00209 -0.05 C 0.00487 -0.03866 0.00278 -0.03056 7.22222E-6 -0.01945 C 0.0007 -0.01482 -0.00138 -0.00556 0.00209 -0.00556 C 0.00591 -0.00556 0.00504 -0.01482 0.00626 -0.01945 C 0.0132 -0.04468 0.0073 -0.02755 0.01459 -0.04722 C 0.01251 -0.03333 0.0099 -0.025 0.01251 -0.01111 C 0.02483 -0.05232 0.00921 -0.00116 0.02084 -0.03611 C 0.02414 -0.04607 0.02709 -0.05857 0.02292 -0.04167 C 0.02101 -0.02384 0.01824 -0.00949 0.02084 0.00833 C 0.02501 -0.01389 0.02206 -0.03611 0.01876 -0.05833 C 0.00522 -0.0463 0.00921 -0.0456 0.00417 -0.02778 C 0.00331 -0.02454 0.00105 -0.02245 7.22222E-6 -0.01945 C -0.00399 -0.00857 -0.00538 0.00116 -0.01041 0.01111 C -0.01475 -0.00625 -0.01284 0.00555 -0.00833 -0.025 C -0.00798 -0.02778 -0.0059 -0.03611 -0.00624 -0.03333 C -0.00728 -0.02593 -0.00902 -0.01852 -0.01041 -0.01111 C -0.0111 -0.00741 -0.01249 4.81481E-6 -0.01249 4.81481E-6 C -0.01319 -0.00833 -0.01128 -0.01783 -0.01458 -0.025 C -0.01614 -0.02824 -0.02239 -0.02593 -0.02291 -0.02222 C -0.02413 -0.01389 -0.02152 -0.00486 -0.01874 0.00278 C -0.0118 0.0213 -0.01249 0.0037 -0.01249 0.00278 " pathEditMode="relative" ptsTypes="ffffffffffffffffffffffffffffffffffffffffffffffffffffffffffffffffffffffffffffffffffffffff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14815E-6 C 0.00139 -0.00464 0.00104 -0.01112 0.00417 -0.0139 C 0.00521 -0.01482 0.00833 0.00833 0.00833 0.00555 C 0.00833 -0.00093 0.00729 -0.00741 0.00625 -0.0139 C 0.00521 -0.01968 0.00208 -0.03056 0.00208 -0.03056 C -0.0184 -0.02153 0.01771 -0.04028 -0.00625 -0.00834 C -0.00747 -0.00672 -0.01632 -0.04098 -0.01458 -0.03612 C -0.01319 -0.03241 -0.01198 -0.02848 -0.01042 -0.02501 C -0.00851 -0.02107 -0.0059 -0.01783 -0.00417 -0.0139 C 0.00017 -0.00348 0.00226 0.00879 0.00625 0.01944 C 0.01059 0.00208 0.01007 0.0081 0.00625 -0.02223 C 0.00556 -0.02802 0.00208 -0.0389 0.00208 -0.0389 C 0.0026 -0.0294 0.00677 0.01828 0.00208 0.03055 C -0.00017 0.03634 0.00087 0.01759 1.94444E-6 0.0111 C -0.00191 -0.00371 -0.0026 -0.01899 -0.00625 -0.03334 C -0.00399 -0.00927 0.00191 0.00763 0.00625 0.03055 C 0.00851 0.01874 0.01111 0.00856 0.01458 -0.00278 C 0.01528 -0.01297 0.01424 -0.02362 0.01667 -0.03334 C 0.01771 -0.03774 0.01892 -0.02408 0.01875 -0.01945 C 0.01823 -0.00649 0.01597 0.00647 0.01458 0.01944 C 0.01215 0.00647 0.00781 -0.0044 0.00417 -0.01667 C 0.0026 -0.022 1.94444E-6 -0.03334 1.94444E-6 -0.03334 C -0.00399 -0.00672 -0.00538 -0.00278 1.94444E-6 0.0361 C 0.00052 0.04027 0.00313 0.02893 0.00417 0.02499 C 0.0066 0.01689 0.01042 -8.14815E-6 0.01042 -8.14815E-6 C 0.00694 -0.01876 0.00191 -0.03936 -0.00625 -0.05556 C -0.00694 -0.04167 -0.00642 -0.02755 -0.00833 -0.0139 C -0.00885 -0.01019 -0.00955 -0.0213 -0.01042 -0.02501 C -0.01163 -0.02964 -0.01337 -0.03427 -0.01458 -0.0389 C -0.01615 -0.04445 -0.01875 -0.05556 -0.01875 -0.05556 C -0.01719 -0.03658 -0.01667 -0.02223 -0.01042 -0.00556 C -0.0092 0.00231 -0.00799 0.01157 -0.00625 0.01944 C -0.00503 0.02499 -0.00347 0.03055 -0.00208 0.0361 C -0.00139 0.03888 1.94444E-6 0.04444 1.94444E-6 0.04444 C 0.00226 0.03703 0.00625 0.03009 0.00625 0.02222 C 0.00625 0.0037 0.00208 -0.01482 0.00208 -0.03334 C 0.00208 -0.04075 0.00417 -0.01853 0.00417 -0.01112 C 0.00417 -0.00811 0.0026 -0.01667 0.00208 -0.01945 C 0.00052 -0.02686 -0.00208 -0.04167 -0.00208 -0.04167 C -0.00139 -0.02501 -0.00243 -0.00811 1.94444E-6 0.00833 C 0.00104 0.01573 0.00122 -0.0213 0.00208 -0.0139 C 0.00417 0.00624 0.00347 0.02685 0.00417 0.04722 C 0.01267 0.01342 0.01059 0.02499 0.00417 -0.04723 C 0.00295 -0.06019 0.00278 -0.0213 0.00208 -0.00834 C 0.00521 0.03356 0.00226 0.0206 0.0125 -8.14815E-6 C 0.01319 -0.00464 0.01354 -0.0095 0.01458 -0.0139 C 0.01563 -0.01783 0.01806 -0.02107 0.01875 -0.02501 C 0.025 -0.05811 0.01597 -0.03751 0.025 -0.05556 C 0.02569 -0.05927 0.02552 -0.06991 0.02708 -0.06667 C 0.02986 -0.06112 0.03038 -0.05348 0.02917 -0.04723 C 0.02865 -0.04445 0.025 -0.04538 0.02292 -0.04445 C 0.01944 -0.02616 0.01806 -0.00718 0.01458 0.0111 C 0.01597 0.01759 0.01771 0.03726 0.01875 0.03055 C 0.0276 -0.02848 0.01806 -0.00533 0.0125 0.00555 C 0.01181 0.00925 0.01146 0.01319 0.01042 0.01666 C 0.00938 0.01967 0.00625 0.02823 0.00625 0.02499 C 0.00625 0.02036 0.01337 -0.0088 0.01458 -0.01667 C 0.01615 -0.02593 0.01875 -0.04445 0.01875 -0.04445 C 0.01806 -0.06899 0.02743 -0.1294 0.00417 -0.15001 C -0.00278 -0.11274 -0.00781 -0.07732 -0.01042 -0.0389 C -0.00972 -0.01482 -0.01389 0.01041 -0.00833 0.03333 C -0.0033 0.05393 0.01146 0.02036 0.01667 0.0111 C 0.01875 -0.0051 0.02205 -0.02015 0.025 -0.03612 C 0.02066 -0.08241 0.02257 -0.04607 0.01875 -0.03056 C 0.01806 -0.02408 0.01753 -0.0176 0.01667 -0.01112 C 0.01615 -0.00649 0.01563 0.00717 0.01458 0.00277 C 0.01146 -0.00973 0.01181 -0.02315 0.01042 -0.03612 C 0.00764 -0.02177 0.00503 -0.00765 1.94444E-6 0.00555 C -0.00278 -0.00903 -0.00139 -0.02431 -0.00417 -0.0389 C -0.00486 -0.0426 -0.00573 -0.03149 -0.00625 -0.02778 C -0.00712 -0.02038 -0.00764 -0.01297 -0.00833 -0.00556 C -0.00903 0.00092 -0.01389 0.00925 -0.01042 0.01388 C -0.00729 0.01805 -0.00625 -0.00278 -0.00625 -0.00278 C -0.00694 -0.01667 -0.00642 -0.03079 -0.00833 -0.04445 C -0.00885 -0.04815 -0.0099 -0.03704 -0.01042 -0.03334 C -0.01198 -0.02408 -0.01233 -0.01459 -0.01458 -0.00556 C -0.01528 -0.00278 -0.01771 0.00532 -0.01667 0.00277 C -0.01493 -0.00163 -0.01389 -0.00649 -0.0125 -0.01112 C -0.01319 -0.02223 -0.01146 -0.03403 -0.01458 -0.04445 C -0.01545 -0.04746 -0.01997 -0.04214 -0.02083 -0.0389 C -0.02448 -0.0257 -0.02326 -0.01112 -0.025 0.00277 C -0.02222 0.01411 -0.02326 0.01458 -0.02083 -8.14815E-6 C -0.02014 -0.00464 -0.01944 -0.00927 -0.01875 -0.0139 C -0.01944 -0.02315 -0.02083 -0.05093 -0.02083 -0.04167 C -0.02083 0.01342 -0.0158 0.06203 -0.02083 0.00833 C -0.02083 -0.00278 -0.02083 0.00462 -0.01875 0.03055 C -0.00486 0.01828 -0.01094 0.00208 -0.00625 -0.01667 C -0.00278 0.00647 -0.00382 0.02985 0.00625 0.04999 C 0.01441 0.02847 0.01649 -0.06575 0.00625 -0.02501 C 0.00694 -0.00464 0.0066 0.01573 0.00833 0.0361 C 0.00868 0.03981 0.00851 0.028 0.01042 0.02499 C 0.01233 0.02175 0.01597 0.02129 0.01875 0.01944 C 0.02292 -0.01343 0.02153 0.0111 0.025 0.02499 C 0.02847 0.00208 0.02708 0.01573 0.02708 -0.01667 " pathEditMode="relative" ptsTypes="fffffffffffffffffffffffffffffffffffffffffffffffffffffffffffffffffffffffffffffffffffffffffffffA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 0 L 0 -0.8884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4FFEB1-CE1B-4660-A9F0-BDE4839032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FB9D496-8027-480B-88A7-80FC050884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6907B5-39C5-4CDC-80F5-85DE40DA9AF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137</Words>
  <Application>Microsoft Office PowerPoint</Application>
  <PresentationFormat>On-screen Show (4:3)</PresentationFormat>
  <Paragraphs>35</Paragraphs>
  <Slides>12</Slides>
  <Notes>10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Default Design</vt:lpstr>
      <vt:lpstr>Worries!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University of Newcastle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am a bit worried</dc:title>
  <dc:creator>nlcuser</dc:creator>
  <cp:lastModifiedBy>Bernardo Carvalho de Mello</cp:lastModifiedBy>
  <cp:revision>66</cp:revision>
  <dcterms:created xsi:type="dcterms:W3CDTF">2007-11-20T20:34:03Z</dcterms:created>
  <dcterms:modified xsi:type="dcterms:W3CDTF">2025-07-22T17:50:38Z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