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media/media1.wav" ContentType="audio/x-wav"/>
  <Override PartName="/ppt/media/media2.wav" ContentType="audio/x-wav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2"/>
  </p:notesMasterIdLst>
  <p:sldIdLst>
    <p:sldId id="349" r:id="rId5"/>
    <p:sldId id="322" r:id="rId6"/>
    <p:sldId id="321" r:id="rId7"/>
    <p:sldId id="324" r:id="rId8"/>
    <p:sldId id="325" r:id="rId9"/>
    <p:sldId id="328" r:id="rId10"/>
    <p:sldId id="323" r:id="rId11"/>
    <p:sldId id="319" r:id="rId12"/>
    <p:sldId id="329" r:id="rId13"/>
    <p:sldId id="331" r:id="rId14"/>
    <p:sldId id="330" r:id="rId15"/>
    <p:sldId id="332" r:id="rId16"/>
    <p:sldId id="340" r:id="rId17"/>
    <p:sldId id="341" r:id="rId18"/>
    <p:sldId id="339" r:id="rId19"/>
    <p:sldId id="318" r:id="rId20"/>
    <p:sldId id="342" r:id="rId21"/>
    <p:sldId id="343" r:id="rId22"/>
    <p:sldId id="346" r:id="rId23"/>
    <p:sldId id="347" r:id="rId24"/>
    <p:sldId id="336" r:id="rId25"/>
    <p:sldId id="335" r:id="rId26"/>
    <p:sldId id="333" r:id="rId27"/>
    <p:sldId id="334" r:id="rId28"/>
    <p:sldId id="348" r:id="rId29"/>
    <p:sldId id="351" r:id="rId30"/>
    <p:sldId id="350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0FF"/>
    <a:srgbClr val="FF66CC"/>
    <a:srgbClr val="FF33CC"/>
    <a:srgbClr val="73ABDF"/>
    <a:srgbClr val="61DD3F"/>
    <a:srgbClr val="B5EFB8"/>
    <a:srgbClr val="EDE481"/>
    <a:srgbClr val="EDE4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45" autoAdjust="0"/>
    <p:restoredTop sz="92925" autoAdjust="0"/>
  </p:normalViewPr>
  <p:slideViewPr>
    <p:cSldViewPr>
      <p:cViewPr varScale="1">
        <p:scale>
          <a:sx n="105" d="100"/>
          <a:sy n="105" d="100"/>
        </p:scale>
        <p:origin x="1808" y="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185B99-97C9-4037-B73B-75435AFC1871}" type="datetimeFigureOut">
              <a:rPr lang="es-ES" smtClean="0"/>
              <a:pPr/>
              <a:t>22/07/2025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928922-9185-43F8-A268-0875F8D31BBD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8B983-6049-41BA-B13D-2D3D12935C87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8B983-6049-41BA-B13D-2D3D12935C87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8B983-6049-41BA-B13D-2D3D12935C87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8B983-6049-41BA-B13D-2D3D12935C87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8B983-6049-41BA-B13D-2D3D12935C87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8B983-6049-41BA-B13D-2D3D12935C87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28922-9185-43F8-A268-0875F8D31BBD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28922-9185-43F8-A268-0875F8D31BBD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28922-9185-43F8-A268-0875F8D31BBD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8B983-6049-41BA-B13D-2D3D12935C87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8B983-6049-41BA-B13D-2D3D12935C87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8B983-6049-41BA-B13D-2D3D12935C87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8B983-6049-41BA-B13D-2D3D12935C87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8B983-6049-41BA-B13D-2D3D12935C87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err="1"/>
              <a:t>potato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28922-9185-43F8-A268-0875F8D31BBD}" type="slidenum">
              <a:rPr lang="es-ES" smtClean="0"/>
              <a:pPr/>
              <a:t>16</a:t>
            </a:fld>
            <a:endParaRPr 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 err="1"/>
              <a:t>Ghost</a:t>
            </a:r>
            <a:r>
              <a:rPr lang="es-ES" dirty="0"/>
              <a:t> </a:t>
            </a:r>
            <a:r>
              <a:rPr lang="es-ES" dirty="0" err="1"/>
              <a:t>cloud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28922-9185-43F8-A268-0875F8D31BBD}" type="slidenum">
              <a:rPr lang="es-ES" smtClean="0"/>
              <a:pPr/>
              <a:t>17</a:t>
            </a:fld>
            <a:endParaRPr 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28922-9185-43F8-A268-0875F8D31BBD}" type="slidenum">
              <a:rPr lang="es-ES" smtClean="0"/>
              <a:pPr/>
              <a:t>18</a:t>
            </a:fld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28922-9185-43F8-A268-0875F8D31BBD}" type="slidenum">
              <a:rPr lang="es-ES" smtClean="0"/>
              <a:pPr/>
              <a:t>19</a:t>
            </a:fld>
            <a:endParaRPr 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8B983-6049-41BA-B13D-2D3D12935C87}" type="slidenum">
              <a:rPr lang="en-GB" smtClean="0"/>
              <a:pPr/>
              <a:t>21</a:t>
            </a:fld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8B983-6049-41BA-B13D-2D3D12935C87}" type="slidenum">
              <a:rPr lang="en-GB" smtClean="0"/>
              <a:pPr/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8B983-6049-41BA-B13D-2D3D12935C87}" type="slidenum">
              <a:rPr lang="en-GB" smtClean="0"/>
              <a:pPr/>
              <a:t>23</a:t>
            </a:fld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8B983-6049-41BA-B13D-2D3D12935C87}" type="slidenum">
              <a:rPr lang="en-GB" smtClean="0"/>
              <a:pPr/>
              <a:t>24</a:t>
            </a:fld>
            <a:endParaRPr lang="en-GB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28922-9185-43F8-A268-0875F8D31BBD}" type="slidenum">
              <a:rPr lang="es-ES" smtClean="0"/>
              <a:pPr/>
              <a:t>25</a:t>
            </a:fld>
            <a:endParaRPr lang="es-E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28922-9185-43F8-A268-0875F8D31BBD}" type="slidenum">
              <a:rPr lang="es-ES" smtClean="0"/>
              <a:pPr/>
              <a:t>26</a:t>
            </a:fld>
            <a:endParaRPr lang="es-E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928922-9185-43F8-A268-0875F8D31BBD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2CE08-B512-4FE2-BD4C-3E510A0C8E9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2.wav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8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3.wav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9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4.wav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0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5.wav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6.wav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7.wav"/><Relationship Id="rId6" Type="http://schemas.openxmlformats.org/officeDocument/2006/relationships/image" Target="../media/image10.png"/><Relationship Id="rId11" Type="http://schemas.openxmlformats.org/officeDocument/2006/relationships/image" Target="../media/image25.png"/><Relationship Id="rId5" Type="http://schemas.openxmlformats.org/officeDocument/2006/relationships/image" Target="../media/image9.png"/><Relationship Id="rId10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3.png"/><Relationship Id="rId11" Type="http://schemas.openxmlformats.org/officeDocument/2006/relationships/image" Target="../media/image28.png"/><Relationship Id="rId5" Type="http://schemas.openxmlformats.org/officeDocument/2006/relationships/image" Target="../media/image4.png"/><Relationship Id="rId10" Type="http://schemas.openxmlformats.org/officeDocument/2006/relationships/image" Target="../media/image6.png"/><Relationship Id="rId4" Type="http://schemas.openxmlformats.org/officeDocument/2006/relationships/image" Target="../media/image26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0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6.png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27.png"/><Relationship Id="rId11" Type="http://schemas.openxmlformats.org/officeDocument/2006/relationships/image" Target="../media/image3.png"/><Relationship Id="rId5" Type="http://schemas.openxmlformats.org/officeDocument/2006/relationships/image" Target="../media/image7.png"/><Relationship Id="rId10" Type="http://schemas.openxmlformats.org/officeDocument/2006/relationships/image" Target="../media/image5.png"/><Relationship Id="rId4" Type="http://schemas.openxmlformats.org/officeDocument/2006/relationships/image" Target="../media/image26.png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1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6.png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6" Type="http://schemas.openxmlformats.org/officeDocument/2006/relationships/image" Target="../media/image27.png"/><Relationship Id="rId11" Type="http://schemas.openxmlformats.org/officeDocument/2006/relationships/image" Target="../media/image3.png"/><Relationship Id="rId5" Type="http://schemas.openxmlformats.org/officeDocument/2006/relationships/image" Target="../media/image7.png"/><Relationship Id="rId10" Type="http://schemas.openxmlformats.org/officeDocument/2006/relationships/image" Target="../media/image5.png"/><Relationship Id="rId4" Type="http://schemas.openxmlformats.org/officeDocument/2006/relationships/image" Target="../media/image26.png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11.wav"/><Relationship Id="rId6" Type="http://schemas.openxmlformats.org/officeDocument/2006/relationships/image" Target="../media/image10.png"/><Relationship Id="rId11" Type="http://schemas.openxmlformats.org/officeDocument/2006/relationships/image" Target="../media/image32.png"/><Relationship Id="rId5" Type="http://schemas.openxmlformats.org/officeDocument/2006/relationships/image" Target="../media/image9.png"/><Relationship Id="rId10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12.wav"/><Relationship Id="rId6" Type="http://schemas.openxmlformats.org/officeDocument/2006/relationships/image" Target="../media/image10.png"/><Relationship Id="rId11" Type="http://schemas.openxmlformats.org/officeDocument/2006/relationships/image" Target="../media/image33.png"/><Relationship Id="rId5" Type="http://schemas.openxmlformats.org/officeDocument/2006/relationships/image" Target="../media/image9.png"/><Relationship Id="rId10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13.wav"/><Relationship Id="rId6" Type="http://schemas.openxmlformats.org/officeDocument/2006/relationships/image" Target="../media/image10.png"/><Relationship Id="rId11" Type="http://schemas.openxmlformats.org/officeDocument/2006/relationships/image" Target="../media/image34.png"/><Relationship Id="rId5" Type="http://schemas.openxmlformats.org/officeDocument/2006/relationships/image" Target="../media/image9.png"/><Relationship Id="rId10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6.wav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14.wav"/><Relationship Id="rId6" Type="http://schemas.openxmlformats.org/officeDocument/2006/relationships/image" Target="../media/image10.png"/><Relationship Id="rId11" Type="http://schemas.openxmlformats.org/officeDocument/2006/relationships/image" Target="../media/image37.png"/><Relationship Id="rId5" Type="http://schemas.openxmlformats.org/officeDocument/2006/relationships/image" Target="../media/image9.png"/><Relationship Id="rId10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.png"/><Relationship Id="rId3" Type="http://schemas.openxmlformats.org/officeDocument/2006/relationships/audio" Target="../media/audio16.wav"/><Relationship Id="rId7" Type="http://schemas.openxmlformats.org/officeDocument/2006/relationships/image" Target="../media/image7.png"/><Relationship Id="rId12" Type="http://schemas.openxmlformats.org/officeDocument/2006/relationships/image" Target="../media/image5.png"/><Relationship Id="rId17" Type="http://schemas.openxmlformats.org/officeDocument/2006/relationships/image" Target="../media/image39.png"/><Relationship Id="rId2" Type="http://schemas.openxmlformats.org/officeDocument/2006/relationships/audio" Target="../media/audio9.wav"/><Relationship Id="rId16" Type="http://schemas.openxmlformats.org/officeDocument/2006/relationships/image" Target="../media/image30.png"/><Relationship Id="rId1" Type="http://schemas.openxmlformats.org/officeDocument/2006/relationships/audio" Target="../media/audio15.wav"/><Relationship Id="rId6" Type="http://schemas.openxmlformats.org/officeDocument/2006/relationships/image" Target="../media/image26.png"/><Relationship Id="rId11" Type="http://schemas.openxmlformats.org/officeDocument/2006/relationships/image" Target="../media/image2.png"/><Relationship Id="rId5" Type="http://schemas.openxmlformats.org/officeDocument/2006/relationships/notesSlide" Target="../notesSlides/notesSlide15.xml"/><Relationship Id="rId15" Type="http://schemas.openxmlformats.org/officeDocument/2006/relationships/image" Target="../media/image38.png"/><Relationship Id="rId10" Type="http://schemas.openxmlformats.org/officeDocument/2006/relationships/image" Target="../media/image29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6.png"/><Relationship Id="rId1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.png"/><Relationship Id="rId3" Type="http://schemas.openxmlformats.org/officeDocument/2006/relationships/audio" Target="../media/audio18.wav"/><Relationship Id="rId7" Type="http://schemas.openxmlformats.org/officeDocument/2006/relationships/image" Target="../media/image7.png"/><Relationship Id="rId12" Type="http://schemas.openxmlformats.org/officeDocument/2006/relationships/image" Target="../media/image5.png"/><Relationship Id="rId17" Type="http://schemas.openxmlformats.org/officeDocument/2006/relationships/image" Target="../media/image41.png"/><Relationship Id="rId2" Type="http://schemas.openxmlformats.org/officeDocument/2006/relationships/audio" Target="../media/audio9.wav"/><Relationship Id="rId16" Type="http://schemas.openxmlformats.org/officeDocument/2006/relationships/image" Target="../media/image30.png"/><Relationship Id="rId1" Type="http://schemas.openxmlformats.org/officeDocument/2006/relationships/audio" Target="../media/audio17.wav"/><Relationship Id="rId6" Type="http://schemas.openxmlformats.org/officeDocument/2006/relationships/image" Target="../media/image26.png"/><Relationship Id="rId11" Type="http://schemas.openxmlformats.org/officeDocument/2006/relationships/image" Target="../media/image2.png"/><Relationship Id="rId5" Type="http://schemas.openxmlformats.org/officeDocument/2006/relationships/notesSlide" Target="../notesSlides/notesSlide16.xml"/><Relationship Id="rId15" Type="http://schemas.openxmlformats.org/officeDocument/2006/relationships/image" Target="../media/image40.png"/><Relationship Id="rId10" Type="http://schemas.openxmlformats.org/officeDocument/2006/relationships/image" Target="../media/image29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6.png"/><Relationship Id="rId1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4.png"/><Relationship Id="rId18" Type="http://schemas.openxmlformats.org/officeDocument/2006/relationships/image" Target="../media/image30.png"/><Relationship Id="rId3" Type="http://schemas.openxmlformats.org/officeDocument/2006/relationships/audio" Target="../media/audio9.wav"/><Relationship Id="rId7" Type="http://schemas.openxmlformats.org/officeDocument/2006/relationships/image" Target="../media/image42.png"/><Relationship Id="rId12" Type="http://schemas.openxmlformats.org/officeDocument/2006/relationships/image" Target="../media/image3.png"/><Relationship Id="rId17" Type="http://schemas.openxmlformats.org/officeDocument/2006/relationships/image" Target="../media/image38.png"/><Relationship Id="rId2" Type="http://schemas.openxmlformats.org/officeDocument/2006/relationships/audio" Target="../media/audio15.wav"/><Relationship Id="rId16" Type="http://schemas.openxmlformats.org/officeDocument/2006/relationships/image" Target="../media/image43.png"/><Relationship Id="rId1" Type="http://schemas.openxmlformats.org/officeDocument/2006/relationships/audio" Target="../media/audio17.wav"/><Relationship Id="rId6" Type="http://schemas.openxmlformats.org/officeDocument/2006/relationships/notesSlide" Target="../notesSlides/notesSlide17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6.png"/><Relationship Id="rId10" Type="http://schemas.openxmlformats.org/officeDocument/2006/relationships/image" Target="../media/image2.png"/><Relationship Id="rId19" Type="http://schemas.openxmlformats.org/officeDocument/2006/relationships/image" Target="../media/image44.png"/><Relationship Id="rId4" Type="http://schemas.openxmlformats.org/officeDocument/2006/relationships/audio" Target="../media/audio19.wav"/><Relationship Id="rId9" Type="http://schemas.openxmlformats.org/officeDocument/2006/relationships/image" Target="../media/image29.png"/><Relationship Id="rId1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4.png"/><Relationship Id="rId18" Type="http://schemas.openxmlformats.org/officeDocument/2006/relationships/image" Target="../media/image46.png"/><Relationship Id="rId3" Type="http://schemas.openxmlformats.org/officeDocument/2006/relationships/audio" Target="../media/audio20.wav"/><Relationship Id="rId7" Type="http://schemas.openxmlformats.org/officeDocument/2006/relationships/image" Target="../media/image45.png"/><Relationship Id="rId12" Type="http://schemas.openxmlformats.org/officeDocument/2006/relationships/image" Target="../media/image3.png"/><Relationship Id="rId17" Type="http://schemas.openxmlformats.org/officeDocument/2006/relationships/image" Target="../media/image30.png"/><Relationship Id="rId2" Type="http://schemas.openxmlformats.org/officeDocument/2006/relationships/audio" Target="../media/audio9.wav"/><Relationship Id="rId16" Type="http://schemas.openxmlformats.org/officeDocument/2006/relationships/image" Target="../media/image38.png"/><Relationship Id="rId1" Type="http://schemas.openxmlformats.org/officeDocument/2006/relationships/audio" Target="../media/audio15.wav"/><Relationship Id="rId6" Type="http://schemas.openxmlformats.org/officeDocument/2006/relationships/notesSlide" Target="../notesSlides/notesSlide18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6.png"/><Relationship Id="rId10" Type="http://schemas.openxmlformats.org/officeDocument/2006/relationships/image" Target="../media/image2.png"/><Relationship Id="rId19" Type="http://schemas.openxmlformats.org/officeDocument/2006/relationships/image" Target="../media/image47.png"/><Relationship Id="rId4" Type="http://schemas.openxmlformats.org/officeDocument/2006/relationships/audio" Target="../media/audio21.wav"/><Relationship Id="rId9" Type="http://schemas.openxmlformats.org/officeDocument/2006/relationships/image" Target="../media/image29.png"/><Relationship Id="rId1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23.wav"/><Relationship Id="rId1" Type="http://schemas.openxmlformats.org/officeDocument/2006/relationships/audio" Target="../media/audio22.wav"/><Relationship Id="rId5" Type="http://schemas.openxmlformats.org/officeDocument/2006/relationships/image" Target="../media/image48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24.wav"/><Relationship Id="rId6" Type="http://schemas.openxmlformats.org/officeDocument/2006/relationships/image" Target="../media/image13.png"/><Relationship Id="rId11" Type="http://schemas.openxmlformats.org/officeDocument/2006/relationships/image" Target="../media/image49.png"/><Relationship Id="rId5" Type="http://schemas.openxmlformats.org/officeDocument/2006/relationships/image" Target="../media/image12.png"/><Relationship Id="rId10" Type="http://schemas.openxmlformats.org/officeDocument/2006/relationships/image" Target="../media/image11.png"/><Relationship Id="rId4" Type="http://schemas.openxmlformats.org/officeDocument/2006/relationships/image" Target="../media/image23.png"/><Relationship Id="rId9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25.wav"/><Relationship Id="rId6" Type="http://schemas.openxmlformats.org/officeDocument/2006/relationships/image" Target="../media/image12.png"/><Relationship Id="rId11" Type="http://schemas.openxmlformats.org/officeDocument/2006/relationships/image" Target="../media/image49.png"/><Relationship Id="rId5" Type="http://schemas.openxmlformats.org/officeDocument/2006/relationships/image" Target="../media/image11.png"/><Relationship Id="rId10" Type="http://schemas.openxmlformats.org/officeDocument/2006/relationships/image" Target="../media/image10.png"/><Relationship Id="rId4" Type="http://schemas.openxmlformats.org/officeDocument/2006/relationships/image" Target="../media/image23.png"/><Relationship Id="rId9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26.wav"/><Relationship Id="rId6" Type="http://schemas.openxmlformats.org/officeDocument/2006/relationships/image" Target="../media/image12.png"/><Relationship Id="rId11" Type="http://schemas.openxmlformats.org/officeDocument/2006/relationships/image" Target="../media/image49.png"/><Relationship Id="rId5" Type="http://schemas.openxmlformats.org/officeDocument/2006/relationships/image" Target="../media/image11.png"/><Relationship Id="rId10" Type="http://schemas.openxmlformats.org/officeDocument/2006/relationships/image" Target="../media/image10.png"/><Relationship Id="rId4" Type="http://schemas.openxmlformats.org/officeDocument/2006/relationships/image" Target="../media/image23.png"/><Relationship Id="rId9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27.wav"/><Relationship Id="rId6" Type="http://schemas.openxmlformats.org/officeDocument/2006/relationships/image" Target="../media/image50.png"/><Relationship Id="rId11" Type="http://schemas.openxmlformats.org/officeDocument/2006/relationships/image" Target="../media/image49.png"/><Relationship Id="rId5" Type="http://schemas.openxmlformats.org/officeDocument/2006/relationships/image" Target="../media/image11.png"/><Relationship Id="rId10" Type="http://schemas.openxmlformats.org/officeDocument/2006/relationships/image" Target="../media/image10.png"/><Relationship Id="rId4" Type="http://schemas.openxmlformats.org/officeDocument/2006/relationships/image" Target="../media/image23.png"/><Relationship Id="rId9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8.wav"/><Relationship Id="rId5" Type="http://schemas.openxmlformats.org/officeDocument/2006/relationships/image" Target="../media/image49.png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9.wav"/><Relationship Id="rId5" Type="http://schemas.openxmlformats.org/officeDocument/2006/relationships/image" Target="../media/image49.png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18" Type="http://schemas.openxmlformats.org/officeDocument/2006/relationships/image" Target="../media/image62.png"/><Relationship Id="rId26" Type="http://schemas.microsoft.com/office/2007/relationships/hdphoto" Target="../media/hdphoto1.wdp"/><Relationship Id="rId3" Type="http://schemas.microsoft.com/office/2007/relationships/media" Target="../media/media2.wav"/><Relationship Id="rId21" Type="http://schemas.openxmlformats.org/officeDocument/2006/relationships/image" Target="../media/image65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5" Type="http://schemas.openxmlformats.org/officeDocument/2006/relationships/image" Target="../media/image69.png"/><Relationship Id="rId2" Type="http://schemas.openxmlformats.org/officeDocument/2006/relationships/audio" Target="../media/media1.wav"/><Relationship Id="rId16" Type="http://schemas.openxmlformats.org/officeDocument/2006/relationships/image" Target="../media/image60.png"/><Relationship Id="rId20" Type="http://schemas.openxmlformats.org/officeDocument/2006/relationships/image" Target="../media/image64.png"/><Relationship Id="rId1" Type="http://schemas.microsoft.com/office/2007/relationships/media" Target="../media/media1.wav"/><Relationship Id="rId6" Type="http://schemas.openxmlformats.org/officeDocument/2006/relationships/notesSlide" Target="../notesSlides/notesSlide25.xml"/><Relationship Id="rId11" Type="http://schemas.openxmlformats.org/officeDocument/2006/relationships/image" Target="../media/image55.png"/><Relationship Id="rId24" Type="http://schemas.openxmlformats.org/officeDocument/2006/relationships/image" Target="../media/image68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59.png"/><Relationship Id="rId23" Type="http://schemas.openxmlformats.org/officeDocument/2006/relationships/image" Target="../media/image67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4" Type="http://schemas.openxmlformats.org/officeDocument/2006/relationships/audio" Target="../media/media2.wav"/><Relationship Id="rId9" Type="http://schemas.openxmlformats.org/officeDocument/2006/relationships/image" Target="../media/image53.png"/><Relationship Id="rId14" Type="http://schemas.openxmlformats.org/officeDocument/2006/relationships/image" Target="../media/image58.png"/><Relationship Id="rId22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48168"/>
            <a:ext cx="6400800" cy="1752600"/>
          </a:xfrm>
        </p:spPr>
        <p:txBody>
          <a:bodyPr rtlCol="0"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en-GB" dirty="0"/>
              <a:t>With </a:t>
            </a:r>
            <a:r>
              <a:rPr lang="es-ES" dirty="0"/>
              <a:t>Mr. </a:t>
            </a:r>
            <a:r>
              <a:rPr lang="es-ES" dirty="0" err="1"/>
              <a:t>Angry</a:t>
            </a:r>
            <a:r>
              <a:rPr lang="es-ES" dirty="0"/>
              <a:t> </a:t>
            </a:r>
            <a:r>
              <a:rPr lang="es-ES" dirty="0" err="1"/>
              <a:t>Potato</a:t>
            </a:r>
            <a:r>
              <a:rPr lang="es-ES" dirty="0"/>
              <a:t> Head and </a:t>
            </a:r>
          </a:p>
          <a:p>
            <a:pPr>
              <a:spcBef>
                <a:spcPts val="0"/>
              </a:spcBef>
              <a:defRPr/>
            </a:pPr>
            <a:r>
              <a:rPr lang="es-ES" dirty="0"/>
              <a:t>Mr. </a:t>
            </a:r>
            <a:r>
              <a:rPr lang="es-ES" dirty="0" err="1"/>
              <a:t>Angry</a:t>
            </a:r>
            <a:r>
              <a:rPr lang="es-ES" dirty="0"/>
              <a:t> Cloud-</a:t>
            </a:r>
            <a:r>
              <a:rPr lang="es-ES" dirty="0" err="1"/>
              <a:t>Ghost</a:t>
            </a:r>
            <a:endParaRPr lang="en-GB" dirty="0"/>
          </a:p>
        </p:txBody>
      </p:sp>
      <p:pic>
        <p:nvPicPr>
          <p:cNvPr id="4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screen"/>
          <a:stretch>
            <a:fillRect/>
          </a:stretch>
        </p:blipFill>
        <p:spPr>
          <a:xfrm>
            <a:off x="8615394" y="6267472"/>
            <a:ext cx="304800" cy="3048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0" y="1428736"/>
            <a:ext cx="7772400" cy="2786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Angry </a:t>
            </a:r>
            <a:r>
              <a:rPr lang="en-GB" sz="5200" dirty="0" err="1">
                <a:latin typeface="+mj-lt"/>
                <a:ea typeface="+mj-ea"/>
                <a:cs typeface="+mj-cs"/>
              </a:rPr>
              <a:t>P</a:t>
            </a:r>
            <a:r>
              <a:rPr kumimoji="0" lang="en-GB" sz="5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acman</a:t>
            </a:r>
            <a:r>
              <a:rPr kumimoji="0" lang="en-GB" sz="5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–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Indefinite pronouns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br>
              <a:rPr kumimoji="0" lang="en-GB" sz="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GB" sz="3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Everything, nothing, something, anything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0" y="5357826"/>
            <a:ext cx="5786446" cy="1526404"/>
            <a:chOff x="0" y="5357826"/>
            <a:chExt cx="5786446" cy="1526404"/>
          </a:xfrm>
        </p:grpSpPr>
        <p:pic>
          <p:nvPicPr>
            <p:cNvPr id="12" name="cloud orange" descr="C:\Users\Usuario\The Angry Family JOB\angryghostcloudorange.bmp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999999"/>
                </a:clrFrom>
                <a:clrTo>
                  <a:srgbClr val="999999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0" y="5474472"/>
              <a:ext cx="1714512" cy="1383528"/>
            </a:xfrm>
            <a:prstGeom prst="rect">
              <a:avLst/>
            </a:prstGeom>
            <a:noFill/>
          </p:spPr>
        </p:pic>
        <p:pic>
          <p:nvPicPr>
            <p:cNvPr id="16" name="cloud blue" descr="C:\Users\Usuario\The Angry Family JOB\angryghostcloudblue.bmp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999999"/>
                </a:clrFrom>
                <a:clrTo>
                  <a:srgbClr val="999999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285852" y="5357826"/>
              <a:ext cx="1714512" cy="1383528"/>
            </a:xfrm>
            <a:prstGeom prst="rect">
              <a:avLst/>
            </a:prstGeom>
            <a:noFill/>
          </p:spPr>
        </p:pic>
        <p:pic>
          <p:nvPicPr>
            <p:cNvPr id="18" name="cloud red" descr="C:\Users\Usuario\The Angry Family JOB\angryghostcloudred.bmp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999999"/>
                </a:clrFrom>
                <a:clrTo>
                  <a:srgbClr val="999999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2643174" y="5500702"/>
              <a:ext cx="1714512" cy="1383528"/>
            </a:xfrm>
            <a:prstGeom prst="rect">
              <a:avLst/>
            </a:prstGeom>
            <a:noFill/>
          </p:spPr>
        </p:pic>
        <p:pic>
          <p:nvPicPr>
            <p:cNvPr id="14" name="cloud pink" descr="C:\Users\Usuario\The Angry Family JOB\angryghostcloudpink.bmp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999999"/>
                </a:clrFrom>
                <a:clrTo>
                  <a:srgbClr val="999999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4071934" y="5403058"/>
              <a:ext cx="1714512" cy="1383528"/>
            </a:xfrm>
            <a:prstGeom prst="rect">
              <a:avLst/>
            </a:prstGeom>
            <a:noFill/>
          </p:spPr>
        </p:pic>
      </p:grpSp>
      <p:grpSp>
        <p:nvGrpSpPr>
          <p:cNvPr id="13" name="Group 12"/>
          <p:cNvGrpSpPr/>
          <p:nvPr/>
        </p:nvGrpSpPr>
        <p:grpSpPr>
          <a:xfrm>
            <a:off x="7400948" y="5214950"/>
            <a:ext cx="1571636" cy="1674515"/>
            <a:chOff x="7400948" y="5183485"/>
            <a:chExt cx="1571636" cy="1674515"/>
          </a:xfrm>
        </p:grpSpPr>
        <p:pic>
          <p:nvPicPr>
            <p:cNvPr id="10" name="potatman1" descr="C:\Users\Usuario\The Angry Family JOB\angrypotatoheadyellow.bmp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400948" y="5183485"/>
              <a:ext cx="1357322" cy="1674515"/>
            </a:xfrm>
            <a:prstGeom prst="rect">
              <a:avLst/>
            </a:prstGeom>
            <a:noFill/>
          </p:spPr>
        </p:pic>
        <p:pic>
          <p:nvPicPr>
            <p:cNvPr id="19" name="pinapple1" descr="G:\The complete angry family\PICTURES\backgrounds and bits\pinapple.bmp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472518" y="5715016"/>
              <a:ext cx="500066" cy="74309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8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5.55556E-7 -2.59259E-6 L 1.0026 0.00648 " pathEditMode="relative" rAng="0" ptsTypes="AA">
                                      <p:cBhvr>
                                        <p:cTn id="1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1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8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ackground" descr="G:\angry family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" y="0"/>
            <a:ext cx="9143963" cy="5973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otato talking" descr="G:\angry family\ANIMATIONS\PICTURES\angrypotatohead2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2545208"/>
            <a:ext cx="1642775" cy="2026800"/>
          </a:xfrm>
          <a:prstGeom prst="rect">
            <a:avLst/>
          </a:prstGeom>
          <a:noFill/>
        </p:spPr>
      </p:pic>
      <p:pic>
        <p:nvPicPr>
          <p:cNvPr id="19" name="potato" descr="angrypotatohead1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48" y="2544839"/>
            <a:ext cx="1643074" cy="2027169"/>
          </a:xfrm>
          <a:prstGeom prst="rect">
            <a:avLst/>
          </a:prstGeom>
        </p:spPr>
      </p:pic>
      <p:pic>
        <p:nvPicPr>
          <p:cNvPr id="1028" name="sofa" descr="C:\Users\Usuario\Pictures\armsofa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88000" y="3276000"/>
            <a:ext cx="1456514" cy="1724037"/>
          </a:xfrm>
          <a:prstGeom prst="rect">
            <a:avLst/>
          </a:prstGeom>
          <a:noFill/>
        </p:spPr>
      </p:pic>
      <p:pic>
        <p:nvPicPr>
          <p:cNvPr id="2" name="cloud2" descr="G:\The complete angry family\PICTURES\angryghostcloud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786050" y="1357298"/>
            <a:ext cx="2097089" cy="1692134"/>
          </a:xfrm>
          <a:prstGeom prst="rect">
            <a:avLst/>
          </a:prstGeom>
          <a:noFill/>
        </p:spPr>
      </p:pic>
      <p:pic>
        <p:nvPicPr>
          <p:cNvPr id="1027" name="cloud1" descr="G:\The complete angry family\PICTURES\angryghostcloud4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786050" y="1357298"/>
            <a:ext cx="2097089" cy="1692134"/>
          </a:xfrm>
          <a:prstGeom prst="rect">
            <a:avLst/>
          </a:prstGeom>
          <a:noFill/>
        </p:spPr>
      </p:pic>
      <p:pic>
        <p:nvPicPr>
          <p:cNvPr id="17" name="console" descr="C:\Users\Usuario\The Angry Family JOB\console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857356" y="2285992"/>
            <a:ext cx="6357981" cy="2550946"/>
          </a:xfrm>
          <a:prstGeom prst="rect">
            <a:avLst/>
          </a:prstGeom>
          <a:noFill/>
        </p:spPr>
      </p:pic>
      <p:pic>
        <p:nvPicPr>
          <p:cNvPr id="18" name="tetris" descr="C:\Users\Usuario\The Angry Family JOB\tetris.bmp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797983"/>
              </a:clrFrom>
              <a:clrTo>
                <a:srgbClr val="79798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00000" y="2772000"/>
            <a:ext cx="405823" cy="1368000"/>
          </a:xfrm>
          <a:prstGeom prst="rect">
            <a:avLst/>
          </a:prstGeom>
          <a:noFill/>
        </p:spPr>
      </p:pic>
      <p:pic>
        <p:nvPicPr>
          <p:cNvPr id="20" name="pieza" descr="C:\Users\Usuario\The Angry Family JOB\pieza.bmp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44000" y="2916000"/>
            <a:ext cx="91928" cy="363536"/>
          </a:xfrm>
          <a:prstGeom prst="rect">
            <a:avLst/>
          </a:prstGeom>
          <a:noFill/>
        </p:spPr>
      </p:pic>
      <p:pic>
        <p:nvPicPr>
          <p:cNvPr id="13" name="Centipede_SpiderLoop.wav">
            <a:hlinkClick r:id="" action="ppaction://media"/>
          </p:cNvPr>
          <p:cNvPicPr>
            <a:picLocks noRot="1" noChangeAspect="1"/>
          </p:cNvPicPr>
          <p:nvPr>
            <a:wavAudioFile r:embed="rId1" name="Centipede_SpiderLoop.wav"/>
          </p:nvPr>
        </p:nvPicPr>
        <p:blipFill>
          <a:blip r:embed="rId13" cstate="print"/>
          <a:stretch>
            <a:fillRect/>
          </a:stretch>
        </p:blipFill>
        <p:spPr>
          <a:xfrm>
            <a:off x="8839200" y="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0.00556 L -0.00035 0.0685 " pathEditMode="relative" rAng="0" ptsTypes="AA">
                                      <p:cBhvr>
                                        <p:cTn id="8" dur="19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ackground" descr="G:\angry family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" y="0"/>
            <a:ext cx="9143963" cy="5973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otato talking" descr="G:\angry family\ANIMATIONS\PICTURES\angrypotatohead2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2545208"/>
            <a:ext cx="1642775" cy="2026800"/>
          </a:xfrm>
          <a:prstGeom prst="rect">
            <a:avLst/>
          </a:prstGeom>
          <a:noFill/>
        </p:spPr>
      </p:pic>
      <p:pic>
        <p:nvPicPr>
          <p:cNvPr id="19" name="potato" descr="angrypotatohead1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48" y="2544839"/>
            <a:ext cx="1643074" cy="2027169"/>
          </a:xfrm>
          <a:prstGeom prst="rect">
            <a:avLst/>
          </a:prstGeom>
        </p:spPr>
      </p:pic>
      <p:pic>
        <p:nvPicPr>
          <p:cNvPr id="1028" name="sofa" descr="C:\Users\Usuario\Pictures\armsofa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88000" y="3276000"/>
            <a:ext cx="1456514" cy="1724037"/>
          </a:xfrm>
          <a:prstGeom prst="rect">
            <a:avLst/>
          </a:prstGeom>
          <a:noFill/>
        </p:spPr>
      </p:pic>
      <p:pic>
        <p:nvPicPr>
          <p:cNvPr id="2" name="cloud2" descr="G:\The complete angry family\PICTURES\angryghostcloud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1428736"/>
            <a:ext cx="2097089" cy="1692134"/>
          </a:xfrm>
          <a:prstGeom prst="rect">
            <a:avLst/>
          </a:prstGeom>
          <a:noFill/>
        </p:spPr>
      </p:pic>
      <p:pic>
        <p:nvPicPr>
          <p:cNvPr id="1027" name="cloud1" descr="G:\The complete angry family\PICTURES\angryghostcloud4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1428736"/>
            <a:ext cx="2097089" cy="1692134"/>
          </a:xfrm>
          <a:prstGeom prst="rect">
            <a:avLst/>
          </a:prstGeom>
          <a:noFill/>
        </p:spPr>
      </p:pic>
      <p:sp>
        <p:nvSpPr>
          <p:cNvPr id="11" name="Round Diagonal Corner Rectangle 10"/>
          <p:cNvSpPr/>
          <p:nvPr/>
        </p:nvSpPr>
        <p:spPr>
          <a:xfrm>
            <a:off x="0" y="5715016"/>
            <a:ext cx="9144000" cy="1142984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Mr. Angry Potato Head,</a:t>
            </a:r>
            <a:r>
              <a:rPr lang="en-US" sz="3600" b="1" dirty="0">
                <a:solidFill>
                  <a:schemeClr val="tx1"/>
                </a:solidFill>
              </a:rPr>
              <a:t> is there anything we can play together?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16" name="Rounded Rectangular Callout 11"/>
          <p:cNvSpPr/>
          <p:nvPr/>
        </p:nvSpPr>
        <p:spPr>
          <a:xfrm>
            <a:off x="285720" y="71414"/>
            <a:ext cx="8786842" cy="1357322"/>
          </a:xfrm>
          <a:prstGeom prst="wedgeRoundRectCallout">
            <a:avLst>
              <a:gd name="adj1" fmla="val 669"/>
              <a:gd name="adj2" fmla="val 98162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Mr. Angry Potato Head, </a:t>
            </a:r>
            <a:r>
              <a:rPr lang="en-GB" sz="4000" b="1" dirty="0" err="1">
                <a:solidFill>
                  <a:schemeClr val="tx1"/>
                </a:solidFill>
              </a:rPr>
              <a:t>gibt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es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etwas</a:t>
            </a:r>
            <a:r>
              <a:rPr lang="en-GB" sz="4000" b="1" dirty="0">
                <a:solidFill>
                  <a:schemeClr val="tx1"/>
                </a:solidFill>
              </a:rPr>
              <a:t>, das </a:t>
            </a:r>
            <a:r>
              <a:rPr lang="en-GB" sz="4000" b="1" dirty="0" err="1">
                <a:solidFill>
                  <a:schemeClr val="tx1"/>
                </a:solidFill>
              </a:rPr>
              <a:t>wir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zusammen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spielen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können</a:t>
            </a:r>
            <a:r>
              <a:rPr lang="en-US" sz="4000" b="1" dirty="0">
                <a:solidFill>
                  <a:schemeClr val="tx1"/>
                </a:solidFill>
              </a:rPr>
              <a:t>?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8" name="console" descr="C:\Users\Usuario\The Angry Family JOB\console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857356" y="2285992"/>
            <a:ext cx="6357981" cy="2550946"/>
          </a:xfrm>
          <a:prstGeom prst="rect">
            <a:avLst/>
          </a:prstGeom>
          <a:noFill/>
        </p:spPr>
      </p:pic>
      <p:pic>
        <p:nvPicPr>
          <p:cNvPr id="20" name="tetris" descr="C:\Users\Usuario\The Angry Family JOB\tetris.bmp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797983"/>
              </a:clrFrom>
              <a:clrTo>
                <a:srgbClr val="79798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00000" y="2772000"/>
            <a:ext cx="405823" cy="1368000"/>
          </a:xfrm>
          <a:prstGeom prst="rect">
            <a:avLst/>
          </a:prstGeom>
          <a:noFill/>
        </p:spPr>
      </p:pic>
      <p:pic>
        <p:nvPicPr>
          <p:cNvPr id="24" name="pieza" descr="C:\Users\Usuario\The Angry Family JOB\pieza.bmp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44000" y="3384000"/>
            <a:ext cx="91928" cy="363536"/>
          </a:xfrm>
          <a:prstGeom prst="rect">
            <a:avLst/>
          </a:prstGeom>
          <a:noFill/>
        </p:spPr>
      </p:pic>
      <p:pic>
        <p:nvPicPr>
          <p:cNvPr id="13" name="AngryPacman 3.wav">
            <a:hlinkClick r:id="" action="ppaction://media"/>
          </p:cNvPr>
          <p:cNvPicPr>
            <a:picLocks noRot="1" noChangeAspect="1"/>
          </p:cNvPicPr>
          <p:nvPr>
            <a:wavAudioFile r:embed="rId1" name="AngryPacman 3.wav"/>
          </p:nvPr>
        </p:nvPicPr>
        <p:blipFill>
          <a:blip r:embed="rId1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4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14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75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9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ackground" descr="G:\angry family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" y="0"/>
            <a:ext cx="9143963" cy="5973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otato talking" descr="G:\angry family\ANIMATIONS\PICTURES\angrypotatohead2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2545208"/>
            <a:ext cx="1642775" cy="2026800"/>
          </a:xfrm>
          <a:prstGeom prst="rect">
            <a:avLst/>
          </a:prstGeom>
          <a:noFill/>
        </p:spPr>
      </p:pic>
      <p:pic>
        <p:nvPicPr>
          <p:cNvPr id="19" name="potato" descr="angrypotatohead1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48" y="2544839"/>
            <a:ext cx="1643074" cy="2027169"/>
          </a:xfrm>
          <a:prstGeom prst="rect">
            <a:avLst/>
          </a:prstGeom>
        </p:spPr>
      </p:pic>
      <p:pic>
        <p:nvPicPr>
          <p:cNvPr id="1028" name="sofa" descr="C:\Users\Usuario\Pictures\armsofa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88000" y="3276000"/>
            <a:ext cx="1456514" cy="1724037"/>
          </a:xfrm>
          <a:prstGeom prst="rect">
            <a:avLst/>
          </a:prstGeom>
          <a:noFill/>
        </p:spPr>
      </p:pic>
      <p:pic>
        <p:nvPicPr>
          <p:cNvPr id="2" name="cloud2" descr="G:\The complete angry family\PICTURES\angryghostcloud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1428736"/>
            <a:ext cx="2097089" cy="1692134"/>
          </a:xfrm>
          <a:prstGeom prst="rect">
            <a:avLst/>
          </a:prstGeom>
          <a:noFill/>
        </p:spPr>
      </p:pic>
      <p:pic>
        <p:nvPicPr>
          <p:cNvPr id="1027" name="cloud1" descr="G:\The complete angry family\PICTURES\angryghostcloud4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1428736"/>
            <a:ext cx="2097089" cy="1692134"/>
          </a:xfrm>
          <a:prstGeom prst="rect">
            <a:avLst/>
          </a:prstGeom>
          <a:noFill/>
        </p:spPr>
      </p:pic>
      <p:sp>
        <p:nvSpPr>
          <p:cNvPr id="11" name="Round Diagonal Corner Rectangle 10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 b="1" dirty="0">
                <a:solidFill>
                  <a:schemeClr val="tx1"/>
                </a:solidFill>
              </a:rPr>
              <a:t>Oh yes, I </a:t>
            </a:r>
            <a:r>
              <a:rPr lang="es-ES" sz="3600" b="1" dirty="0" err="1">
                <a:solidFill>
                  <a:schemeClr val="tx1"/>
                </a:solidFill>
              </a:rPr>
              <a:t>have</a:t>
            </a:r>
            <a:r>
              <a:rPr lang="es-ES" sz="3600" b="1" dirty="0">
                <a:solidFill>
                  <a:schemeClr val="tx1"/>
                </a:solidFill>
              </a:rPr>
              <a:t> </a:t>
            </a:r>
            <a:r>
              <a:rPr lang="es-ES" sz="3600" b="1" dirty="0" err="1">
                <a:solidFill>
                  <a:schemeClr val="tx1"/>
                </a:solidFill>
              </a:rPr>
              <a:t>something</a:t>
            </a:r>
            <a:r>
              <a:rPr lang="es-ES" sz="3600" b="1" dirty="0">
                <a:solidFill>
                  <a:schemeClr val="tx1"/>
                </a:solidFill>
              </a:rPr>
              <a:t> </a:t>
            </a:r>
            <a:r>
              <a:rPr lang="es-ES" sz="3600" b="1" dirty="0" err="1">
                <a:solidFill>
                  <a:schemeClr val="tx1"/>
                </a:solidFill>
              </a:rPr>
              <a:t>really</a:t>
            </a:r>
            <a:r>
              <a:rPr lang="es-ES" sz="3600" b="1" dirty="0">
                <a:solidFill>
                  <a:schemeClr val="tx1"/>
                </a:solidFill>
              </a:rPr>
              <a:t> </a:t>
            </a:r>
            <a:r>
              <a:rPr lang="es-ES" sz="3600" b="1" dirty="0" err="1">
                <a:solidFill>
                  <a:schemeClr val="tx1"/>
                </a:solidFill>
              </a:rPr>
              <a:t>great</a:t>
            </a:r>
            <a:r>
              <a:rPr lang="es-ES" sz="3600" b="1" dirty="0">
                <a:solidFill>
                  <a:schemeClr val="tx1"/>
                </a:solidFill>
              </a:rPr>
              <a:t>!!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8" name="console" descr="C:\Users\Usuario\The Angry Family JOB\console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857356" y="2285992"/>
            <a:ext cx="6357981" cy="2550946"/>
          </a:xfrm>
          <a:prstGeom prst="rect">
            <a:avLst/>
          </a:prstGeom>
          <a:noFill/>
        </p:spPr>
      </p:pic>
      <p:pic>
        <p:nvPicPr>
          <p:cNvPr id="20" name="tetris" descr="C:\Users\Usuario\The Angry Family JOB\tetris.bmp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797983"/>
              </a:clrFrom>
              <a:clrTo>
                <a:srgbClr val="79798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00000" y="2772000"/>
            <a:ext cx="405823" cy="1368000"/>
          </a:xfrm>
          <a:prstGeom prst="rect">
            <a:avLst/>
          </a:prstGeom>
          <a:noFill/>
        </p:spPr>
      </p:pic>
      <p:pic>
        <p:nvPicPr>
          <p:cNvPr id="24" name="pieza" descr="C:\Users\Usuario\The Angry Family JOB\pieza.bmp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44000" y="3384000"/>
            <a:ext cx="91928" cy="363536"/>
          </a:xfrm>
          <a:prstGeom prst="rect">
            <a:avLst/>
          </a:prstGeom>
          <a:noFill/>
        </p:spPr>
      </p:pic>
      <p:sp>
        <p:nvSpPr>
          <p:cNvPr id="13" name="Rounded Rectangular Callout 11"/>
          <p:cNvSpPr/>
          <p:nvPr/>
        </p:nvSpPr>
        <p:spPr>
          <a:xfrm>
            <a:off x="285720" y="142852"/>
            <a:ext cx="5500726" cy="1285884"/>
          </a:xfrm>
          <a:prstGeom prst="wedgeRoundRectCallout">
            <a:avLst>
              <a:gd name="adj1" fmla="val -29132"/>
              <a:gd name="adj2" fmla="val 112933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solidFill>
                  <a:schemeClr val="tx1"/>
                </a:solidFill>
              </a:rPr>
              <a:t>Oh </a:t>
            </a:r>
            <a:r>
              <a:rPr lang="es-ES" sz="4000" b="1" dirty="0" err="1">
                <a:solidFill>
                  <a:schemeClr val="tx1"/>
                </a:solidFill>
              </a:rPr>
              <a:t>ja</a:t>
            </a:r>
            <a:r>
              <a:rPr lang="es-ES" sz="4000" b="1" dirty="0">
                <a:solidFill>
                  <a:schemeClr val="tx1"/>
                </a:solidFill>
              </a:rPr>
              <a:t>, </a:t>
            </a:r>
            <a:r>
              <a:rPr lang="es-ES" sz="4000" b="1" dirty="0" err="1">
                <a:solidFill>
                  <a:schemeClr val="tx1"/>
                </a:solidFill>
              </a:rPr>
              <a:t>ich</a:t>
            </a:r>
            <a:r>
              <a:rPr lang="es-ES" sz="4000" b="1" dirty="0">
                <a:solidFill>
                  <a:schemeClr val="tx1"/>
                </a:solidFill>
              </a:rPr>
              <a:t> </a:t>
            </a:r>
            <a:r>
              <a:rPr lang="es-ES" sz="4000" b="1" dirty="0" err="1">
                <a:solidFill>
                  <a:schemeClr val="tx1"/>
                </a:solidFill>
              </a:rPr>
              <a:t>habe</a:t>
            </a:r>
            <a:r>
              <a:rPr lang="es-ES" sz="4000" b="1" dirty="0">
                <a:solidFill>
                  <a:schemeClr val="tx1"/>
                </a:solidFill>
              </a:rPr>
              <a:t> </a:t>
            </a:r>
            <a:r>
              <a:rPr lang="es-ES" sz="4000" b="1" dirty="0" err="1">
                <a:solidFill>
                  <a:schemeClr val="tx1"/>
                </a:solidFill>
              </a:rPr>
              <a:t>etwas</a:t>
            </a:r>
            <a:r>
              <a:rPr lang="es-ES" sz="4000" b="1" dirty="0">
                <a:solidFill>
                  <a:schemeClr val="tx1"/>
                </a:solidFill>
              </a:rPr>
              <a:t> </a:t>
            </a:r>
            <a:r>
              <a:rPr lang="es-ES" sz="4000" b="1" dirty="0" err="1">
                <a:solidFill>
                  <a:schemeClr val="tx1"/>
                </a:solidFill>
              </a:rPr>
              <a:t>Großartiges</a:t>
            </a:r>
            <a:r>
              <a:rPr lang="es-ES" sz="4000" b="1" dirty="0">
                <a:solidFill>
                  <a:schemeClr val="tx1"/>
                </a:solidFill>
              </a:rPr>
              <a:t>!!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4" name="AngryPacman 4.wav">
            <a:hlinkClick r:id="" action="ppaction://media"/>
          </p:cNvPr>
          <p:cNvPicPr>
            <a:picLocks noRot="1" noChangeAspect="1"/>
          </p:cNvPicPr>
          <p:nvPr>
            <a:wavAudioFile r:embed="rId1" name="AngryPacman 4.wav"/>
          </p:nvPr>
        </p:nvPicPr>
        <p:blipFill>
          <a:blip r:embed="rId1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1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ackground" descr="G:\angry family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" y="0"/>
            <a:ext cx="9143963" cy="5973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otato talking" descr="G:\angry family\ANIMATIONS\PICTURES\angrypotatohead2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2545208"/>
            <a:ext cx="1642775" cy="2026800"/>
          </a:xfrm>
          <a:prstGeom prst="rect">
            <a:avLst/>
          </a:prstGeom>
          <a:noFill/>
        </p:spPr>
      </p:pic>
      <p:pic>
        <p:nvPicPr>
          <p:cNvPr id="19" name="potato" descr="angrypotatohead1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48" y="2544839"/>
            <a:ext cx="1643074" cy="2027169"/>
          </a:xfrm>
          <a:prstGeom prst="rect">
            <a:avLst/>
          </a:prstGeom>
        </p:spPr>
      </p:pic>
      <p:pic>
        <p:nvPicPr>
          <p:cNvPr id="1028" name="sofa" descr="C:\Users\Usuario\Pictures\armsofa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88000" y="3276000"/>
            <a:ext cx="1456514" cy="1724037"/>
          </a:xfrm>
          <a:prstGeom prst="rect">
            <a:avLst/>
          </a:prstGeom>
          <a:noFill/>
        </p:spPr>
      </p:pic>
      <p:pic>
        <p:nvPicPr>
          <p:cNvPr id="2" name="cloud2" descr="G:\The complete angry family\PICTURES\angryghostcloud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1428736"/>
            <a:ext cx="2097089" cy="1692134"/>
          </a:xfrm>
          <a:prstGeom prst="rect">
            <a:avLst/>
          </a:prstGeom>
          <a:noFill/>
        </p:spPr>
      </p:pic>
      <p:pic>
        <p:nvPicPr>
          <p:cNvPr id="1027" name="cloud1" descr="G:\The complete angry family\PICTURES\angryghostcloud4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1428736"/>
            <a:ext cx="2097089" cy="1692134"/>
          </a:xfrm>
          <a:prstGeom prst="rect">
            <a:avLst/>
          </a:prstGeom>
          <a:noFill/>
        </p:spPr>
      </p:pic>
      <p:sp>
        <p:nvSpPr>
          <p:cNvPr id="11" name="Round Diagonal Corner Rectangle 10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 b="1" dirty="0" err="1">
                <a:solidFill>
                  <a:schemeClr val="tx1"/>
                </a:solidFill>
              </a:rPr>
              <a:t>Something</a:t>
            </a:r>
            <a:r>
              <a:rPr lang="es-ES" sz="3600" b="1" dirty="0">
                <a:solidFill>
                  <a:schemeClr val="tx1"/>
                </a:solidFill>
              </a:rPr>
              <a:t> </a:t>
            </a:r>
            <a:r>
              <a:rPr lang="es-ES" sz="3600" b="1" dirty="0" err="1">
                <a:solidFill>
                  <a:schemeClr val="tx1"/>
                </a:solidFill>
              </a:rPr>
              <a:t>that</a:t>
            </a:r>
            <a:r>
              <a:rPr lang="es-ES" sz="3600" b="1" dirty="0">
                <a:solidFill>
                  <a:schemeClr val="tx1"/>
                </a:solidFill>
              </a:rPr>
              <a:t>… </a:t>
            </a:r>
            <a:r>
              <a:rPr lang="es-ES" sz="3600" b="1" dirty="0" err="1">
                <a:solidFill>
                  <a:schemeClr val="tx1"/>
                </a:solidFill>
              </a:rPr>
              <a:t>you</a:t>
            </a:r>
            <a:r>
              <a:rPr lang="es-ES" sz="3600" b="1" dirty="0">
                <a:solidFill>
                  <a:schemeClr val="tx1"/>
                </a:solidFill>
              </a:rPr>
              <a:t> </a:t>
            </a:r>
            <a:r>
              <a:rPr lang="es-ES" sz="3600" b="1" dirty="0" err="1">
                <a:solidFill>
                  <a:schemeClr val="tx1"/>
                </a:solidFill>
              </a:rPr>
              <a:t>will</a:t>
            </a:r>
            <a:r>
              <a:rPr lang="es-ES" sz="3600" b="1" dirty="0">
                <a:solidFill>
                  <a:schemeClr val="tx1"/>
                </a:solidFill>
              </a:rPr>
              <a:t> </a:t>
            </a:r>
            <a:r>
              <a:rPr lang="es-ES" sz="3600" b="1" dirty="0" err="1">
                <a:solidFill>
                  <a:schemeClr val="tx1"/>
                </a:solidFill>
              </a:rPr>
              <a:t>never</a:t>
            </a:r>
            <a:r>
              <a:rPr lang="es-ES" sz="3600" b="1" dirty="0">
                <a:solidFill>
                  <a:schemeClr val="tx1"/>
                </a:solidFill>
              </a:rPr>
              <a:t>… </a:t>
            </a:r>
            <a:r>
              <a:rPr lang="es-ES" sz="3600" b="1" dirty="0" err="1">
                <a:solidFill>
                  <a:schemeClr val="tx1"/>
                </a:solidFill>
              </a:rPr>
              <a:t>forget</a:t>
            </a:r>
            <a:r>
              <a:rPr lang="es-ES" sz="3600" b="1" dirty="0">
                <a:solidFill>
                  <a:schemeClr val="tx1"/>
                </a:solidFill>
              </a:rPr>
              <a:t>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8" name="console" descr="C:\Users\Usuario\The Angry Family JOB\console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857356" y="2285992"/>
            <a:ext cx="6357981" cy="2550946"/>
          </a:xfrm>
          <a:prstGeom prst="rect">
            <a:avLst/>
          </a:prstGeom>
          <a:noFill/>
        </p:spPr>
      </p:pic>
      <p:pic>
        <p:nvPicPr>
          <p:cNvPr id="20" name="tetris" descr="C:\Users\Usuario\The Angry Family JOB\tetris.bmp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797983"/>
              </a:clrFrom>
              <a:clrTo>
                <a:srgbClr val="79798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00000" y="2772000"/>
            <a:ext cx="405823" cy="1368000"/>
          </a:xfrm>
          <a:prstGeom prst="rect">
            <a:avLst/>
          </a:prstGeom>
          <a:noFill/>
        </p:spPr>
      </p:pic>
      <p:pic>
        <p:nvPicPr>
          <p:cNvPr id="24" name="pieza" descr="C:\Users\Usuario\The Angry Family JOB\pieza.bmp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44000" y="3384000"/>
            <a:ext cx="91928" cy="363536"/>
          </a:xfrm>
          <a:prstGeom prst="rect">
            <a:avLst/>
          </a:prstGeom>
          <a:noFill/>
        </p:spPr>
      </p:pic>
      <p:sp>
        <p:nvSpPr>
          <p:cNvPr id="13" name="Rounded Rectangular Callout 11"/>
          <p:cNvSpPr/>
          <p:nvPr/>
        </p:nvSpPr>
        <p:spPr>
          <a:xfrm>
            <a:off x="214282" y="142852"/>
            <a:ext cx="7000924" cy="1285884"/>
          </a:xfrm>
          <a:prstGeom prst="wedgeRoundRectCallout">
            <a:avLst>
              <a:gd name="adj1" fmla="val -25225"/>
              <a:gd name="adj2" fmla="val 134943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 err="1">
                <a:solidFill>
                  <a:schemeClr val="tx1"/>
                </a:solidFill>
              </a:rPr>
              <a:t>Etwas</a:t>
            </a:r>
            <a:r>
              <a:rPr lang="es-ES" sz="4000" b="1" dirty="0">
                <a:solidFill>
                  <a:schemeClr val="tx1"/>
                </a:solidFill>
              </a:rPr>
              <a:t>…, das du </a:t>
            </a:r>
            <a:r>
              <a:rPr lang="es-ES" sz="4000" b="1" dirty="0" err="1">
                <a:solidFill>
                  <a:schemeClr val="tx1"/>
                </a:solidFill>
              </a:rPr>
              <a:t>niemals</a:t>
            </a:r>
            <a:r>
              <a:rPr lang="es-ES" sz="4000" b="1" dirty="0">
                <a:solidFill>
                  <a:schemeClr val="tx1"/>
                </a:solidFill>
              </a:rPr>
              <a:t>… </a:t>
            </a:r>
            <a:r>
              <a:rPr lang="es-ES" sz="4000" b="1" dirty="0" err="1">
                <a:solidFill>
                  <a:schemeClr val="tx1"/>
                </a:solidFill>
              </a:rPr>
              <a:t>vergessen</a:t>
            </a:r>
            <a:r>
              <a:rPr lang="es-ES" sz="4000" b="1" dirty="0">
                <a:solidFill>
                  <a:schemeClr val="tx1"/>
                </a:solidFill>
              </a:rPr>
              <a:t> </a:t>
            </a:r>
            <a:r>
              <a:rPr lang="es-ES" sz="4000" b="1" dirty="0" err="1">
                <a:solidFill>
                  <a:schemeClr val="tx1"/>
                </a:solidFill>
              </a:rPr>
              <a:t>wirst</a:t>
            </a:r>
            <a:r>
              <a:rPr lang="es-ES" sz="4000" b="1" dirty="0">
                <a:solidFill>
                  <a:schemeClr val="tx1"/>
                </a:solidFill>
              </a:rPr>
              <a:t>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4" name="AngryPacman 5.wav">
            <a:hlinkClick r:id="" action="ppaction://media"/>
          </p:cNvPr>
          <p:cNvPicPr>
            <a:picLocks noRot="1" noChangeAspect="1"/>
          </p:cNvPicPr>
          <p:nvPr>
            <a:wavAudioFile r:embed="rId1" name="AngryPacman 5.wav"/>
          </p:nvPr>
        </p:nvPicPr>
        <p:blipFill>
          <a:blip r:embed="rId1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3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25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5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25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5" descr="C:\Users\Usuario\The Angry Family JOB\miedo.bmp"/>
          <p:cNvPicPr>
            <a:picLocks noChangeAspect="1" noChangeArrowheads="1"/>
          </p:cNvPicPr>
          <p:nvPr/>
        </p:nvPicPr>
        <p:blipFill>
          <a:blip r:embed="rId4" cstate="print"/>
          <a:srcRect l="12691" t="53523" r="72280" b="3229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4" name="Picture 4" descr="C:\Users\Usuario\The Angry Family JOB\miedo.bmp"/>
          <p:cNvPicPr>
            <a:picLocks noChangeAspect="1" noChangeArrowheads="1"/>
          </p:cNvPicPr>
          <p:nvPr/>
        </p:nvPicPr>
        <p:blipFill>
          <a:blip r:embed="rId4" cstate="print"/>
          <a:srcRect l="6442" t="45819" r="65123" b="273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4" name="Picture 3" descr="C:\Users\Usuario\The Angry Family JOB\miedo.bmp"/>
          <p:cNvPicPr>
            <a:picLocks noChangeAspect="1" noChangeArrowheads="1"/>
          </p:cNvPicPr>
          <p:nvPr/>
        </p:nvPicPr>
        <p:blipFill>
          <a:blip r:embed="rId4" cstate="print"/>
          <a:srcRect t="43861" r="52146" b="1097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7" name="Picture 2" descr="C:\Users\Usuario\The Angry Family JOB\miedo.bmp"/>
          <p:cNvPicPr>
            <a:picLocks noChangeAspect="1" noChangeArrowheads="1"/>
          </p:cNvPicPr>
          <p:nvPr/>
        </p:nvPicPr>
        <p:blipFill>
          <a:blip r:embed="rId4" cstate="print"/>
          <a:srcRect t="35386" r="31551" b="-4706"/>
          <a:stretch>
            <a:fillRect/>
          </a:stretch>
        </p:blipFill>
        <p:spPr bwMode="auto">
          <a:xfrm>
            <a:off x="0" y="0"/>
            <a:ext cx="9144000" cy="7358090"/>
          </a:xfrm>
          <a:prstGeom prst="rect">
            <a:avLst/>
          </a:prstGeom>
          <a:noFill/>
        </p:spPr>
      </p:pic>
      <p:pic>
        <p:nvPicPr>
          <p:cNvPr id="7" name="miedo.wav">
            <a:hlinkClick r:id="" action="ppaction://media"/>
          </p:cNvPr>
          <p:cNvPicPr>
            <a:picLocks noRot="1" noChangeAspect="1"/>
          </p:cNvPicPr>
          <p:nvPr>
            <a:wavAudioFile r:embed="rId1" name="miedo.wav"/>
          </p:nvPr>
        </p:nvPicPr>
        <p:blipFill>
          <a:blip r:embed="rId5" cstate="print"/>
          <a:stretch>
            <a:fillRect/>
          </a:stretch>
        </p:blipFill>
        <p:spPr>
          <a:xfrm>
            <a:off x="8839200" y="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7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ackground" descr="G:\angry family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" y="0"/>
            <a:ext cx="9143963" cy="5973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otato talking" descr="G:\angry family\ANIMATIONS\PICTURES\angrypotatohead2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2545208"/>
            <a:ext cx="1642775" cy="2026800"/>
          </a:xfrm>
          <a:prstGeom prst="rect">
            <a:avLst/>
          </a:prstGeom>
          <a:noFill/>
        </p:spPr>
      </p:pic>
      <p:pic>
        <p:nvPicPr>
          <p:cNvPr id="19" name="potato" descr="angrypotatohead1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48" y="2544839"/>
            <a:ext cx="1643074" cy="2027169"/>
          </a:xfrm>
          <a:prstGeom prst="rect">
            <a:avLst/>
          </a:prstGeom>
        </p:spPr>
      </p:pic>
      <p:pic>
        <p:nvPicPr>
          <p:cNvPr id="1028" name="sofa" descr="C:\Users\Usuario\Pictures\armsofa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88000" y="3276000"/>
            <a:ext cx="1456514" cy="1724037"/>
          </a:xfrm>
          <a:prstGeom prst="rect">
            <a:avLst/>
          </a:prstGeom>
          <a:noFill/>
        </p:spPr>
      </p:pic>
      <p:pic>
        <p:nvPicPr>
          <p:cNvPr id="2" name="cloud2" descr="G:\The complete angry family\PICTURES\angryghostcloud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786050" y="1357298"/>
            <a:ext cx="2097089" cy="1692134"/>
          </a:xfrm>
          <a:prstGeom prst="rect">
            <a:avLst/>
          </a:prstGeom>
          <a:noFill/>
        </p:spPr>
      </p:pic>
      <p:pic>
        <p:nvPicPr>
          <p:cNvPr id="1027" name="cloud1" descr="G:\The complete angry family\PICTURES\angryghostcloud4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786050" y="1357298"/>
            <a:ext cx="2097089" cy="1692134"/>
          </a:xfrm>
          <a:prstGeom prst="rect">
            <a:avLst/>
          </a:prstGeom>
          <a:noFill/>
        </p:spPr>
      </p:pic>
      <p:sp>
        <p:nvSpPr>
          <p:cNvPr id="11" name="Round Diagonal Corner Rectangle 10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 b="1" dirty="0">
                <a:solidFill>
                  <a:schemeClr val="tx1"/>
                </a:solidFill>
              </a:rPr>
              <a:t>Ok, </a:t>
            </a:r>
            <a:r>
              <a:rPr lang="es-ES" sz="3600" b="1" dirty="0" err="1">
                <a:solidFill>
                  <a:schemeClr val="tx1"/>
                </a:solidFill>
              </a:rPr>
              <a:t>anything</a:t>
            </a:r>
            <a:r>
              <a:rPr lang="es-ES" sz="3600" b="1" dirty="0">
                <a:solidFill>
                  <a:schemeClr val="tx1"/>
                </a:solidFill>
              </a:rPr>
              <a:t> can </a:t>
            </a:r>
            <a:r>
              <a:rPr lang="es-ES" sz="3600" b="1" dirty="0" err="1">
                <a:solidFill>
                  <a:schemeClr val="tx1"/>
                </a:solidFill>
              </a:rPr>
              <a:t>happen</a:t>
            </a:r>
            <a:r>
              <a:rPr lang="es-ES" sz="3600" b="1" dirty="0">
                <a:solidFill>
                  <a:schemeClr val="tx1"/>
                </a:solidFill>
              </a:rPr>
              <a:t> in </a:t>
            </a:r>
            <a:r>
              <a:rPr lang="es-ES" sz="3600" b="1" dirty="0" err="1">
                <a:solidFill>
                  <a:schemeClr val="tx1"/>
                </a:solidFill>
              </a:rPr>
              <a:t>this</a:t>
            </a:r>
            <a:r>
              <a:rPr lang="es-ES" sz="3600" b="1" dirty="0">
                <a:solidFill>
                  <a:schemeClr val="tx1"/>
                </a:solidFill>
              </a:rPr>
              <a:t> </a:t>
            </a:r>
            <a:r>
              <a:rPr lang="es-ES" sz="3600" b="1" dirty="0" err="1">
                <a:solidFill>
                  <a:schemeClr val="tx1"/>
                </a:solidFill>
              </a:rPr>
              <a:t>game</a:t>
            </a:r>
            <a:r>
              <a:rPr lang="es-ES" sz="3600" b="1" dirty="0">
                <a:solidFill>
                  <a:schemeClr val="tx1"/>
                </a:solidFill>
              </a:rPr>
              <a:t>!!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3" name="console" descr="C:\Users\Usuario\The Angry Family JOB\console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2285992"/>
            <a:ext cx="6357982" cy="2550946"/>
          </a:xfrm>
          <a:prstGeom prst="rect">
            <a:avLst/>
          </a:prstGeom>
          <a:noFill/>
        </p:spPr>
      </p:pic>
      <p:sp>
        <p:nvSpPr>
          <p:cNvPr id="18" name="Rounded Rectangular Callout 11"/>
          <p:cNvSpPr/>
          <p:nvPr/>
        </p:nvSpPr>
        <p:spPr>
          <a:xfrm>
            <a:off x="214282" y="71414"/>
            <a:ext cx="5572164" cy="1285884"/>
          </a:xfrm>
          <a:prstGeom prst="wedgeRoundRectCallout">
            <a:avLst>
              <a:gd name="adj1" fmla="val -25225"/>
              <a:gd name="adj2" fmla="val 134943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solidFill>
                  <a:schemeClr val="tx1"/>
                </a:solidFill>
              </a:rPr>
              <a:t>Ok, in </a:t>
            </a:r>
            <a:r>
              <a:rPr lang="es-ES" sz="4000" b="1" dirty="0" err="1">
                <a:solidFill>
                  <a:schemeClr val="tx1"/>
                </a:solidFill>
              </a:rPr>
              <a:t>diesem</a:t>
            </a:r>
            <a:r>
              <a:rPr lang="es-ES" sz="4000" b="1" dirty="0">
                <a:solidFill>
                  <a:schemeClr val="tx1"/>
                </a:solidFill>
              </a:rPr>
              <a:t> </a:t>
            </a:r>
            <a:r>
              <a:rPr lang="es-ES" sz="4000" b="1" dirty="0" err="1">
                <a:solidFill>
                  <a:schemeClr val="tx1"/>
                </a:solidFill>
              </a:rPr>
              <a:t>Spiel</a:t>
            </a:r>
            <a:r>
              <a:rPr lang="es-ES" sz="4000" b="1" dirty="0">
                <a:solidFill>
                  <a:schemeClr val="tx1"/>
                </a:solidFill>
              </a:rPr>
              <a:t> </a:t>
            </a:r>
            <a:r>
              <a:rPr lang="es-ES" sz="4000" b="1" dirty="0" err="1">
                <a:solidFill>
                  <a:schemeClr val="tx1"/>
                </a:solidFill>
              </a:rPr>
              <a:t>kann</a:t>
            </a:r>
            <a:r>
              <a:rPr lang="es-ES" sz="4000" b="1" dirty="0">
                <a:solidFill>
                  <a:schemeClr val="tx1"/>
                </a:solidFill>
              </a:rPr>
              <a:t> </a:t>
            </a:r>
            <a:r>
              <a:rPr lang="es-ES" sz="4000" b="1" dirty="0" err="1">
                <a:solidFill>
                  <a:schemeClr val="tx1"/>
                </a:solidFill>
              </a:rPr>
              <a:t>alles</a:t>
            </a:r>
            <a:r>
              <a:rPr lang="es-ES" sz="4000" b="1" dirty="0">
                <a:solidFill>
                  <a:schemeClr val="tx1"/>
                </a:solidFill>
              </a:rPr>
              <a:t> </a:t>
            </a:r>
            <a:r>
              <a:rPr lang="es-ES" sz="4000" b="1" dirty="0" err="1">
                <a:solidFill>
                  <a:schemeClr val="tx1"/>
                </a:solidFill>
              </a:rPr>
              <a:t>passieren</a:t>
            </a:r>
            <a:r>
              <a:rPr lang="es-ES" sz="4000" b="1" dirty="0">
                <a:solidFill>
                  <a:schemeClr val="tx1"/>
                </a:solidFill>
              </a:rPr>
              <a:t>!!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2" name="AngryPacman 7.wav">
            <a:hlinkClick r:id="" action="ppaction://media"/>
          </p:cNvPr>
          <p:cNvPicPr>
            <a:picLocks noRot="1" noChangeAspect="1"/>
          </p:cNvPicPr>
          <p:nvPr>
            <a:wavAudioFile r:embed="rId1" name="AngryPacman 7.wav"/>
          </p:nvPr>
        </p:nvPicPr>
        <p:blipFill>
          <a:blip r:embed="rId11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3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1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ulo"/>
          <p:cNvSpPr/>
          <p:nvPr/>
        </p:nvSpPr>
        <p:spPr>
          <a:xfrm>
            <a:off x="32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Everything is ready. Go!</a:t>
            </a:r>
          </a:p>
        </p:txBody>
      </p:sp>
      <p:pic>
        <p:nvPicPr>
          <p:cNvPr id="1027" name="game" descr="C:\Users\Usuario\The Angry Family JOB\pacman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214290"/>
            <a:ext cx="5247454" cy="5514989"/>
          </a:xfrm>
          <a:prstGeom prst="rect">
            <a:avLst/>
          </a:prstGeom>
          <a:noFill/>
        </p:spPr>
      </p:pic>
      <p:pic>
        <p:nvPicPr>
          <p:cNvPr id="1028" name="cloud red" descr="C:\Users\Usuario\The Angry Family JOB\angryghostcloudred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2135191"/>
            <a:ext cx="452462" cy="365115"/>
          </a:xfrm>
          <a:prstGeom prst="rect">
            <a:avLst/>
          </a:prstGeom>
          <a:noFill/>
        </p:spPr>
      </p:pic>
      <p:pic>
        <p:nvPicPr>
          <p:cNvPr id="1029" name="cloud blue" descr="C:\Users\Usuario\The Angry Family JOB\angryghostcloudblue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2643182"/>
            <a:ext cx="452462" cy="365115"/>
          </a:xfrm>
          <a:prstGeom prst="rect">
            <a:avLst/>
          </a:prstGeom>
          <a:noFill/>
        </p:spPr>
      </p:pic>
      <p:pic>
        <p:nvPicPr>
          <p:cNvPr id="1030" name="cloud orange" descr="C:\Users\Usuario\The Angry Family JOB\angryghostcloudorange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62480" y="2643182"/>
            <a:ext cx="452462" cy="365115"/>
          </a:xfrm>
          <a:prstGeom prst="rect">
            <a:avLst/>
          </a:prstGeom>
          <a:noFill/>
        </p:spPr>
      </p:pic>
      <p:pic>
        <p:nvPicPr>
          <p:cNvPr id="1031" name="cloud pink" descr="C:\Users\Usuario\The Angry Family JOB\angryghostcloudpink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2643182"/>
            <a:ext cx="452462" cy="365115"/>
          </a:xfrm>
          <a:prstGeom prst="rect">
            <a:avLst/>
          </a:prstGeom>
          <a:noFill/>
        </p:spPr>
      </p:pic>
      <p:pic>
        <p:nvPicPr>
          <p:cNvPr id="1032" name="potatman2" descr="C:\Users\Usuario\The Angry Family JOB\angrypotatohead1yelllow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4429124" y="4111654"/>
            <a:ext cx="373152" cy="460354"/>
          </a:xfrm>
          <a:prstGeom prst="rect">
            <a:avLst/>
          </a:prstGeom>
          <a:noFill/>
        </p:spPr>
      </p:pic>
      <p:pic>
        <p:nvPicPr>
          <p:cNvPr id="1033" name="potatman1" descr="C:\Users\Usuario\The Angry Family JOB\angrypotatoheadyellow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4429124" y="4111654"/>
            <a:ext cx="373152" cy="460354"/>
          </a:xfrm>
          <a:prstGeom prst="rect">
            <a:avLst/>
          </a:prstGeom>
          <a:noFill/>
        </p:spPr>
      </p:pic>
      <p:sp>
        <p:nvSpPr>
          <p:cNvPr id="9" name="ready"/>
          <p:cNvSpPr txBox="1"/>
          <p:nvPr/>
        </p:nvSpPr>
        <p:spPr>
          <a:xfrm>
            <a:off x="4000497" y="3100328"/>
            <a:ext cx="12858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FFFF00"/>
                </a:solidFill>
                <a:latin typeface="Arial Black" pitchFamily="34" charset="0"/>
                <a:ea typeface="Adobe Heiti Std R" pitchFamily="34" charset="-128"/>
              </a:rPr>
              <a:t>READY!</a:t>
            </a:r>
          </a:p>
        </p:txBody>
      </p:sp>
      <p:sp>
        <p:nvSpPr>
          <p:cNvPr id="8" name="player one"/>
          <p:cNvSpPr txBox="1"/>
          <p:nvPr/>
        </p:nvSpPr>
        <p:spPr>
          <a:xfrm>
            <a:off x="3571868" y="2071678"/>
            <a:ext cx="2143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 Black" pitchFamily="34" charset="0"/>
                <a:ea typeface="Adobe Heiti Std R" pitchFamily="34" charset="-128"/>
              </a:rPr>
              <a:t>PLAYER ONE</a:t>
            </a:r>
          </a:p>
        </p:txBody>
      </p:sp>
      <p:sp>
        <p:nvSpPr>
          <p:cNvPr id="37" name="Callout"/>
          <p:cNvSpPr/>
          <p:nvPr/>
        </p:nvSpPr>
        <p:spPr>
          <a:xfrm>
            <a:off x="3143240" y="285728"/>
            <a:ext cx="5286412" cy="1071570"/>
          </a:xfrm>
          <a:prstGeom prst="wedgeRoundRectCallout">
            <a:avLst>
              <a:gd name="adj1" fmla="val 73530"/>
              <a:gd name="adj2" fmla="val 35463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Alles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bereit</a:t>
            </a:r>
            <a:r>
              <a:rPr lang="en-GB" sz="4000" b="1" dirty="0">
                <a:solidFill>
                  <a:schemeClr val="tx1"/>
                </a:solidFill>
              </a:rPr>
              <a:t>. Los </a:t>
            </a:r>
            <a:r>
              <a:rPr lang="en-GB" sz="4000" b="1" dirty="0" err="1">
                <a:solidFill>
                  <a:schemeClr val="tx1"/>
                </a:solidFill>
              </a:rPr>
              <a:t>geht’s</a:t>
            </a:r>
            <a:r>
              <a:rPr lang="en-GB" sz="4000" b="1" dirty="0">
                <a:solidFill>
                  <a:schemeClr val="tx1"/>
                </a:solidFill>
              </a:rPr>
              <a:t>!</a:t>
            </a:r>
          </a:p>
        </p:txBody>
      </p:sp>
      <p:pic>
        <p:nvPicPr>
          <p:cNvPr id="13" name="AngryPacman 8.wav">
            <a:hlinkClick r:id="" action="ppaction://media"/>
          </p:cNvPr>
          <p:cNvPicPr>
            <a:picLocks noRot="1" noChangeAspect="1"/>
          </p:cNvPicPr>
          <p:nvPr>
            <a:wavAudioFile r:embed="rId1" name="AngryPacman 8.wav"/>
          </p:nvPr>
        </p:nvPicPr>
        <p:blipFill>
          <a:blip r:embed="rId11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1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6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5" presetClass="emph" presetSubtype="0" repeatCount="4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1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5" presetClass="emph" presetSubtype="0" repeatCount="200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9" grpId="0"/>
      <p:bldP spid="8" grpId="0"/>
      <p:bldP spid="8" grpId="1"/>
      <p:bldP spid="37" grpId="0" animBg="1"/>
      <p:bldP spid="37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game" descr="C:\Users\Usuario\The Angry Family JOB\pacman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214290"/>
            <a:ext cx="5247454" cy="5514989"/>
          </a:xfrm>
          <a:prstGeom prst="rect">
            <a:avLst/>
          </a:prstGeom>
          <a:noFill/>
        </p:spPr>
      </p:pic>
      <p:sp>
        <p:nvSpPr>
          <p:cNvPr id="18" name="black01"/>
          <p:cNvSpPr/>
          <p:nvPr/>
        </p:nvSpPr>
        <p:spPr>
          <a:xfrm>
            <a:off x="3143240" y="4214818"/>
            <a:ext cx="1643074" cy="14287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3" name="black02"/>
          <p:cNvSpPr/>
          <p:nvPr/>
        </p:nvSpPr>
        <p:spPr>
          <a:xfrm rot="5400000">
            <a:off x="2964645" y="4607727"/>
            <a:ext cx="571504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9" name="black03"/>
          <p:cNvSpPr/>
          <p:nvPr/>
        </p:nvSpPr>
        <p:spPr>
          <a:xfrm>
            <a:off x="2214546" y="4786322"/>
            <a:ext cx="857256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4" name="black04"/>
          <p:cNvSpPr/>
          <p:nvPr/>
        </p:nvSpPr>
        <p:spPr>
          <a:xfrm rot="5400000">
            <a:off x="2071670" y="5143512"/>
            <a:ext cx="500066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035" name="pinapple4" descr="G:\The complete angry family\PICTURES\backgrounds and bits\pinapple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32000" y="3960000"/>
            <a:ext cx="383713" cy="570191"/>
          </a:xfrm>
          <a:prstGeom prst="rect">
            <a:avLst/>
          </a:prstGeom>
          <a:noFill/>
        </p:spPr>
      </p:pic>
      <p:pic>
        <p:nvPicPr>
          <p:cNvPr id="44" name="pinapple3" descr="G:\The complete angry family\PICTURES\backgrounds and bits\pinapple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88023" y="3929066"/>
            <a:ext cx="383713" cy="570191"/>
          </a:xfrm>
          <a:prstGeom prst="rect">
            <a:avLst/>
          </a:prstGeom>
          <a:noFill/>
        </p:spPr>
      </p:pic>
      <p:pic>
        <p:nvPicPr>
          <p:cNvPr id="45" name="pinapple2" descr="G:\The complete angry family\PICTURES\backgrounds and bits\pinapple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60055" y="571480"/>
            <a:ext cx="383713" cy="570191"/>
          </a:xfrm>
          <a:prstGeom prst="rect">
            <a:avLst/>
          </a:prstGeom>
          <a:noFill/>
        </p:spPr>
      </p:pic>
      <p:pic>
        <p:nvPicPr>
          <p:cNvPr id="46" name="pinapple1" descr="G:\The complete angry family\PICTURES\backgrounds and bits\pinapple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08" y="572793"/>
            <a:ext cx="383713" cy="570191"/>
          </a:xfrm>
          <a:prstGeom prst="rect">
            <a:avLst/>
          </a:prstGeom>
          <a:noFill/>
        </p:spPr>
      </p:pic>
      <p:pic>
        <p:nvPicPr>
          <p:cNvPr id="1032" name="potatman2" descr="C:\Users\Usuario\The Angry Family JOB\angrypotatohead1yelllow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4429124" y="4111654"/>
            <a:ext cx="373152" cy="460354"/>
          </a:xfrm>
          <a:prstGeom prst="rect">
            <a:avLst/>
          </a:prstGeom>
          <a:noFill/>
        </p:spPr>
      </p:pic>
      <p:pic>
        <p:nvPicPr>
          <p:cNvPr id="1033" name="potatman1" descr="C:\Users\Usuario\The Angry Family JOB\angrypotatoheadyellow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4429124" y="4111654"/>
            <a:ext cx="373152" cy="460354"/>
          </a:xfrm>
          <a:prstGeom prst="rect">
            <a:avLst/>
          </a:prstGeom>
          <a:noFill/>
        </p:spPr>
      </p:pic>
      <p:pic>
        <p:nvPicPr>
          <p:cNvPr id="1034" name="cloud orange bad" descr="C:\Users\Usuario\The Angry Family JOB\angryghostcloudbad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666666"/>
              </a:clrFrom>
              <a:clrTo>
                <a:srgbClr val="66666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64357" y="2643182"/>
            <a:ext cx="450585" cy="363600"/>
          </a:xfrm>
          <a:prstGeom prst="rect">
            <a:avLst/>
          </a:prstGeom>
          <a:noFill/>
        </p:spPr>
      </p:pic>
      <p:pic>
        <p:nvPicPr>
          <p:cNvPr id="1030" name="cloud orange" descr="C:\Users\Usuario\The Angry Family JOB\angryghostcloudorange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62480" y="2643182"/>
            <a:ext cx="452462" cy="365115"/>
          </a:xfrm>
          <a:prstGeom prst="rect">
            <a:avLst/>
          </a:prstGeom>
          <a:noFill/>
        </p:spPr>
      </p:pic>
      <p:pic>
        <p:nvPicPr>
          <p:cNvPr id="42" name="cloud pink bad" descr="C:\Users\Usuario\The Angry Family JOB\angryghostcloudbad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666666"/>
              </a:clrFrom>
              <a:clrTo>
                <a:srgbClr val="66666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2643182"/>
            <a:ext cx="450585" cy="363600"/>
          </a:xfrm>
          <a:prstGeom prst="rect">
            <a:avLst/>
          </a:prstGeom>
          <a:noFill/>
        </p:spPr>
      </p:pic>
      <p:pic>
        <p:nvPicPr>
          <p:cNvPr id="1031" name="cloud pink" descr="C:\Users\Usuario\The Angry Family JOB\angryghostcloudpink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2643182"/>
            <a:ext cx="452462" cy="365115"/>
          </a:xfrm>
          <a:prstGeom prst="rect">
            <a:avLst/>
          </a:prstGeom>
          <a:noFill/>
        </p:spPr>
      </p:pic>
      <p:pic>
        <p:nvPicPr>
          <p:cNvPr id="40" name="cloud blue bad" descr="C:\Users\Usuario\The Angry Family JOB\angryghostcloudbad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666666"/>
              </a:clrFrom>
              <a:clrTo>
                <a:srgbClr val="66666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2643182"/>
            <a:ext cx="450585" cy="363600"/>
          </a:xfrm>
          <a:prstGeom prst="rect">
            <a:avLst/>
          </a:prstGeom>
          <a:noFill/>
        </p:spPr>
      </p:pic>
      <p:pic>
        <p:nvPicPr>
          <p:cNvPr id="1029" name="cloud blue" descr="C:\Users\Usuario\The Angry Family JOB\angryghostcloudblue.bmp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2643182"/>
            <a:ext cx="452462" cy="365115"/>
          </a:xfrm>
          <a:prstGeom prst="rect">
            <a:avLst/>
          </a:prstGeom>
          <a:noFill/>
        </p:spPr>
      </p:pic>
      <p:pic>
        <p:nvPicPr>
          <p:cNvPr id="41" name="cloud red bad" descr="C:\Users\Usuario\The Angry Family JOB\angryghostcloudbad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666666"/>
              </a:clrFrom>
              <a:clrTo>
                <a:srgbClr val="66666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2136706"/>
            <a:ext cx="450585" cy="363600"/>
          </a:xfrm>
          <a:prstGeom prst="rect">
            <a:avLst/>
          </a:prstGeom>
          <a:noFill/>
        </p:spPr>
      </p:pic>
      <p:pic>
        <p:nvPicPr>
          <p:cNvPr id="1028" name="cloud red" descr="C:\Users\Usuario\The Angry Family JOB\angryghostcloudred.bmp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2135191"/>
            <a:ext cx="452462" cy="365115"/>
          </a:xfrm>
          <a:prstGeom prst="rect">
            <a:avLst/>
          </a:prstGeom>
          <a:noFill/>
        </p:spPr>
      </p:pic>
      <p:pic>
        <p:nvPicPr>
          <p:cNvPr id="22" name="vg cartoon.wav">
            <a:hlinkClick r:id="" action="ppaction://media"/>
          </p:cNvPr>
          <p:cNvPicPr>
            <a:picLocks noRot="1" noChangeAspect="1"/>
          </p:cNvPicPr>
          <p:nvPr>
            <a:wavAudioFile r:embed="rId1" name="vg cartoon.wav"/>
          </p:nvPr>
        </p:nvPicPr>
        <p:blipFill>
          <a:blip r:embed="rId13" cstate="print"/>
          <a:stretch>
            <a:fillRect/>
          </a:stretch>
        </p:blipFill>
        <p:spPr>
          <a:xfrm>
            <a:off x="8839200" y="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52926E-6 L -0.15538 0.00162 L -0.15295 0.07518 L -0.25295 0.07217 L -0.25191 0.1536 " pathEditMode="relative" ptsTypes="AAAAA">
                                      <p:cBhvr>
                                        <p:cTn id="8" dur="41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52926E-6 L -0.15538 0.00162 L -0.15295 0.07518 L -0.25295 0.07217 L -0.25191 0.1536 " pathEditMode="relative" ptsTypes="AAAAA">
                                      <p:cBhvr>
                                        <p:cTn id="10" dur="41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7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2129 L 0 0.01365 L 0 0 Z " pathEditMode="relative" ptsTypes="AAAA">
                                      <p:cBhvr>
                                        <p:cTn id="2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2129 L 0 0.01365 L 0 0 Z " pathEditMode="relative" ptsTypes="AAAA">
                                      <p:cBhvr>
                                        <p:cTn id="28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44444E-6 3.20842E-6 L -0.0823 3.20842E-6 L -0.08351 0.06754 L -0.15053 0.07055 L -0.14584 -0.16933 " pathEditMode="relative" ptsTypes="AAAAA">
                                      <p:cBhvr>
                                        <p:cTn id="30" dur="41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44444E-6 3.20842E-6 L -0.0823 3.20842E-6 L -0.08351 0.06754 L -0.15053 0.07055 L -0.14584 -0.16933 " pathEditMode="relative" ptsTypes="AAAAA">
                                      <p:cBhvr>
                                        <p:cTn id="32" dur="4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1.88758E-6 L -0.00225 -0.07841 L -0.08577 -0.07841 L -0.08577 -0.01573 L -0.15174 -0.00948 L -0.15053 -0.07217 " pathEditMode="relative" ptsTypes="AAAAAA">
                                      <p:cBhvr>
                                        <p:cTn id="34" dur="41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3.20842E-6 L -0.00225 -0.07841 L -0.08577 -0.07841 L -0.08577 -0.01573 L -0.15174 -0.00948 L -0.15053 -0.07217 " pathEditMode="relative" ptsTypes="AAAAAA">
                                      <p:cBhvr>
                                        <p:cTn id="36" dur="41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45431E-6 L 0.00122 -0.02197 L 0.00122 0.01087 L -0.00121 -0.02197 L -0.00121 0.01087 L 8.33333E-7 -0.02984 L -0.00243 0.00926 L -0.00121 -0.0266 L 8.33333E-7 0.00926 L 8.33333E-7 -0.02822 L 8.33333E-7 0.00926 C 0.00122 -0.02151 0.00122 -0.01041 0.00122 -0.02359 " pathEditMode="relative" ptsTypes="AAAAAAAAAAfA">
                                      <p:cBhvr>
                                        <p:cTn id="38" dur="4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13347E-6 L 0.00122 -0.02197 L 0.00122 0.01087 L -0.00121 -0.02197 L -0.00121 0.01087 L 8.33333E-7 -0.02984 L -0.00243 0.00926 L -0.00121 -0.0266 L 8.33333E-7 0.00926 L 8.33333E-7 -0.02822 L 8.33333E-7 0.00926 C 0.00122 -0.02151 0.00122 -0.01041 0.00122 -0.02359 " pathEditMode="relative" ptsTypes="AAAAAAAAAAfA">
                                      <p:cBhvr>
                                        <p:cTn id="40" dur="41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2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49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18" grpId="0" animBg="1"/>
      <p:bldP spid="23" grpId="0" animBg="1"/>
      <p:bldP spid="19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ulo"/>
          <p:cNvSpPr/>
          <p:nvPr/>
        </p:nvSpPr>
        <p:spPr>
          <a:xfrm>
            <a:off x="32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Pause</a:t>
            </a:r>
          </a:p>
        </p:txBody>
      </p:sp>
      <p:pic>
        <p:nvPicPr>
          <p:cNvPr id="1027" name="game" descr="C:\Users\Usuario\The Angry Family JOB\pacman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214290"/>
            <a:ext cx="5247454" cy="5514989"/>
          </a:xfrm>
          <a:prstGeom prst="rect">
            <a:avLst/>
          </a:prstGeom>
          <a:noFill/>
        </p:spPr>
      </p:pic>
      <p:sp>
        <p:nvSpPr>
          <p:cNvPr id="18" name="black01"/>
          <p:cNvSpPr/>
          <p:nvPr/>
        </p:nvSpPr>
        <p:spPr>
          <a:xfrm>
            <a:off x="3143240" y="4214818"/>
            <a:ext cx="1643074" cy="14287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3" name="black02"/>
          <p:cNvSpPr/>
          <p:nvPr/>
        </p:nvSpPr>
        <p:spPr>
          <a:xfrm rot="5400000">
            <a:off x="2964645" y="4607727"/>
            <a:ext cx="571504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9" name="black03"/>
          <p:cNvSpPr/>
          <p:nvPr/>
        </p:nvSpPr>
        <p:spPr>
          <a:xfrm>
            <a:off x="2214546" y="4786322"/>
            <a:ext cx="857256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4" name="black04"/>
          <p:cNvSpPr/>
          <p:nvPr/>
        </p:nvSpPr>
        <p:spPr>
          <a:xfrm rot="5400000">
            <a:off x="2071670" y="5143512"/>
            <a:ext cx="500066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035" name="pinapple4" descr="G:\The complete angry family\PICTURES\backgrounds and bits\pinapple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32000" y="3960000"/>
            <a:ext cx="383713" cy="570191"/>
          </a:xfrm>
          <a:prstGeom prst="rect">
            <a:avLst/>
          </a:prstGeom>
          <a:noFill/>
        </p:spPr>
      </p:pic>
      <p:pic>
        <p:nvPicPr>
          <p:cNvPr id="44" name="pinapple3" descr="G:\The complete angry family\PICTURES\backgrounds and bits\pinapple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88023" y="3929066"/>
            <a:ext cx="383713" cy="570191"/>
          </a:xfrm>
          <a:prstGeom prst="rect">
            <a:avLst/>
          </a:prstGeom>
          <a:noFill/>
        </p:spPr>
      </p:pic>
      <p:pic>
        <p:nvPicPr>
          <p:cNvPr id="45" name="pinapple2" descr="G:\The complete angry family\PICTURES\backgrounds and bits\pinapple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60055" y="571480"/>
            <a:ext cx="383713" cy="570191"/>
          </a:xfrm>
          <a:prstGeom prst="rect">
            <a:avLst/>
          </a:prstGeom>
          <a:noFill/>
        </p:spPr>
      </p:pic>
      <p:pic>
        <p:nvPicPr>
          <p:cNvPr id="46" name="pinapple1" descr="G:\The complete angry family\PICTURES\backgrounds and bits\pinapple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08" y="572793"/>
            <a:ext cx="383713" cy="570191"/>
          </a:xfrm>
          <a:prstGeom prst="rect">
            <a:avLst/>
          </a:prstGeom>
          <a:noFill/>
        </p:spPr>
      </p:pic>
      <p:pic>
        <p:nvPicPr>
          <p:cNvPr id="1032" name="potatman2" descr="C:\Users\Usuario\The Angry Family JOB\angrypotatohead1yelllow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143108" y="5143512"/>
            <a:ext cx="373152" cy="460354"/>
          </a:xfrm>
          <a:prstGeom prst="rect">
            <a:avLst/>
          </a:prstGeom>
          <a:noFill/>
        </p:spPr>
      </p:pic>
      <p:pic>
        <p:nvPicPr>
          <p:cNvPr id="1033" name="potatman1" descr="C:\Users\Usuario\The Angry Family JOB\angrypotatoheadyellow.bmp" hidden="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143108" y="5143512"/>
            <a:ext cx="373152" cy="460354"/>
          </a:xfrm>
          <a:prstGeom prst="rect">
            <a:avLst/>
          </a:prstGeom>
          <a:noFill/>
        </p:spPr>
      </p:pic>
      <p:pic>
        <p:nvPicPr>
          <p:cNvPr id="1034" name="cloud orange bad" descr="C:\Users\Usuario\The Angry Family JOB\angryghostcloudbad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666666"/>
              </a:clrFrom>
              <a:clrTo>
                <a:srgbClr val="66666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64357" y="2643182"/>
            <a:ext cx="450585" cy="363600"/>
          </a:xfrm>
          <a:prstGeom prst="rect">
            <a:avLst/>
          </a:prstGeom>
          <a:noFill/>
        </p:spPr>
      </p:pic>
      <p:pic>
        <p:nvPicPr>
          <p:cNvPr id="1030" name="cloud orange" descr="C:\Users\Usuario\The Angry Family JOB\angryghostcloudorange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62480" y="2643182"/>
            <a:ext cx="452462" cy="365115"/>
          </a:xfrm>
          <a:prstGeom prst="rect">
            <a:avLst/>
          </a:prstGeom>
          <a:noFill/>
        </p:spPr>
      </p:pic>
      <p:pic>
        <p:nvPicPr>
          <p:cNvPr id="42" name="cloud pink bad" descr="C:\Users\Usuario\The Angry Family JOB\angryghostcloudbad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666666"/>
              </a:clrFrom>
              <a:clrTo>
                <a:srgbClr val="66666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2214554"/>
            <a:ext cx="450585" cy="363600"/>
          </a:xfrm>
          <a:prstGeom prst="rect">
            <a:avLst/>
          </a:prstGeom>
          <a:noFill/>
        </p:spPr>
      </p:pic>
      <p:pic>
        <p:nvPicPr>
          <p:cNvPr id="1031" name="cloud pink" descr="C:\Users\Usuario\The Angry Family JOB\angryghostcloudpink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2214554"/>
            <a:ext cx="452462" cy="365115"/>
          </a:xfrm>
          <a:prstGeom prst="rect">
            <a:avLst/>
          </a:prstGeom>
          <a:noFill/>
        </p:spPr>
      </p:pic>
      <p:pic>
        <p:nvPicPr>
          <p:cNvPr id="40" name="cloud blue bad" descr="C:\Users\Usuario\The Angry Family JOB\angryghostcloudbad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666666"/>
              </a:clrFrom>
              <a:clrTo>
                <a:srgbClr val="66666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2448000"/>
            <a:ext cx="450585" cy="363600"/>
          </a:xfrm>
          <a:prstGeom prst="rect">
            <a:avLst/>
          </a:prstGeom>
          <a:noFill/>
        </p:spPr>
      </p:pic>
      <p:pic>
        <p:nvPicPr>
          <p:cNvPr id="1029" name="cloud blue" descr="C:\Users\Usuario\The Angry Family JOB\angryghostcloudblue.bmp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2448000"/>
            <a:ext cx="452462" cy="365115"/>
          </a:xfrm>
          <a:prstGeom prst="rect">
            <a:avLst/>
          </a:prstGeom>
          <a:noFill/>
        </p:spPr>
      </p:pic>
      <p:pic>
        <p:nvPicPr>
          <p:cNvPr id="41" name="cloud red bad" descr="C:\Users\Usuario\The Angry Family JOB\angryghostcloudbad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666666"/>
              </a:clrFrom>
              <a:clrTo>
                <a:srgbClr val="66666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1001623"/>
            <a:ext cx="450585" cy="363600"/>
          </a:xfrm>
          <a:prstGeom prst="rect">
            <a:avLst/>
          </a:prstGeom>
          <a:noFill/>
        </p:spPr>
      </p:pic>
      <p:pic>
        <p:nvPicPr>
          <p:cNvPr id="1028" name="cloud red" descr="C:\Users\Usuario\The Angry Family JOB\angryghostcloudred.bmp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1000108"/>
            <a:ext cx="452462" cy="365115"/>
          </a:xfrm>
          <a:prstGeom prst="rect">
            <a:avLst/>
          </a:prstGeom>
          <a:noFill/>
        </p:spPr>
      </p:pic>
      <p:sp>
        <p:nvSpPr>
          <p:cNvPr id="26" name="pause"/>
          <p:cNvSpPr txBox="1"/>
          <p:nvPr/>
        </p:nvSpPr>
        <p:spPr>
          <a:xfrm>
            <a:off x="2643174" y="2442985"/>
            <a:ext cx="42862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>
                <a:ln w="381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Adobe Heiti Std R" pitchFamily="34" charset="-128"/>
              </a:rPr>
              <a:t>PAUSE</a:t>
            </a:r>
          </a:p>
        </p:txBody>
      </p:sp>
      <p:pic>
        <p:nvPicPr>
          <p:cNvPr id="25" name="AngryPacman 10.wav">
            <a:hlinkClick r:id="" action="ppaction://media"/>
          </p:cNvPr>
          <p:cNvPicPr>
            <a:picLocks noRot="1" noChangeAspect="1"/>
          </p:cNvPicPr>
          <p:nvPr>
            <a:wavAudioFile r:embed="rId1" name="AngryPacman 10.wav"/>
          </p:nvPr>
        </p:nvPicPr>
        <p:blipFill>
          <a:blip r:embed="rId1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52926E-6 L -0.15538 0.00162 L -0.15295 0.07518 L -0.25295 0.07217 L -0.25191 0.1536 " pathEditMode="relative" ptsTypes="AAAAA">
                                      <p:cBhvr>
                                        <p:cTn id="6" dur="41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5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467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ackground" descr="G:\angry family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" y="0"/>
            <a:ext cx="9143963" cy="5973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otato talking" descr="G:\angry family\ANIMATIONS\PICTURES\angrypotatohead2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2545208"/>
            <a:ext cx="1642775" cy="2026800"/>
          </a:xfrm>
          <a:prstGeom prst="rect">
            <a:avLst/>
          </a:prstGeom>
          <a:noFill/>
        </p:spPr>
      </p:pic>
      <p:pic>
        <p:nvPicPr>
          <p:cNvPr id="19" name="potato" descr="angrypotatohead1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48" y="2544839"/>
            <a:ext cx="1643074" cy="2027169"/>
          </a:xfrm>
          <a:prstGeom prst="rect">
            <a:avLst/>
          </a:prstGeom>
        </p:spPr>
      </p:pic>
      <p:pic>
        <p:nvPicPr>
          <p:cNvPr id="1028" name="sofa" descr="C:\Users\Usuario\Pictures\armsofa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88000" y="3276000"/>
            <a:ext cx="1456514" cy="1724037"/>
          </a:xfrm>
          <a:prstGeom prst="rect">
            <a:avLst/>
          </a:prstGeom>
          <a:noFill/>
        </p:spPr>
      </p:pic>
      <p:pic>
        <p:nvPicPr>
          <p:cNvPr id="2" name="cloud2" descr="G:\The complete angry family\PICTURES\angryghostcloud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786050" y="1357298"/>
            <a:ext cx="2097089" cy="1692134"/>
          </a:xfrm>
          <a:prstGeom prst="rect">
            <a:avLst/>
          </a:prstGeom>
          <a:noFill/>
        </p:spPr>
      </p:pic>
      <p:pic>
        <p:nvPicPr>
          <p:cNvPr id="1027" name="cloud1" descr="G:\The complete angry family\PICTURES\angryghostcloud4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786050" y="1357298"/>
            <a:ext cx="2097089" cy="1692134"/>
          </a:xfrm>
          <a:prstGeom prst="rect">
            <a:avLst/>
          </a:prstGeom>
          <a:noFill/>
        </p:spPr>
      </p:pic>
      <p:sp>
        <p:nvSpPr>
          <p:cNvPr id="11" name="Round Diagonal Corner Rectangle 10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Is something wrong?</a:t>
            </a:r>
          </a:p>
        </p:txBody>
      </p:sp>
      <p:pic>
        <p:nvPicPr>
          <p:cNvPr id="13" name="console" descr="C:\Users\Usuario\The Angry Family JOB\console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2285992"/>
            <a:ext cx="6357982" cy="2550946"/>
          </a:xfrm>
          <a:prstGeom prst="rect">
            <a:avLst/>
          </a:prstGeom>
          <a:noFill/>
        </p:spPr>
      </p:pic>
      <p:sp>
        <p:nvSpPr>
          <p:cNvPr id="18" name="Rounded Rectangular Callout 11"/>
          <p:cNvSpPr/>
          <p:nvPr/>
        </p:nvSpPr>
        <p:spPr>
          <a:xfrm>
            <a:off x="214282" y="71414"/>
            <a:ext cx="5572164" cy="1285884"/>
          </a:xfrm>
          <a:prstGeom prst="wedgeRoundRectCallout">
            <a:avLst>
              <a:gd name="adj1" fmla="val -25225"/>
              <a:gd name="adj2" fmla="val 134943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Stimmt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etwas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nicht</a:t>
            </a:r>
            <a:r>
              <a:rPr lang="en-GB" sz="4000" b="1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12" name="AngryPacman 11.wav">
            <a:hlinkClick r:id="" action="ppaction://media"/>
          </p:cNvPr>
          <p:cNvPicPr>
            <a:picLocks noRot="1" noChangeAspect="1"/>
          </p:cNvPicPr>
          <p:nvPr>
            <a:wavAudioFile r:embed="rId1" name="AngryPacman 11.wav"/>
          </p:nvPr>
        </p:nvPicPr>
        <p:blipFill>
          <a:blip r:embed="rId11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1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ackground" descr="G:\angry family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" y="0"/>
            <a:ext cx="9143963" cy="5973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otato talking" descr="G:\angry family\ANIMATIONS\PICTURES\angrypotatohead2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2545208"/>
            <a:ext cx="1642775" cy="2026800"/>
          </a:xfrm>
          <a:prstGeom prst="rect">
            <a:avLst/>
          </a:prstGeom>
          <a:noFill/>
        </p:spPr>
      </p:pic>
      <p:pic>
        <p:nvPicPr>
          <p:cNvPr id="19" name="potato" descr="angrypotatohead1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48" y="2544839"/>
            <a:ext cx="1643074" cy="2027169"/>
          </a:xfrm>
          <a:prstGeom prst="rect">
            <a:avLst/>
          </a:prstGeom>
        </p:spPr>
      </p:pic>
      <p:pic>
        <p:nvPicPr>
          <p:cNvPr id="1028" name="sofa" descr="C:\Users\Usuario\Pictures\armsofa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88000" y="3276000"/>
            <a:ext cx="1456514" cy="1724037"/>
          </a:xfrm>
          <a:prstGeom prst="rect">
            <a:avLst/>
          </a:prstGeom>
          <a:noFill/>
        </p:spPr>
      </p:pic>
      <p:pic>
        <p:nvPicPr>
          <p:cNvPr id="12" name="cloud2" descr="G:\The complete angry family\PICTURES\angryghostcloud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1428736"/>
            <a:ext cx="2097089" cy="1692134"/>
          </a:xfrm>
          <a:prstGeom prst="rect">
            <a:avLst/>
          </a:prstGeom>
          <a:noFill/>
        </p:spPr>
      </p:pic>
      <p:pic>
        <p:nvPicPr>
          <p:cNvPr id="14" name="cloud1" descr="G:\The complete angry family\PICTURES\angryghostcloud4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1428736"/>
            <a:ext cx="2097089" cy="1692134"/>
          </a:xfrm>
          <a:prstGeom prst="rect">
            <a:avLst/>
          </a:prstGeom>
          <a:noFill/>
        </p:spPr>
      </p:pic>
      <p:pic>
        <p:nvPicPr>
          <p:cNvPr id="13" name="console" descr="C:\Users\Usuario\The Angry Family JOB\console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2285992"/>
            <a:ext cx="6357982" cy="2550946"/>
          </a:xfrm>
          <a:prstGeom prst="rect">
            <a:avLst/>
          </a:prstGeom>
          <a:noFill/>
        </p:spPr>
      </p:pic>
      <p:sp>
        <p:nvSpPr>
          <p:cNvPr id="11" name="Round Diagonal Corner Rectangle 10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Yes, there is something very important you must know.</a:t>
            </a:r>
          </a:p>
        </p:txBody>
      </p:sp>
      <p:sp>
        <p:nvSpPr>
          <p:cNvPr id="18" name="Rounded Rectangular Callout 11"/>
          <p:cNvSpPr/>
          <p:nvPr/>
        </p:nvSpPr>
        <p:spPr>
          <a:xfrm>
            <a:off x="1428728" y="71414"/>
            <a:ext cx="7215238" cy="1285884"/>
          </a:xfrm>
          <a:prstGeom prst="wedgeRoundRectCallout">
            <a:avLst>
              <a:gd name="adj1" fmla="val 21"/>
              <a:gd name="adj2" fmla="val 82431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Ja</a:t>
            </a:r>
            <a:r>
              <a:rPr lang="en-GB" sz="4000" b="1" dirty="0">
                <a:solidFill>
                  <a:schemeClr val="tx1"/>
                </a:solidFill>
              </a:rPr>
              <a:t>, </a:t>
            </a:r>
            <a:r>
              <a:rPr lang="en-GB" sz="4000" b="1" dirty="0" err="1">
                <a:solidFill>
                  <a:schemeClr val="tx1"/>
                </a:solidFill>
              </a:rPr>
              <a:t>es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gibt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etwas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sehr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Wichtiges</a:t>
            </a:r>
            <a:r>
              <a:rPr lang="en-GB" sz="4000" b="1" dirty="0">
                <a:solidFill>
                  <a:schemeClr val="tx1"/>
                </a:solidFill>
              </a:rPr>
              <a:t>, das du </a:t>
            </a:r>
            <a:r>
              <a:rPr lang="en-GB" sz="4000" b="1" dirty="0" err="1">
                <a:solidFill>
                  <a:schemeClr val="tx1"/>
                </a:solidFill>
              </a:rPr>
              <a:t>wissen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musst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6" name="AngryPacman 12.wav">
            <a:hlinkClick r:id="" action="ppaction://media"/>
          </p:cNvPr>
          <p:cNvPicPr>
            <a:picLocks noRot="1" noChangeAspect="1"/>
          </p:cNvPicPr>
          <p:nvPr>
            <a:wavAudioFile r:embed="rId1" name="AngryPacman 12.wav"/>
          </p:nvPr>
        </p:nvPicPr>
        <p:blipFill>
          <a:blip r:embed="rId11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7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8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25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5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6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ackground" descr="G:\angry family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" y="0"/>
            <a:ext cx="9143963" cy="5973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otato talking" descr="G:\angry family\ANIMATIONS\PICTURES\angrypotatohead2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2545208"/>
            <a:ext cx="1642775" cy="2026800"/>
          </a:xfrm>
          <a:prstGeom prst="rect">
            <a:avLst/>
          </a:prstGeom>
          <a:noFill/>
        </p:spPr>
      </p:pic>
      <p:pic>
        <p:nvPicPr>
          <p:cNvPr id="19" name="potato" descr="angrypotatohead1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48" y="2544839"/>
            <a:ext cx="1643074" cy="2027169"/>
          </a:xfrm>
          <a:prstGeom prst="rect">
            <a:avLst/>
          </a:prstGeom>
        </p:spPr>
      </p:pic>
      <p:pic>
        <p:nvPicPr>
          <p:cNvPr id="1028" name="sofa" descr="C:\Users\Usuario\Pictures\armsofa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88000" y="3276000"/>
            <a:ext cx="1456514" cy="1724037"/>
          </a:xfrm>
          <a:prstGeom prst="rect">
            <a:avLst/>
          </a:prstGeom>
          <a:noFill/>
        </p:spPr>
      </p:pic>
      <p:pic>
        <p:nvPicPr>
          <p:cNvPr id="12" name="cloud2" descr="G:\The complete angry family\PICTURES\angryghostcloud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1428736"/>
            <a:ext cx="2097089" cy="1692134"/>
          </a:xfrm>
          <a:prstGeom prst="rect">
            <a:avLst/>
          </a:prstGeom>
          <a:noFill/>
        </p:spPr>
      </p:pic>
      <p:pic>
        <p:nvPicPr>
          <p:cNvPr id="14" name="cloud1" descr="G:\The complete angry family\PICTURES\angryghostcloud4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1428736"/>
            <a:ext cx="2097089" cy="1692134"/>
          </a:xfrm>
          <a:prstGeom prst="rect">
            <a:avLst/>
          </a:prstGeom>
          <a:noFill/>
        </p:spPr>
      </p:pic>
      <p:pic>
        <p:nvPicPr>
          <p:cNvPr id="13" name="console" descr="C:\Users\Usuario\The Angry Family JOB\console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2285992"/>
            <a:ext cx="6357982" cy="2550946"/>
          </a:xfrm>
          <a:prstGeom prst="rect">
            <a:avLst/>
          </a:prstGeom>
          <a:noFill/>
        </p:spPr>
      </p:pic>
      <p:sp>
        <p:nvSpPr>
          <p:cNvPr id="11" name="Round Diagonal Corner Rectangle 10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800"/>
              </a:lnSpc>
            </a:pPr>
            <a:r>
              <a:rPr lang="en-GB" sz="3600" b="1" dirty="0">
                <a:solidFill>
                  <a:schemeClr val="tx1"/>
                </a:solidFill>
              </a:rPr>
              <a:t>DON’T... TOUCH... MY PINEAPPLES!! </a:t>
            </a:r>
          </a:p>
          <a:p>
            <a:pPr algn="ctr">
              <a:lnSpc>
                <a:spcPts val="3800"/>
              </a:lnSpc>
            </a:pPr>
            <a:r>
              <a:rPr lang="en-GB" sz="3600" b="1" dirty="0">
                <a:solidFill>
                  <a:schemeClr val="tx1"/>
                </a:solidFill>
              </a:rPr>
              <a:t>Anything but that.</a:t>
            </a:r>
          </a:p>
        </p:txBody>
      </p:sp>
      <p:sp>
        <p:nvSpPr>
          <p:cNvPr id="18" name="Rounded Rectangular Callout 11"/>
          <p:cNvSpPr/>
          <p:nvPr/>
        </p:nvSpPr>
        <p:spPr>
          <a:xfrm>
            <a:off x="1643042" y="142852"/>
            <a:ext cx="7143800" cy="1285884"/>
          </a:xfrm>
          <a:prstGeom prst="wedgeRoundRectCallout">
            <a:avLst>
              <a:gd name="adj1" fmla="val 315"/>
              <a:gd name="adj2" fmla="val 87901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FASS... MEINE... ANANAS NICHT AN!! </a:t>
            </a:r>
            <a:r>
              <a:rPr lang="en-GB" sz="4000" b="1" dirty="0" err="1">
                <a:solidFill>
                  <a:schemeClr val="tx1"/>
                </a:solidFill>
              </a:rPr>
              <a:t>Alles</a:t>
            </a:r>
            <a:r>
              <a:rPr lang="en-GB" sz="4000" b="1" dirty="0">
                <a:solidFill>
                  <a:schemeClr val="tx1"/>
                </a:solidFill>
              </a:rPr>
              <a:t>, </a:t>
            </a:r>
            <a:r>
              <a:rPr lang="en-GB" sz="4000" b="1" dirty="0" err="1">
                <a:solidFill>
                  <a:schemeClr val="tx1"/>
                </a:solidFill>
              </a:rPr>
              <a:t>nur</a:t>
            </a:r>
            <a:r>
              <a:rPr lang="en-GB" sz="4000" b="1" dirty="0">
                <a:solidFill>
                  <a:schemeClr val="tx1"/>
                </a:solidFill>
              </a:rPr>
              <a:t> das </a:t>
            </a:r>
            <a:r>
              <a:rPr lang="en-GB" sz="4000" b="1" dirty="0" err="1">
                <a:solidFill>
                  <a:schemeClr val="tx1"/>
                </a:solidFill>
              </a:rPr>
              <a:t>nicht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6" name="AngryPacman 13.wav">
            <a:hlinkClick r:id="" action="ppaction://media"/>
          </p:cNvPr>
          <p:cNvPicPr>
            <a:picLocks noRot="1" noChangeAspect="1"/>
          </p:cNvPicPr>
          <p:nvPr>
            <a:wavAudioFile r:embed="rId1" name="AngryPacman 13.wav"/>
          </p:nvPr>
        </p:nvPicPr>
        <p:blipFill>
          <a:blip r:embed="rId11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3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75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2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400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33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5" descr="C:\Users\Usuario\The Angry Family JOB\miedo2.bmp"/>
          <p:cNvPicPr>
            <a:picLocks noChangeAspect="1" noChangeArrowheads="1"/>
          </p:cNvPicPr>
          <p:nvPr/>
        </p:nvPicPr>
        <p:blipFill>
          <a:blip r:embed="rId4" cstate="print"/>
          <a:srcRect l="50400" t="34092" r="37532" b="5344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" name="Picture 4" descr="C:\Users\Usuario\The Angry Family JOB\miedo2.bmp"/>
          <p:cNvPicPr>
            <a:picLocks noChangeAspect="1" noChangeArrowheads="1"/>
          </p:cNvPicPr>
          <p:nvPr/>
        </p:nvPicPr>
        <p:blipFill>
          <a:blip r:embed="rId4" cstate="print"/>
          <a:srcRect l="45887" t="27599" r="29996" b="4749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7" name="Picture 3" descr="C:\Users\Usuario\The Angry Family JOB\miedo2.bmp"/>
          <p:cNvPicPr>
            <a:picLocks noChangeAspect="1" noChangeArrowheads="1"/>
          </p:cNvPicPr>
          <p:nvPr/>
        </p:nvPicPr>
        <p:blipFill>
          <a:blip r:embed="rId4" cstate="print"/>
          <a:srcRect l="36973" t="25499" r="19457" b="29503"/>
          <a:stretch>
            <a:fillRect/>
          </a:stretch>
        </p:blipFill>
        <p:spPr bwMode="auto">
          <a:xfrm>
            <a:off x="-32" y="-24"/>
            <a:ext cx="9144000" cy="6858000"/>
          </a:xfrm>
          <a:prstGeom prst="rect">
            <a:avLst/>
          </a:prstGeom>
          <a:noFill/>
        </p:spPr>
      </p:pic>
      <p:pic>
        <p:nvPicPr>
          <p:cNvPr id="16" name="Picture 2" descr="C:\Users\Usuario\The Angry Family JOB\miedo2.bmp"/>
          <p:cNvPicPr>
            <a:picLocks noChangeAspect="1" noChangeArrowheads="1"/>
          </p:cNvPicPr>
          <p:nvPr/>
        </p:nvPicPr>
        <p:blipFill>
          <a:blip r:embed="rId4" cstate="print"/>
          <a:srcRect l="22625" t="17951" r="8565" b="1098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miedo.wav">
            <a:hlinkClick r:id="" action="ppaction://media"/>
          </p:cNvPr>
          <p:cNvPicPr>
            <a:picLocks noRot="1" noChangeAspect="1"/>
          </p:cNvPicPr>
          <p:nvPr>
            <a:wavAudioFile r:embed="rId1" name="miedo.wav"/>
          </p:nvPr>
        </p:nvPicPr>
        <p:blipFill>
          <a:blip r:embed="rId5" cstate="print"/>
          <a:stretch>
            <a:fillRect/>
          </a:stretch>
        </p:blipFill>
        <p:spPr>
          <a:xfrm>
            <a:off x="8839200" y="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7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ackground" descr="G:\angry family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" y="0"/>
            <a:ext cx="9143963" cy="5973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otato talking" descr="G:\angry family\ANIMATIONS\PICTURES\angrypotatohead2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2545208"/>
            <a:ext cx="1642775" cy="2026800"/>
          </a:xfrm>
          <a:prstGeom prst="rect">
            <a:avLst/>
          </a:prstGeom>
          <a:noFill/>
        </p:spPr>
      </p:pic>
      <p:pic>
        <p:nvPicPr>
          <p:cNvPr id="19" name="potato" descr="angrypotatohead1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48" y="2544839"/>
            <a:ext cx="1643074" cy="2027169"/>
          </a:xfrm>
          <a:prstGeom prst="rect">
            <a:avLst/>
          </a:prstGeom>
        </p:spPr>
      </p:pic>
      <p:pic>
        <p:nvPicPr>
          <p:cNvPr id="1028" name="sofa" descr="C:\Users\Usuario\Pictures\armsofa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88000" y="3276000"/>
            <a:ext cx="1456514" cy="1724037"/>
          </a:xfrm>
          <a:prstGeom prst="rect">
            <a:avLst/>
          </a:prstGeom>
          <a:noFill/>
        </p:spPr>
      </p:pic>
      <p:pic>
        <p:nvPicPr>
          <p:cNvPr id="2" name="cloud2" descr="G:\The complete angry family\PICTURES\angryghostcloud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786050" y="1357298"/>
            <a:ext cx="2097089" cy="1692134"/>
          </a:xfrm>
          <a:prstGeom prst="rect">
            <a:avLst/>
          </a:prstGeom>
          <a:noFill/>
        </p:spPr>
      </p:pic>
      <p:pic>
        <p:nvPicPr>
          <p:cNvPr id="1027" name="cloud1" descr="G:\The complete angry family\PICTURES\angryghostcloud4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786050" y="1357298"/>
            <a:ext cx="2097089" cy="1692134"/>
          </a:xfrm>
          <a:prstGeom prst="rect">
            <a:avLst/>
          </a:prstGeom>
          <a:noFill/>
        </p:spPr>
      </p:pic>
      <p:sp>
        <p:nvSpPr>
          <p:cNvPr id="11" name="Round Diagonal Corner Rectangle 10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Well, that’s not for you to decide.</a:t>
            </a:r>
          </a:p>
        </p:txBody>
      </p:sp>
      <p:pic>
        <p:nvPicPr>
          <p:cNvPr id="13" name="console" descr="C:\Users\Usuario\The Angry Family JOB\console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2285992"/>
            <a:ext cx="6357982" cy="2550946"/>
          </a:xfrm>
          <a:prstGeom prst="rect">
            <a:avLst/>
          </a:prstGeom>
          <a:noFill/>
        </p:spPr>
      </p:pic>
      <p:sp>
        <p:nvSpPr>
          <p:cNvPr id="18" name="Rounded Rectangular Callout 11"/>
          <p:cNvSpPr/>
          <p:nvPr/>
        </p:nvSpPr>
        <p:spPr>
          <a:xfrm>
            <a:off x="71406" y="142852"/>
            <a:ext cx="6572296" cy="1285884"/>
          </a:xfrm>
          <a:prstGeom prst="wedgeRoundRectCallout">
            <a:avLst>
              <a:gd name="adj1" fmla="val -26803"/>
              <a:gd name="adj2" fmla="val 119354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Tja</a:t>
            </a:r>
            <a:r>
              <a:rPr lang="en-GB" sz="4000" b="1" dirty="0">
                <a:solidFill>
                  <a:schemeClr val="tx1"/>
                </a:solidFill>
              </a:rPr>
              <a:t>, das </a:t>
            </a:r>
            <a:r>
              <a:rPr lang="en-GB" sz="4000" b="1" dirty="0" err="1">
                <a:solidFill>
                  <a:schemeClr val="tx1"/>
                </a:solidFill>
              </a:rPr>
              <a:t>kannst</a:t>
            </a:r>
            <a:r>
              <a:rPr lang="en-GB" sz="4000" b="1" dirty="0">
                <a:solidFill>
                  <a:schemeClr val="tx1"/>
                </a:solidFill>
              </a:rPr>
              <a:t> du </a:t>
            </a:r>
            <a:r>
              <a:rPr lang="en-GB" sz="4000" b="1">
                <a:solidFill>
                  <a:schemeClr val="tx1"/>
                </a:solidFill>
              </a:rPr>
              <a:t>nicht </a:t>
            </a:r>
            <a:r>
              <a:rPr lang="en-GB" sz="4000" b="1" dirty="0" err="1">
                <a:solidFill>
                  <a:schemeClr val="tx1"/>
                </a:solidFill>
              </a:rPr>
              <a:t>entscheiden</a:t>
            </a:r>
            <a:r>
              <a:rPr lang="en-GB" sz="4000" b="1" dirty="0">
                <a:solidFill>
                  <a:schemeClr val="tx1"/>
                </a:solidFill>
              </a:rPr>
              <a:t>. </a:t>
            </a:r>
          </a:p>
        </p:txBody>
      </p:sp>
      <p:pic>
        <p:nvPicPr>
          <p:cNvPr id="12" name="AngryPacman 15.wav">
            <a:hlinkClick r:id="" action="ppaction://media"/>
          </p:cNvPr>
          <p:cNvPicPr>
            <a:picLocks noRot="1" noChangeAspect="1"/>
          </p:cNvPicPr>
          <p:nvPr>
            <a:wavAudioFile r:embed="rId1" name="AngryPacman 15.wav"/>
          </p:nvPr>
        </p:nvPicPr>
        <p:blipFill>
          <a:blip r:embed="rId11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1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7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ulo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You haven’t seen anything yet.</a:t>
            </a:r>
          </a:p>
        </p:txBody>
      </p:sp>
      <p:pic>
        <p:nvPicPr>
          <p:cNvPr id="1027" name="game" descr="C:\Users\Usuario\The Angry Family JOB\pacman.bm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00232" y="214290"/>
            <a:ext cx="5247454" cy="5514989"/>
          </a:xfrm>
          <a:prstGeom prst="rect">
            <a:avLst/>
          </a:prstGeom>
          <a:noFill/>
        </p:spPr>
      </p:pic>
      <p:sp>
        <p:nvSpPr>
          <p:cNvPr id="18" name="black01"/>
          <p:cNvSpPr/>
          <p:nvPr/>
        </p:nvSpPr>
        <p:spPr>
          <a:xfrm>
            <a:off x="3143240" y="4214818"/>
            <a:ext cx="1643074" cy="14287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3" name="black02"/>
          <p:cNvSpPr/>
          <p:nvPr/>
        </p:nvSpPr>
        <p:spPr>
          <a:xfrm rot="5400000">
            <a:off x="2964645" y="4607727"/>
            <a:ext cx="571504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9" name="black03"/>
          <p:cNvSpPr/>
          <p:nvPr/>
        </p:nvSpPr>
        <p:spPr>
          <a:xfrm>
            <a:off x="2214546" y="4786322"/>
            <a:ext cx="857256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4" name="black04"/>
          <p:cNvSpPr/>
          <p:nvPr/>
        </p:nvSpPr>
        <p:spPr>
          <a:xfrm rot="5400000">
            <a:off x="2071670" y="5143512"/>
            <a:ext cx="500066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black05"/>
          <p:cNvSpPr/>
          <p:nvPr/>
        </p:nvSpPr>
        <p:spPr>
          <a:xfrm>
            <a:off x="2428860" y="5357826"/>
            <a:ext cx="2000264" cy="14287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5" name="black06"/>
          <p:cNvSpPr/>
          <p:nvPr/>
        </p:nvSpPr>
        <p:spPr>
          <a:xfrm rot="5400000">
            <a:off x="4071934" y="4929198"/>
            <a:ext cx="500066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1" name="black07"/>
          <p:cNvSpPr/>
          <p:nvPr/>
        </p:nvSpPr>
        <p:spPr>
          <a:xfrm>
            <a:off x="3714744" y="4786322"/>
            <a:ext cx="500066" cy="14287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6" name="black08"/>
          <p:cNvSpPr/>
          <p:nvPr/>
        </p:nvSpPr>
        <p:spPr>
          <a:xfrm rot="5400000">
            <a:off x="3500430" y="4429132"/>
            <a:ext cx="500066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2" name="black09"/>
          <p:cNvSpPr/>
          <p:nvPr/>
        </p:nvSpPr>
        <p:spPr>
          <a:xfrm>
            <a:off x="3929058" y="4214818"/>
            <a:ext cx="1643074" cy="14287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7" name="black10"/>
          <p:cNvSpPr/>
          <p:nvPr/>
        </p:nvSpPr>
        <p:spPr>
          <a:xfrm rot="5400000">
            <a:off x="5179223" y="4607727"/>
            <a:ext cx="571504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8" name="black11"/>
          <p:cNvSpPr/>
          <p:nvPr/>
        </p:nvSpPr>
        <p:spPr>
          <a:xfrm>
            <a:off x="4857752" y="4786322"/>
            <a:ext cx="500066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black12"/>
          <p:cNvSpPr/>
          <p:nvPr/>
        </p:nvSpPr>
        <p:spPr>
          <a:xfrm rot="5400000">
            <a:off x="4607719" y="5179231"/>
            <a:ext cx="500066" cy="14287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1" name="black13"/>
          <p:cNvSpPr/>
          <p:nvPr/>
        </p:nvSpPr>
        <p:spPr>
          <a:xfrm>
            <a:off x="4429124" y="5286388"/>
            <a:ext cx="571504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2" name="black14"/>
          <p:cNvSpPr/>
          <p:nvPr/>
        </p:nvSpPr>
        <p:spPr>
          <a:xfrm>
            <a:off x="4572000" y="5357826"/>
            <a:ext cx="2428892" cy="14287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3" name="black15"/>
          <p:cNvSpPr/>
          <p:nvPr/>
        </p:nvSpPr>
        <p:spPr>
          <a:xfrm rot="5400000">
            <a:off x="6643702" y="4929198"/>
            <a:ext cx="500066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4" name="black16"/>
          <p:cNvSpPr/>
          <p:nvPr/>
        </p:nvSpPr>
        <p:spPr>
          <a:xfrm>
            <a:off x="5929322" y="4786322"/>
            <a:ext cx="857256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5" name="black17"/>
          <p:cNvSpPr/>
          <p:nvPr/>
        </p:nvSpPr>
        <p:spPr>
          <a:xfrm rot="5400000">
            <a:off x="6179355" y="4536289"/>
            <a:ext cx="714380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035" name="pinapple4" descr="G:\The complete angry family\PICTURES\backgrounds and bits\pinapple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32000" y="3960000"/>
            <a:ext cx="383713" cy="570191"/>
          </a:xfrm>
          <a:prstGeom prst="rect">
            <a:avLst/>
          </a:prstGeom>
          <a:noFill/>
        </p:spPr>
      </p:pic>
      <p:pic>
        <p:nvPicPr>
          <p:cNvPr id="44" name="pinapple3" descr="G:\The complete angry family\PICTURES\backgrounds and bits\pinapple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88023" y="3929066"/>
            <a:ext cx="383713" cy="570191"/>
          </a:xfrm>
          <a:prstGeom prst="rect">
            <a:avLst/>
          </a:prstGeom>
          <a:noFill/>
        </p:spPr>
      </p:pic>
      <p:pic>
        <p:nvPicPr>
          <p:cNvPr id="45" name="pinapple2" descr="G:\The complete angry family\PICTURES\backgrounds and bits\pinapple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60055" y="571480"/>
            <a:ext cx="383713" cy="570191"/>
          </a:xfrm>
          <a:prstGeom prst="rect">
            <a:avLst/>
          </a:prstGeom>
          <a:noFill/>
        </p:spPr>
      </p:pic>
      <p:pic>
        <p:nvPicPr>
          <p:cNvPr id="46" name="pinapple1" descr="G:\The complete angry family\PICTURES\backgrounds and bits\pinapple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08" y="572793"/>
            <a:ext cx="383713" cy="570191"/>
          </a:xfrm>
          <a:prstGeom prst="rect">
            <a:avLst/>
          </a:prstGeom>
          <a:noFill/>
        </p:spPr>
      </p:pic>
      <p:pic>
        <p:nvPicPr>
          <p:cNvPr id="1032" name="potatman2" descr="C:\Users\Usuario\The Angry Family JOB\angrypotatohead1yelllow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8584" y="5143512"/>
            <a:ext cx="373152" cy="460354"/>
          </a:xfrm>
          <a:prstGeom prst="rect">
            <a:avLst/>
          </a:prstGeom>
          <a:noFill/>
        </p:spPr>
      </p:pic>
      <p:pic>
        <p:nvPicPr>
          <p:cNvPr id="1033" name="potatman1" descr="C:\Users\Usuario\The Angry Family JOB\angrypotatoheadyellow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8584" y="5143512"/>
            <a:ext cx="373152" cy="460354"/>
          </a:xfrm>
          <a:prstGeom prst="rect">
            <a:avLst/>
          </a:prstGeom>
          <a:noFill/>
        </p:spPr>
      </p:pic>
      <p:pic>
        <p:nvPicPr>
          <p:cNvPr id="1034" name="cloud orange bad" descr="C:\Users\Usuario\The Angry Family JOB\angryghostcloudbad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666666"/>
              </a:clrFrom>
              <a:clrTo>
                <a:srgbClr val="66666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64357" y="2643182"/>
            <a:ext cx="450585" cy="363600"/>
          </a:xfrm>
          <a:prstGeom prst="rect">
            <a:avLst/>
          </a:prstGeom>
          <a:noFill/>
        </p:spPr>
      </p:pic>
      <p:pic>
        <p:nvPicPr>
          <p:cNvPr id="1030" name="cloud orange" descr="C:\Users\Usuario\The Angry Family JOB\angryghostcloudorange.bmp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62480" y="2643182"/>
            <a:ext cx="452462" cy="365115"/>
          </a:xfrm>
          <a:prstGeom prst="rect">
            <a:avLst/>
          </a:prstGeom>
          <a:noFill/>
        </p:spPr>
      </p:pic>
      <p:pic>
        <p:nvPicPr>
          <p:cNvPr id="42" name="cloud pink bad" descr="C:\Users\Usuario\The Angry Family JOB\angryghostcloudbad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666666"/>
              </a:clrFrom>
              <a:clrTo>
                <a:srgbClr val="66666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2206629"/>
            <a:ext cx="450585" cy="363600"/>
          </a:xfrm>
          <a:prstGeom prst="rect">
            <a:avLst/>
          </a:prstGeom>
          <a:noFill/>
        </p:spPr>
      </p:pic>
      <p:pic>
        <p:nvPicPr>
          <p:cNvPr id="1031" name="cloud pink" descr="C:\Users\Usuario\The Angry Family JOB\angryghostcloudpink.bmp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2206629"/>
            <a:ext cx="452462" cy="365115"/>
          </a:xfrm>
          <a:prstGeom prst="rect">
            <a:avLst/>
          </a:prstGeom>
          <a:noFill/>
        </p:spPr>
      </p:pic>
      <p:pic>
        <p:nvPicPr>
          <p:cNvPr id="40" name="cloud blue bad" descr="C:\Users\Usuario\The Angry Family JOB\angryghostcloudbad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666666"/>
              </a:clrFrom>
              <a:clrTo>
                <a:srgbClr val="66666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2492381"/>
            <a:ext cx="450585" cy="363600"/>
          </a:xfrm>
          <a:prstGeom prst="rect">
            <a:avLst/>
          </a:prstGeom>
          <a:noFill/>
        </p:spPr>
      </p:pic>
      <p:pic>
        <p:nvPicPr>
          <p:cNvPr id="1029" name="cloud blue" descr="C:\Users\Usuario\The Angry Family JOB\angryghostcloudblue.bmp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2492381"/>
            <a:ext cx="452462" cy="365115"/>
          </a:xfrm>
          <a:prstGeom prst="rect">
            <a:avLst/>
          </a:prstGeom>
          <a:noFill/>
        </p:spPr>
      </p:pic>
      <p:pic>
        <p:nvPicPr>
          <p:cNvPr id="41" name="cloud red bad" descr="C:\Users\Usuario\The Angry Family JOB\angryghostcloudbad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666666"/>
              </a:clrFrom>
              <a:clrTo>
                <a:srgbClr val="66666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1001623"/>
            <a:ext cx="450585" cy="363600"/>
          </a:xfrm>
          <a:prstGeom prst="rect">
            <a:avLst/>
          </a:prstGeom>
          <a:noFill/>
        </p:spPr>
      </p:pic>
      <p:pic>
        <p:nvPicPr>
          <p:cNvPr id="1028" name="cloud red" descr="C:\Users\Usuario\The Angry Family JOB\angryghostcloudred.bmp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1000108"/>
            <a:ext cx="452462" cy="365115"/>
          </a:xfrm>
          <a:prstGeom prst="rect">
            <a:avLst/>
          </a:prstGeom>
          <a:noFill/>
        </p:spPr>
      </p:pic>
      <p:sp>
        <p:nvSpPr>
          <p:cNvPr id="39" name="Rounded Rectangular Callout 11"/>
          <p:cNvSpPr/>
          <p:nvPr/>
        </p:nvSpPr>
        <p:spPr>
          <a:xfrm>
            <a:off x="500034" y="142852"/>
            <a:ext cx="3929090" cy="1285884"/>
          </a:xfrm>
          <a:prstGeom prst="wedgeRoundRectCallout">
            <a:avLst>
              <a:gd name="adj1" fmla="val -63578"/>
              <a:gd name="adj2" fmla="val 36062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Du hast </a:t>
            </a:r>
            <a:r>
              <a:rPr lang="en-GB" sz="4000" b="1" dirty="0" err="1">
                <a:solidFill>
                  <a:schemeClr val="tx1"/>
                </a:solidFill>
              </a:rPr>
              <a:t>noch</a:t>
            </a:r>
            <a:r>
              <a:rPr lang="en-GB" sz="4000" b="1" dirty="0">
                <a:solidFill>
                  <a:schemeClr val="tx1"/>
                </a:solidFill>
              </a:rPr>
              <a:t> gar </a:t>
            </a:r>
            <a:r>
              <a:rPr lang="en-GB" sz="4000" b="1" dirty="0" err="1">
                <a:solidFill>
                  <a:schemeClr val="tx1"/>
                </a:solidFill>
              </a:rPr>
              <a:t>nichts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gesehen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38" name="MsPacMan_FruitThump1.wav">
            <a:hlinkClick r:id="" action="ppaction://media"/>
          </p:cNvPr>
          <p:cNvPicPr>
            <a:picLocks noRot="1" noChangeAspect="1"/>
          </p:cNvPicPr>
          <p:nvPr>
            <a:wavAudioFile r:embed="rId1" name="MsPacMan_FruitThump1.wav"/>
          </p:nvPr>
        </p:nvPicPr>
        <p:blipFill>
          <a:blip r:embed="rId15" cstate="print"/>
          <a:stretch>
            <a:fillRect/>
          </a:stretch>
        </p:blipFill>
        <p:spPr>
          <a:xfrm>
            <a:off x="8839200" y="285728"/>
            <a:ext cx="304800" cy="304800"/>
          </a:xfrm>
          <a:prstGeom prst="rect">
            <a:avLst/>
          </a:prstGeom>
        </p:spPr>
      </p:pic>
      <p:sp>
        <p:nvSpPr>
          <p:cNvPr id="43" name="Rectangular"/>
          <p:cNvSpPr/>
          <p:nvPr/>
        </p:nvSpPr>
        <p:spPr>
          <a:xfrm>
            <a:off x="285720" y="1714488"/>
            <a:ext cx="4214842" cy="1928826"/>
          </a:xfrm>
          <a:prstGeom prst="wedgeRoundRectCallout">
            <a:avLst>
              <a:gd name="adj1" fmla="val -61641"/>
              <a:gd name="adj2" fmla="val 78145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Nichts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wird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aufhalten</a:t>
            </a:r>
            <a:r>
              <a:rPr lang="en-GB" sz="4000" b="1" dirty="0">
                <a:solidFill>
                  <a:schemeClr val="tx1"/>
                </a:solidFill>
              </a:rPr>
              <a:t>! </a:t>
            </a:r>
            <a:r>
              <a:rPr lang="en-GB" sz="4000" b="1" dirty="0" err="1">
                <a:solidFill>
                  <a:schemeClr val="tx1"/>
                </a:solidFill>
              </a:rPr>
              <a:t>Juhuu</a:t>
            </a:r>
            <a:r>
              <a:rPr lang="en-GB" sz="4000" b="1" dirty="0">
                <a:solidFill>
                  <a:schemeClr val="tx1"/>
                </a:solidFill>
              </a:rPr>
              <a:t>!!</a:t>
            </a:r>
          </a:p>
        </p:txBody>
      </p:sp>
      <p:pic>
        <p:nvPicPr>
          <p:cNvPr id="47" name="vg cartoon.wav">
            <a:hlinkClick r:id="" action="ppaction://media"/>
          </p:cNvPr>
          <p:cNvPicPr>
            <a:picLocks noRot="1" noChangeAspect="1"/>
          </p:cNvPicPr>
          <p:nvPr>
            <a:wavAudioFile r:embed="rId2" name="vg cartoon.wav"/>
          </p:nvPr>
        </p:nvPicPr>
        <p:blipFill>
          <a:blip r:embed="rId16" cstate="print"/>
          <a:stretch>
            <a:fillRect/>
          </a:stretch>
        </p:blipFill>
        <p:spPr>
          <a:xfrm>
            <a:off x="8839200" y="0"/>
            <a:ext cx="304800" cy="304800"/>
          </a:xfrm>
          <a:prstGeom prst="rect">
            <a:avLst/>
          </a:prstGeom>
        </p:spPr>
      </p:pic>
      <p:sp>
        <p:nvSpPr>
          <p:cNvPr id="48" name="rectangulo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Nothing will stop me! </a:t>
            </a:r>
            <a:r>
              <a:rPr lang="en-GB" sz="3600" b="1" dirty="0" err="1">
                <a:solidFill>
                  <a:schemeClr val="tx1"/>
                </a:solidFill>
              </a:rPr>
              <a:t>Yahooo</a:t>
            </a:r>
            <a:r>
              <a:rPr lang="en-GB" sz="3600" b="1" dirty="0">
                <a:solidFill>
                  <a:schemeClr val="tx1"/>
                </a:solidFill>
              </a:rPr>
              <a:t>!!</a:t>
            </a:r>
          </a:p>
        </p:txBody>
      </p:sp>
      <p:pic>
        <p:nvPicPr>
          <p:cNvPr id="49" name="AngryPacman 16.wav">
            <a:hlinkClick r:id="" action="ppaction://media"/>
          </p:cNvPr>
          <p:cNvPicPr>
            <a:picLocks noRot="1" noChangeAspect="1"/>
          </p:cNvPicPr>
          <p:nvPr>
            <a:wavAudioFile r:embed="rId3" name="AngryPacman 16.wav"/>
          </p:nvPr>
        </p:nvPicPr>
        <p:blipFill>
          <a:blip r:embed="rId1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80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7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8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11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11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8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7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2129 L 0 0.01365 L 0 0 Z " pathEditMode="relative" ptsTypes="AAAA">
                                      <p:cBhvr>
                                        <p:cTn id="49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2129 L 0 0.01365 L 0 0 Z " pathEditMode="relative" ptsTypes="AAAA">
                                      <p:cBhvr>
                                        <p:cTn id="51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3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" presetClass="mediacall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65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1441 0 L 0.21806 -0.07746 L 0.14896 -0.07491 L 0.14896 -0.14775 L 0.33628 -0.14775 L 0.33819 -0.07491 L 0.27812 -0.07491 L 0.27812 0.00254 L 0.21632 0.00485 L 0.49271 0.00254 L 0.49271 -0.07746 L 0.39444 -0.07746 L 0.45625 -0.07746 L 0.45087 -0.15491 L 0.49635 -0.15977 " pathEditMode="relative" ptsTypes="AAAAAAAAAAAAAAAA">
                                      <p:cBhvr>
                                        <p:cTn id="73" dur="14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4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1441 0 L 0.21806 -0.07746 L 0.14896 -0.07491 L 0.14896 -0.14775 L 0.33628 -0.14775 L 0.33819 -0.07491 L 0.27812 -0.07491 L 0.27812 0.00254 L 0.21632 0.00485 L 0.49271 0.00254 L 0.49271 -0.07746 L 0.39444 -0.07746 L 0.45625 -0.07746 L 0.45087 -0.15491 L 0.49635 -0.15977 " pathEditMode="relative" ptsTypes="AAAAAAAAAAAAAAAA">
                                      <p:cBhvr>
                                        <p:cTn id="75" dur="14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07956E-6 L 0.31424 0.00162 L 0.31163 -0.08834 L 0.41302 -0.08649 L 0.41424 0.00694 L 0.35313 0.00694 L 0.41302 0.00509 L 0.41163 0.08303 L 0.30903 0.08117 L 0.30903 0.5414 L 0.30781 0.45328 " pathEditMode="relative" ptsTypes="AAAAAAAAAAA">
                                      <p:cBhvr>
                                        <p:cTn id="77" dur="1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8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07956E-6 L 0.31424 0.00162 L 0.31163 -0.08834 L 0.41302 -0.08649 L 0.41424 0.00694 L 0.35313 0.00694 L 0.41302 0.00509 L 0.41163 0.08303 L 0.30903 0.08117 L 0.30903 0.5414 L 0.30781 0.45328 " pathEditMode="relative" ptsTypes="AAAAAAAAAAA">
                                      <p:cBhvr>
                                        <p:cTn id="79" dur="1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122 -0.26296 L -0.1 -0.2611 L -0.1 -0.17461 L 0.0066 -0.17114 L 0 -0.26457 L -0.0467 -0.26457 L -0.0026 -0.27336 L 0.00399 0.05874 L 0.06233 0.05712 L 0.06753 0.13159 L 0.24167 0.12974 L 0.24167 0.20582 L 0.31181 0.20582 L 0.23646 0.20421 " pathEditMode="relative" ptsTypes="AAAAAAAAAAAAAAA">
                                      <p:cBhvr>
                                        <p:cTn id="81" dur="1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122 -0.26296 L -0.1 -0.2611 L -0.1 -0.17461 L 0.0066 -0.17114 L 0 -0.26457 L -0.0467 -0.26457 L -0.0026 -0.27336 L 0.00399 0.05874 L 0.06233 0.05712 L 0.06753 0.13159 L 0.24167 0.12974 L 0.24167 0.20582 L 0.31181 0.20582 L 0.23646 0.20421 " pathEditMode="relative" ptsTypes="AAAAAAAAAAAAAAA">
                                      <p:cBhvr>
                                        <p:cTn id="83" dur="15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156 0.03632 L 0.00312 -0.00625 L 0.00468 0.03308 L 0.00555 -0.00417 L 0.00798 0.03748 L 0.04149 0.0354 L 0.03906 -0.05438 L -0.05122 -0.05438 L -0.05053 0.11429 L -0.04966 0.01619 L -0.11598 0.01827 L -0.11528 0.16959 L -0.04723 0.16543 L -0.11528 0.16867 L -0.11441 0.32646 L -0.17761 0.32531 L -0.17605 0.24525 L -0.21198 0.24525 L -0.21528 0.16635 L 0.00642 0.16867 L -0.0625 0.16751 " pathEditMode="relative" ptsTypes="AAAAAAAAAAAAAAAAAAAAAA">
                                      <p:cBhvr>
                                        <p:cTn id="85" dur="1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6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156 0.03632 L 0.00312 -0.00625 L 0.00468 0.03308 L 0.00555 -0.00417 L 0.00798 0.03748 L 0.04149 0.0354 L 0.03906 -0.05438 L -0.05122 -0.05438 L -0.05053 0.11429 L -0.04966 0.01619 L -0.11598 0.01827 L -0.11528 0.16959 L -0.04723 0.16543 L -0.11528 0.16867 L -0.11441 0.32646 L -0.17761 0.32531 L -0.17605 0.24525 L -0.21198 0.24525 L -0.21528 0.16635 L 0.00642 0.16867 L -0.0625 0.16751 " pathEditMode="relative" ptsTypes="AAAAAAAAAAAAAAAAAAAAAA">
                                      <p:cBhvr>
                                        <p:cTn id="87" dur="15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1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mediacall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1" dur="1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audio>
              <p:cMediaNode showWhenStopped="0">
                <p:cTn id="103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  <p:audio>
              <p:cMediaNode showWhenStopped="0">
                <p:cTn id="10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</p:childTnLst>
        </p:cTn>
      </p:par>
    </p:tnLst>
    <p:bldLst>
      <p:bldP spid="20" grpId="0" animBg="1"/>
      <p:bldP spid="25" grpId="0" animBg="1"/>
      <p:bldP spid="21" grpId="0" animBg="1"/>
      <p:bldP spid="26" grpId="0" animBg="1"/>
      <p:bldP spid="22" grpId="0" animBg="1"/>
      <p:bldP spid="27" grpId="0" animBg="1"/>
      <p:bldP spid="28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9" grpId="0" animBg="1"/>
      <p:bldP spid="39" grpId="1" animBg="1"/>
      <p:bldP spid="43" grpId="0" animBg="1"/>
      <p:bldP spid="43" grpId="1" animBg="1"/>
      <p:bldP spid="4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ulo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You ate my pineapple!!!</a:t>
            </a:r>
          </a:p>
        </p:txBody>
      </p:sp>
      <p:pic>
        <p:nvPicPr>
          <p:cNvPr id="1027" name="game" descr="C:\Users\Usuario\The Angry Family JOB\pacman.bm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00232" y="214290"/>
            <a:ext cx="5247454" cy="5514989"/>
          </a:xfrm>
          <a:prstGeom prst="rect">
            <a:avLst/>
          </a:prstGeom>
          <a:noFill/>
        </p:spPr>
      </p:pic>
      <p:sp>
        <p:nvSpPr>
          <p:cNvPr id="18" name="black01"/>
          <p:cNvSpPr/>
          <p:nvPr/>
        </p:nvSpPr>
        <p:spPr>
          <a:xfrm>
            <a:off x="3143240" y="4214818"/>
            <a:ext cx="1643074" cy="14287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3" name="black02"/>
          <p:cNvSpPr/>
          <p:nvPr/>
        </p:nvSpPr>
        <p:spPr>
          <a:xfrm rot="5400000">
            <a:off x="2964645" y="4607727"/>
            <a:ext cx="571504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9" name="black03"/>
          <p:cNvSpPr/>
          <p:nvPr/>
        </p:nvSpPr>
        <p:spPr>
          <a:xfrm>
            <a:off x="2214546" y="4786322"/>
            <a:ext cx="857256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4" name="black04"/>
          <p:cNvSpPr/>
          <p:nvPr/>
        </p:nvSpPr>
        <p:spPr>
          <a:xfrm rot="5400000">
            <a:off x="2071670" y="5143512"/>
            <a:ext cx="500066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black05"/>
          <p:cNvSpPr/>
          <p:nvPr/>
        </p:nvSpPr>
        <p:spPr>
          <a:xfrm>
            <a:off x="2428860" y="5357826"/>
            <a:ext cx="2000264" cy="14287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5" name="black06"/>
          <p:cNvSpPr/>
          <p:nvPr/>
        </p:nvSpPr>
        <p:spPr>
          <a:xfrm rot="5400000">
            <a:off x="4071934" y="4929198"/>
            <a:ext cx="500066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1" name="black07"/>
          <p:cNvSpPr/>
          <p:nvPr/>
        </p:nvSpPr>
        <p:spPr>
          <a:xfrm>
            <a:off x="3714744" y="4786322"/>
            <a:ext cx="500066" cy="14287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6" name="black08"/>
          <p:cNvSpPr/>
          <p:nvPr/>
        </p:nvSpPr>
        <p:spPr>
          <a:xfrm rot="5400000">
            <a:off x="3500430" y="4429132"/>
            <a:ext cx="500066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2" name="black09"/>
          <p:cNvSpPr/>
          <p:nvPr/>
        </p:nvSpPr>
        <p:spPr>
          <a:xfrm>
            <a:off x="3929058" y="4214818"/>
            <a:ext cx="1643074" cy="14287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7" name="black10"/>
          <p:cNvSpPr/>
          <p:nvPr/>
        </p:nvSpPr>
        <p:spPr>
          <a:xfrm rot="5400000">
            <a:off x="5179223" y="4607727"/>
            <a:ext cx="571504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8" name="black11"/>
          <p:cNvSpPr/>
          <p:nvPr/>
        </p:nvSpPr>
        <p:spPr>
          <a:xfrm>
            <a:off x="4857752" y="4786322"/>
            <a:ext cx="500066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0" name="black12"/>
          <p:cNvSpPr/>
          <p:nvPr/>
        </p:nvSpPr>
        <p:spPr>
          <a:xfrm rot="5400000">
            <a:off x="4607719" y="5179231"/>
            <a:ext cx="500066" cy="14287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1" name="black13"/>
          <p:cNvSpPr/>
          <p:nvPr/>
        </p:nvSpPr>
        <p:spPr>
          <a:xfrm>
            <a:off x="4429124" y="5286388"/>
            <a:ext cx="571504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2" name="black14"/>
          <p:cNvSpPr/>
          <p:nvPr/>
        </p:nvSpPr>
        <p:spPr>
          <a:xfrm>
            <a:off x="4572000" y="5357826"/>
            <a:ext cx="2428892" cy="14287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3" name="black15"/>
          <p:cNvSpPr/>
          <p:nvPr/>
        </p:nvSpPr>
        <p:spPr>
          <a:xfrm rot="5400000">
            <a:off x="6643702" y="4929198"/>
            <a:ext cx="500066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4" name="black16"/>
          <p:cNvSpPr/>
          <p:nvPr/>
        </p:nvSpPr>
        <p:spPr>
          <a:xfrm>
            <a:off x="5929322" y="4786322"/>
            <a:ext cx="857256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5" name="black17"/>
          <p:cNvSpPr/>
          <p:nvPr/>
        </p:nvSpPr>
        <p:spPr>
          <a:xfrm rot="5400000">
            <a:off x="6179355" y="4536289"/>
            <a:ext cx="714380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6" name="black18"/>
          <p:cNvSpPr/>
          <p:nvPr/>
        </p:nvSpPr>
        <p:spPr>
          <a:xfrm rot="5400000">
            <a:off x="6786578" y="3786190"/>
            <a:ext cx="285752" cy="14287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8" name="black19"/>
          <p:cNvSpPr/>
          <p:nvPr/>
        </p:nvSpPr>
        <p:spPr>
          <a:xfrm>
            <a:off x="5929322" y="3714752"/>
            <a:ext cx="928694" cy="14287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7" name="black20"/>
          <p:cNvSpPr/>
          <p:nvPr/>
        </p:nvSpPr>
        <p:spPr>
          <a:xfrm rot="5400000">
            <a:off x="5429256" y="3000372"/>
            <a:ext cx="1071570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44" name="pinapple3" descr="G:\The complete angry family\PICTURES\backgrounds and bits\pinapple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88023" y="3929066"/>
            <a:ext cx="383713" cy="570191"/>
          </a:xfrm>
          <a:prstGeom prst="rect">
            <a:avLst/>
          </a:prstGeom>
          <a:noFill/>
        </p:spPr>
      </p:pic>
      <p:pic>
        <p:nvPicPr>
          <p:cNvPr id="45" name="pinapple2" descr="G:\The complete angry family\PICTURES\backgrounds and bits\pinapple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60055" y="571480"/>
            <a:ext cx="383713" cy="570191"/>
          </a:xfrm>
          <a:prstGeom prst="rect">
            <a:avLst/>
          </a:prstGeom>
          <a:noFill/>
        </p:spPr>
      </p:pic>
      <p:pic>
        <p:nvPicPr>
          <p:cNvPr id="46" name="pinapple1" descr="G:\The complete angry family\PICTURES\backgrounds and bits\pinapple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08" y="572793"/>
            <a:ext cx="383713" cy="570191"/>
          </a:xfrm>
          <a:prstGeom prst="rect">
            <a:avLst/>
          </a:prstGeom>
          <a:noFill/>
        </p:spPr>
      </p:pic>
      <p:pic>
        <p:nvPicPr>
          <p:cNvPr id="1032" name="potatman2" descr="C:\Users\Usuario\The Angry Family JOB\angrypotatohead1yelllow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15140" y="4040216"/>
            <a:ext cx="373152" cy="460354"/>
          </a:xfrm>
          <a:prstGeom prst="rect">
            <a:avLst/>
          </a:prstGeom>
          <a:noFill/>
        </p:spPr>
      </p:pic>
      <p:pic>
        <p:nvPicPr>
          <p:cNvPr id="1033" name="potatman1" descr="C:\Users\Usuario\The Angry Family JOB\angrypotatoheadyellow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15140" y="4040216"/>
            <a:ext cx="373152" cy="460354"/>
          </a:xfrm>
          <a:prstGeom prst="rect">
            <a:avLst/>
          </a:prstGeom>
          <a:noFill/>
        </p:spPr>
      </p:pic>
      <p:pic>
        <p:nvPicPr>
          <p:cNvPr id="1034" name="cloud orange bad" descr="C:\Users\Usuario\The Angry Family JOB\angryghostcloudbad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666666"/>
              </a:clrFrom>
              <a:clrTo>
                <a:srgbClr val="66666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64357" y="2500306"/>
            <a:ext cx="450585" cy="363600"/>
          </a:xfrm>
          <a:prstGeom prst="rect">
            <a:avLst/>
          </a:prstGeom>
          <a:noFill/>
        </p:spPr>
      </p:pic>
      <p:pic>
        <p:nvPicPr>
          <p:cNvPr id="1030" name="cloud orange" descr="C:\Users\Usuario\The Angry Family JOB\angryghostcloudorange.bmp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62480" y="2500306"/>
            <a:ext cx="452462" cy="365115"/>
          </a:xfrm>
          <a:prstGeom prst="rect">
            <a:avLst/>
          </a:prstGeom>
          <a:noFill/>
        </p:spPr>
      </p:pic>
      <p:pic>
        <p:nvPicPr>
          <p:cNvPr id="42" name="cloud pink bad" descr="C:\Users\Usuario\The Angry Family JOB\angryghostcloudbad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666666"/>
              </a:clrFrom>
              <a:clrTo>
                <a:srgbClr val="66666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12000" y="3636000"/>
            <a:ext cx="450585" cy="363600"/>
          </a:xfrm>
          <a:prstGeom prst="rect">
            <a:avLst/>
          </a:prstGeom>
          <a:noFill/>
        </p:spPr>
      </p:pic>
      <p:pic>
        <p:nvPicPr>
          <p:cNvPr id="1031" name="cloud pink" descr="C:\Users\Usuario\The Angry Family JOB\angryghostcloudpink.bmp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12000" y="3636000"/>
            <a:ext cx="452462" cy="365115"/>
          </a:xfrm>
          <a:prstGeom prst="rect">
            <a:avLst/>
          </a:prstGeom>
          <a:noFill/>
        </p:spPr>
      </p:pic>
      <p:pic>
        <p:nvPicPr>
          <p:cNvPr id="40" name="cloud blue bad" descr="C:\Users\Usuario\The Angry Family JOB\angryghostcloudbad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666666"/>
              </a:clrFrom>
              <a:clrTo>
                <a:srgbClr val="66666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3635389"/>
            <a:ext cx="450585" cy="363600"/>
          </a:xfrm>
          <a:prstGeom prst="rect">
            <a:avLst/>
          </a:prstGeom>
          <a:noFill/>
        </p:spPr>
      </p:pic>
      <p:pic>
        <p:nvPicPr>
          <p:cNvPr id="1029" name="cloud blue" descr="C:\Users\Usuario\The Angry Family JOB\angryghostcloudblue.bmp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3635389"/>
            <a:ext cx="452462" cy="365115"/>
          </a:xfrm>
          <a:prstGeom prst="rect">
            <a:avLst/>
          </a:prstGeom>
          <a:noFill/>
        </p:spPr>
      </p:pic>
      <p:pic>
        <p:nvPicPr>
          <p:cNvPr id="41" name="cloud red bad" descr="C:\Users\Usuario\The Angry Family JOB\angryghostcloudbad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666666"/>
              </a:clrFrom>
              <a:clrTo>
                <a:srgbClr val="66666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4104000"/>
            <a:ext cx="450585" cy="363600"/>
          </a:xfrm>
          <a:prstGeom prst="rect">
            <a:avLst/>
          </a:prstGeom>
          <a:noFill/>
        </p:spPr>
      </p:pic>
      <p:pic>
        <p:nvPicPr>
          <p:cNvPr id="1028" name="cloud red" descr="C:\Users\Usuario\The Angry Family JOB\angryghostcloudred.bmp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4104000"/>
            <a:ext cx="452462" cy="365115"/>
          </a:xfrm>
          <a:prstGeom prst="rect">
            <a:avLst/>
          </a:prstGeom>
          <a:noFill/>
        </p:spPr>
      </p:pic>
      <p:sp>
        <p:nvSpPr>
          <p:cNvPr id="43" name="blacklado"/>
          <p:cNvSpPr/>
          <p:nvPr/>
        </p:nvSpPr>
        <p:spPr>
          <a:xfrm rot="5400000">
            <a:off x="7465239" y="2107397"/>
            <a:ext cx="785818" cy="128588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8" name="Rectangular"/>
          <p:cNvSpPr/>
          <p:nvPr/>
        </p:nvSpPr>
        <p:spPr>
          <a:xfrm>
            <a:off x="2786050" y="142852"/>
            <a:ext cx="4786346" cy="1285884"/>
          </a:xfrm>
          <a:prstGeom prst="wedgeRoundRectCallout">
            <a:avLst>
              <a:gd name="adj1" fmla="val 90055"/>
              <a:gd name="adj2" fmla="val 47879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Du hast </a:t>
            </a:r>
            <a:r>
              <a:rPr lang="en-GB" sz="4000" b="1" dirty="0" err="1">
                <a:solidFill>
                  <a:schemeClr val="tx1"/>
                </a:solidFill>
              </a:rPr>
              <a:t>meine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Ananas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gegessen</a:t>
            </a:r>
            <a:r>
              <a:rPr lang="en-GB" sz="4000" b="1" dirty="0">
                <a:solidFill>
                  <a:schemeClr val="tx1"/>
                </a:solidFill>
              </a:rPr>
              <a:t>!!!</a:t>
            </a:r>
          </a:p>
        </p:txBody>
      </p:sp>
      <p:sp>
        <p:nvSpPr>
          <p:cNvPr id="39" name="Rounded Rectangular Callout 11"/>
          <p:cNvSpPr/>
          <p:nvPr/>
        </p:nvSpPr>
        <p:spPr>
          <a:xfrm>
            <a:off x="2571736" y="1285860"/>
            <a:ext cx="4143404" cy="1000132"/>
          </a:xfrm>
          <a:prstGeom prst="wedgeRoundRectCallout">
            <a:avLst>
              <a:gd name="adj1" fmla="val 113201"/>
              <a:gd name="adj2" fmla="val 18470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solidFill>
                  <a:schemeClr val="tx1"/>
                </a:solidFill>
              </a:rPr>
              <a:t>NEEEEEEEEIN!!!!</a:t>
            </a:r>
          </a:p>
        </p:txBody>
      </p:sp>
      <p:pic>
        <p:nvPicPr>
          <p:cNvPr id="51" name="SuperPac-Man_Wakka.wav">
            <a:hlinkClick r:id="" action="ppaction://media"/>
          </p:cNvPr>
          <p:cNvPicPr>
            <a:picLocks noRot="1" noChangeAspect="1"/>
          </p:cNvPicPr>
          <p:nvPr>
            <a:wavAudioFile r:embed="rId1" name="SuperPac-Man_Wakka.wav"/>
          </p:nvPr>
        </p:nvPicPr>
        <p:blipFill>
          <a:blip r:embed="rId15" cstate="print"/>
          <a:stretch>
            <a:fillRect/>
          </a:stretch>
        </p:blipFill>
        <p:spPr>
          <a:xfrm>
            <a:off x="8858280" y="285728"/>
            <a:ext cx="304800" cy="304800"/>
          </a:xfrm>
          <a:prstGeom prst="rect">
            <a:avLst/>
          </a:prstGeom>
        </p:spPr>
      </p:pic>
      <p:pic>
        <p:nvPicPr>
          <p:cNvPr id="49" name="vg cartoon2.wav">
            <a:hlinkClick r:id="" action="ppaction://media"/>
          </p:cNvPr>
          <p:cNvPicPr>
            <a:picLocks noRot="1" noChangeAspect="1"/>
          </p:cNvPicPr>
          <p:nvPr>
            <a:wavAudioFile r:embed="rId2" name="vg cartoon.wav"/>
          </p:nvPr>
        </p:nvPicPr>
        <p:blipFill>
          <a:blip r:embed="rId16" cstate="print"/>
          <a:stretch>
            <a:fillRect/>
          </a:stretch>
        </p:blipFill>
        <p:spPr>
          <a:xfrm>
            <a:off x="8839200" y="0"/>
            <a:ext cx="304800" cy="304800"/>
          </a:xfrm>
          <a:prstGeom prst="rect">
            <a:avLst/>
          </a:prstGeom>
        </p:spPr>
      </p:pic>
      <p:pic>
        <p:nvPicPr>
          <p:cNvPr id="52" name="vg cartoon.wav">
            <a:hlinkClick r:id="" action="ppaction://media"/>
          </p:cNvPr>
          <p:cNvPicPr>
            <a:picLocks noRot="1" noChangeAspect="1"/>
          </p:cNvPicPr>
          <p:nvPr>
            <a:wavAudioFile r:embed="rId2" name="vg cartoon.wav"/>
          </p:nvPr>
        </p:nvPicPr>
        <p:blipFill>
          <a:blip r:embed="rId16" cstate="print"/>
          <a:stretch>
            <a:fillRect/>
          </a:stretch>
        </p:blipFill>
        <p:spPr>
          <a:xfrm>
            <a:off x="8624918" y="-24"/>
            <a:ext cx="304800" cy="304800"/>
          </a:xfrm>
          <a:prstGeom prst="rect">
            <a:avLst/>
          </a:prstGeom>
        </p:spPr>
      </p:pic>
      <p:sp>
        <p:nvSpPr>
          <p:cNvPr id="47" name="rectangulo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NOOOOOOO!!!!</a:t>
            </a:r>
          </a:p>
        </p:txBody>
      </p:sp>
      <p:pic>
        <p:nvPicPr>
          <p:cNvPr id="50" name="AngryPacman 17.wav">
            <a:hlinkClick r:id="" action="ppaction://media"/>
          </p:cNvPr>
          <p:cNvPicPr>
            <a:picLocks noRot="1" noChangeAspect="1"/>
          </p:cNvPicPr>
          <p:nvPr>
            <a:wavAudioFile r:embed="rId3" name="AngryPacman 17.wav"/>
          </p:nvPr>
        </p:nvPicPr>
        <p:blipFill>
          <a:blip r:embed="rId1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63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50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9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9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0" presetClass="pat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7.22222E-6 -6.66667E-6 L 0.00364 -0.06505 L -0.09167 -0.06667 L -0.09046 -0.21899 L 0.11666 -0.22061 " pathEditMode="relative" ptsTypes="AAAAA">
                                      <p:cBhvr>
                                        <p:cTn id="23" dur="36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7.22222E-6 -6.66667E-6 L 0.00364 -0.06505 L -0.09167 -0.06667 L -0.09046 -0.21899 L 0.11666 -0.22061 " pathEditMode="relative" ptsTypes="AAAAA">
                                      <p:cBhvr>
                                        <p:cTn id="25" dur="36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85185E-6 L -0.04879 0.00163 L -0.04636 0.08426 L 0.075 0.0794 L 0.07743 0.14607 L 0.07864 -0.15393 L 0.28819 -0.14745 " pathEditMode="relative" ptsTypes="AAAAAAA">
                                      <p:cBhvr>
                                        <p:cTn id="27" dur="62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33333E-6 L -0.04879 0.00163 L -0.04636 0.08426 L 0.075 0.0794 L 0.07743 0.14607 L 0.07864 -0.15393 L 0.28819 -0.14745 " pathEditMode="relative" ptsTypes="AAAAAAA">
                                      <p:cBhvr>
                                        <p:cTn id="29" dur="6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0.00046 L 0.00329 -0.37569 L 0.10208 -0.37569 L 0.10451 -0.42824 L 0.10329 -0.37431 L 0.00208 -0.37569 L 0.00086 -0.21713 L 0.2151 -0.225 " pathEditMode="relative" ptsTypes="AAAAAAAA">
                                      <p:cBhvr>
                                        <p:cTn id="31" dur="6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0.00069 L 0.00329 -0.37546 L 0.10208 -0.37546 L 0.10451 -0.42801 L 0.10329 -0.37408 L 0.00208 -0.37546 L 0.00086 -0.2169 L 0.2151 -0.22477 " pathEditMode="relative" ptsTypes="AAAAAAAA">
                                      <p:cBhvr>
                                        <p:cTn id="33" dur="6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4409 -0.00325 L -0.04409 -0.14769 L 0.01546 -0.14769 L 0.01667 -0.08102 L 0.19167 -0.08264 L 0.19879 -0.16042 L 0.46424 -0.15718 " pathEditMode="relative" ptsTypes="AAAAAAAA">
                                      <p:cBhvr>
                                        <p:cTn id="35" dur="72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4409 -0.00325 L -0.04409 -0.14769 L 0.01546 -0.14769 L 0.01667 -0.08102 L 0.19167 -0.08264 L 0.19879 -0.16042 L 0.46424 -0.15718 " pathEditMode="relative" ptsTypes="AAAAAAAA">
                                      <p:cBhvr>
                                        <p:cTn id="37" dur="7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77 -3.7037E-6 L -0.01077 0.03611 L -0.00816 -0.00324 L -0.00816 0.03287 L -0.00434 -0.00069 L -0.00573 0.03611 L -0.0007 -0.00324 L -0.00122 0.03542 L -0.00382 -0.00671 L -0.00382 0.04028 L -0.03577 0.03611 L -0.03768 -0.05694 L 0.00069 -0.05856 L -0.0007 -0.13402 L 0.04965 -0.13333 L 0.05347 -0.21875 L 0.11267 -0.21967 L 0.11128 0.02524 L 0.32951 0.02199 " pathEditMode="relative" rAng="0" ptsTypes="AAAAAAAAAAAAAAAAAAA">
                                      <p:cBhvr>
                                        <p:cTn id="39" dur="73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00" y="-900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76 -2.22222E-6 L -0.01076 0.03611 L -0.00816 -0.00324 L -0.00816 0.03287 L -0.00434 -0.00069 L -0.00573 0.03611 L -0.00069 -0.00324 L -0.00122 0.03542 L -0.00382 -0.00671 L -0.00382 0.04028 L -0.03576 0.03611 L -0.03767 -0.05694 L 0.00069 -0.05856 L -0.00069 -0.13403 L 0.04965 -0.13333 L 0.05347 -0.21875 L 0.11267 -0.21967 L 0.11128 0.02523 L 0.32951 0.02199 " pathEditMode="relative" rAng="0" ptsTypes="AAAAAAAAAAAAAAAAAAA">
                                      <p:cBhvr>
                                        <p:cTn id="41" dur="73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00" y="-90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3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8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0" nodeType="withEffect">
                                  <p:stCondLst>
                                    <p:cond delay="6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8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6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  <p:audio>
              <p:cMediaNode showWhenStopped="0">
                <p:cTn id="6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  <p:audio>
              <p:cMediaNode showWhenStopped="0">
                <p:cTn id="7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  <p:audio>
              <p:cMediaNode showWhenStopped="0">
                <p:cTn id="7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  <p:bldLst>
      <p:bldP spid="36" grpId="0" animBg="1"/>
      <p:bldP spid="38" grpId="0" animBg="1"/>
      <p:bldP spid="37" grpId="0" animBg="1"/>
      <p:bldP spid="48" grpId="0" animBg="1"/>
      <p:bldP spid="48" grpId="1" animBg="1"/>
      <p:bldP spid="39" grpId="0" animBg="1"/>
      <p:bldP spid="4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ame" descr="C:\Users\Usuario\The Angry Family JOB\pacman2.bm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7491" y="1071522"/>
            <a:ext cx="4710525" cy="3803897"/>
          </a:xfrm>
          <a:prstGeom prst="rect">
            <a:avLst/>
          </a:prstGeom>
          <a:noFill/>
        </p:spPr>
      </p:pic>
      <p:sp>
        <p:nvSpPr>
          <p:cNvPr id="24" name="black04"/>
          <p:cNvSpPr/>
          <p:nvPr/>
        </p:nvSpPr>
        <p:spPr>
          <a:xfrm rot="5400000">
            <a:off x="2071670" y="5072050"/>
            <a:ext cx="500066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3" name="blacklado"/>
          <p:cNvSpPr/>
          <p:nvPr/>
        </p:nvSpPr>
        <p:spPr>
          <a:xfrm rot="5400000">
            <a:off x="607207" y="3321835"/>
            <a:ext cx="857256" cy="207167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9" name="blacklado"/>
          <p:cNvSpPr/>
          <p:nvPr/>
        </p:nvSpPr>
        <p:spPr>
          <a:xfrm rot="5400000">
            <a:off x="6500810" y="2357422"/>
            <a:ext cx="2786082" cy="207167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2" name="blacklado1"/>
          <p:cNvSpPr/>
          <p:nvPr/>
        </p:nvSpPr>
        <p:spPr>
          <a:xfrm rot="5400000">
            <a:off x="3674263" y="3898085"/>
            <a:ext cx="1214446" cy="27622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3" name="blacklado2"/>
          <p:cNvSpPr/>
          <p:nvPr/>
        </p:nvSpPr>
        <p:spPr>
          <a:xfrm>
            <a:off x="2857488" y="3500414"/>
            <a:ext cx="1214446" cy="27622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2" name="blacklado3"/>
          <p:cNvSpPr/>
          <p:nvPr/>
        </p:nvSpPr>
        <p:spPr>
          <a:xfrm rot="5400000">
            <a:off x="1678773" y="2607451"/>
            <a:ext cx="1928802" cy="28575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4" name="blacklado4"/>
          <p:cNvSpPr/>
          <p:nvPr/>
        </p:nvSpPr>
        <p:spPr>
          <a:xfrm>
            <a:off x="2571736" y="1500174"/>
            <a:ext cx="1785950" cy="28575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4" name="blacklado5"/>
          <p:cNvSpPr/>
          <p:nvPr/>
        </p:nvSpPr>
        <p:spPr>
          <a:xfrm rot="5400000">
            <a:off x="3709982" y="2147878"/>
            <a:ext cx="1000132" cy="27622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5" name="blacklado6"/>
          <p:cNvSpPr/>
          <p:nvPr/>
        </p:nvSpPr>
        <p:spPr>
          <a:xfrm>
            <a:off x="4214810" y="2500306"/>
            <a:ext cx="1214446" cy="27622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5" name="blacklado7"/>
          <p:cNvSpPr/>
          <p:nvPr/>
        </p:nvSpPr>
        <p:spPr>
          <a:xfrm rot="5400000">
            <a:off x="4638676" y="3147986"/>
            <a:ext cx="1000132" cy="27622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6" name="blacklado8"/>
          <p:cNvSpPr/>
          <p:nvPr/>
        </p:nvSpPr>
        <p:spPr>
          <a:xfrm>
            <a:off x="5357818" y="3428976"/>
            <a:ext cx="1000132" cy="27622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46" name="pinapple1" descr="G:\The complete angry family\PICTURES\backgrounds and bits\pinapple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60" y="1791910"/>
            <a:ext cx="500066" cy="743090"/>
          </a:xfrm>
          <a:prstGeom prst="rect">
            <a:avLst/>
          </a:prstGeom>
          <a:noFill/>
        </p:spPr>
      </p:pic>
      <p:pic>
        <p:nvPicPr>
          <p:cNvPr id="1034" name="cloud orange bad" descr="C:\Users\Usuario\The Angry Family JOB\angryghostcloudbad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666666"/>
              </a:clrFrom>
              <a:clrTo>
                <a:srgbClr val="66666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-1281372" y="4125236"/>
            <a:ext cx="640275" cy="516671"/>
          </a:xfrm>
          <a:prstGeom prst="rect">
            <a:avLst/>
          </a:prstGeom>
          <a:noFill/>
        </p:spPr>
      </p:pic>
      <p:pic>
        <p:nvPicPr>
          <p:cNvPr id="1030" name="cloud orange" descr="C:\Users\Usuario\The Angry Family JOB\angryghostcloudorange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-1285916" y="4124599"/>
            <a:ext cx="642942" cy="518823"/>
          </a:xfrm>
          <a:prstGeom prst="rect">
            <a:avLst/>
          </a:prstGeom>
          <a:noFill/>
        </p:spPr>
      </p:pic>
      <p:pic>
        <p:nvPicPr>
          <p:cNvPr id="42" name="cloud pink bad" descr="C:\Users\Usuario\The Angry Family JOB\angryghostcloudbad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666666"/>
              </a:clrFrom>
              <a:clrTo>
                <a:srgbClr val="66666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502701" y="4125236"/>
            <a:ext cx="640275" cy="516671"/>
          </a:xfrm>
          <a:prstGeom prst="rect">
            <a:avLst/>
          </a:prstGeom>
          <a:noFill/>
        </p:spPr>
      </p:pic>
      <p:pic>
        <p:nvPicPr>
          <p:cNvPr id="1031" name="cloud pink" descr="C:\Users\Usuario\The Angry Family JOB\angryghostcloudpink.bmp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500034" y="4124599"/>
            <a:ext cx="642942" cy="518823"/>
          </a:xfrm>
          <a:prstGeom prst="rect">
            <a:avLst/>
          </a:prstGeom>
          <a:noFill/>
        </p:spPr>
      </p:pic>
      <p:pic>
        <p:nvPicPr>
          <p:cNvPr id="40" name="cloud blue bad" descr="C:\Users\Usuario\The Angry Family JOB\angryghostcloudbad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666666"/>
              </a:clrFrom>
              <a:clrTo>
                <a:srgbClr val="66666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-711745" y="4125236"/>
            <a:ext cx="640275" cy="516671"/>
          </a:xfrm>
          <a:prstGeom prst="rect">
            <a:avLst/>
          </a:prstGeom>
          <a:noFill/>
        </p:spPr>
      </p:pic>
      <p:pic>
        <p:nvPicPr>
          <p:cNvPr id="1029" name="cloud blue" descr="C:\Users\Usuario\The Angry Family JOB\angryghostcloudblue.bmp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-714412" y="4124599"/>
            <a:ext cx="642942" cy="518823"/>
          </a:xfrm>
          <a:prstGeom prst="rect">
            <a:avLst/>
          </a:prstGeom>
          <a:noFill/>
        </p:spPr>
      </p:pic>
      <p:pic>
        <p:nvPicPr>
          <p:cNvPr id="41" name="cloud red bad" descr="C:\Users\Usuario\The Angry Family JOB\angryghostcloudbad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666666"/>
              </a:clrFrom>
              <a:clrTo>
                <a:srgbClr val="66666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-140241" y="4125236"/>
            <a:ext cx="640275" cy="516671"/>
          </a:xfrm>
          <a:prstGeom prst="rect">
            <a:avLst/>
          </a:prstGeom>
          <a:noFill/>
        </p:spPr>
      </p:pic>
      <p:pic>
        <p:nvPicPr>
          <p:cNvPr id="1028" name="cloud red" descr="C:\Users\Usuario\The Angry Family JOB\angryghostcloudred.bmp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-142908" y="4124599"/>
            <a:ext cx="642942" cy="518823"/>
          </a:xfrm>
          <a:prstGeom prst="rect">
            <a:avLst/>
          </a:prstGeom>
          <a:noFill/>
        </p:spPr>
      </p:pic>
      <p:pic>
        <p:nvPicPr>
          <p:cNvPr id="1032" name="potatman2" descr="C:\Users\Usuario\The Angry Family JOB\angrypotatohead1yelllow.bmp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4071918"/>
            <a:ext cx="521153" cy="642942"/>
          </a:xfrm>
          <a:prstGeom prst="rect">
            <a:avLst/>
          </a:prstGeom>
          <a:noFill/>
        </p:spPr>
      </p:pic>
      <p:pic>
        <p:nvPicPr>
          <p:cNvPr id="1033" name="potatman1" descr="C:\Users\Usuario\The Angry Family JOB\angrypotatoheadyellow.bmp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4071918"/>
            <a:ext cx="521153" cy="642942"/>
          </a:xfrm>
          <a:prstGeom prst="rect">
            <a:avLst/>
          </a:prstGeom>
          <a:noFill/>
        </p:spPr>
      </p:pic>
      <p:sp>
        <p:nvSpPr>
          <p:cNvPr id="33" name="blacklado"/>
          <p:cNvSpPr/>
          <p:nvPr/>
        </p:nvSpPr>
        <p:spPr>
          <a:xfrm rot="5400000">
            <a:off x="4179075" y="4536305"/>
            <a:ext cx="1285884" cy="207167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rectangulo"/>
          <p:cNvSpPr/>
          <p:nvPr/>
        </p:nvSpPr>
        <p:spPr>
          <a:xfrm>
            <a:off x="32" y="5715016"/>
            <a:ext cx="9144000" cy="11430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Well, I can eat anything.</a:t>
            </a:r>
          </a:p>
          <a:p>
            <a:pPr algn="ctr"/>
            <a:r>
              <a:rPr lang="en-GB" sz="3600" b="1" dirty="0">
                <a:solidFill>
                  <a:schemeClr val="tx1"/>
                </a:solidFill>
              </a:rPr>
              <a:t>There’s nothing you can do about it!</a:t>
            </a:r>
          </a:p>
        </p:txBody>
      </p:sp>
      <p:pic>
        <p:nvPicPr>
          <p:cNvPr id="27" name="SuperPac-Man_Wakka.wav">
            <a:hlinkClick r:id="" action="ppaction://media"/>
          </p:cNvPr>
          <p:cNvPicPr>
            <a:picLocks noRot="1" noChangeAspect="1"/>
          </p:cNvPicPr>
          <p:nvPr>
            <a:wavAudioFile r:embed="rId1" name="SuperPac-Man_Wakka.wav"/>
          </p:nvPr>
        </p:nvPicPr>
        <p:blipFill>
          <a:blip r:embed="rId16" cstate="print"/>
          <a:stretch>
            <a:fillRect/>
          </a:stretch>
        </p:blipFill>
        <p:spPr>
          <a:xfrm>
            <a:off x="8839200" y="285728"/>
            <a:ext cx="304800" cy="304800"/>
          </a:xfrm>
          <a:prstGeom prst="rect">
            <a:avLst/>
          </a:prstGeom>
        </p:spPr>
      </p:pic>
      <p:sp>
        <p:nvSpPr>
          <p:cNvPr id="28" name="Rectangular"/>
          <p:cNvSpPr/>
          <p:nvPr/>
        </p:nvSpPr>
        <p:spPr>
          <a:xfrm>
            <a:off x="714348" y="142852"/>
            <a:ext cx="5786478" cy="785818"/>
          </a:xfrm>
          <a:prstGeom prst="wedgeRoundRectCallout">
            <a:avLst>
              <a:gd name="adj1" fmla="val -63940"/>
              <a:gd name="adj2" fmla="val 63509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Tja</a:t>
            </a:r>
            <a:r>
              <a:rPr lang="en-GB" sz="4000" b="1" dirty="0">
                <a:solidFill>
                  <a:schemeClr val="tx1"/>
                </a:solidFill>
              </a:rPr>
              <a:t>, </a:t>
            </a:r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kann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alles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essen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9" name="Rectangular"/>
          <p:cNvSpPr/>
          <p:nvPr/>
        </p:nvSpPr>
        <p:spPr>
          <a:xfrm>
            <a:off x="714348" y="4857760"/>
            <a:ext cx="7929618" cy="785818"/>
          </a:xfrm>
          <a:prstGeom prst="wedgeRoundRectCallout">
            <a:avLst>
              <a:gd name="adj1" fmla="val -60822"/>
              <a:gd name="adj2" fmla="val 2249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Du </a:t>
            </a:r>
            <a:r>
              <a:rPr lang="en-GB" sz="4000" b="1" dirty="0" err="1">
                <a:solidFill>
                  <a:schemeClr val="tx1"/>
                </a:solidFill>
              </a:rPr>
              <a:t>kannst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nichts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dagegen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tun</a:t>
            </a:r>
            <a:r>
              <a:rPr lang="en-GB" sz="4000" b="1" dirty="0">
                <a:solidFill>
                  <a:schemeClr val="tx1"/>
                </a:solidFill>
              </a:rPr>
              <a:t>!</a:t>
            </a:r>
          </a:p>
        </p:txBody>
      </p:sp>
      <p:pic>
        <p:nvPicPr>
          <p:cNvPr id="36" name="MsPacMan_FruitThump1.wav">
            <a:hlinkClick r:id="" action="ppaction://media"/>
          </p:cNvPr>
          <p:cNvPicPr>
            <a:picLocks noRot="1" noChangeAspect="1"/>
          </p:cNvPicPr>
          <p:nvPr>
            <a:wavAudioFile r:embed="rId2" name="MsPacMan_FruitThump1.wav"/>
          </p:nvPr>
        </p:nvPicPr>
        <p:blipFill>
          <a:blip r:embed="rId17" cstate="print"/>
          <a:stretch>
            <a:fillRect/>
          </a:stretch>
        </p:blipFill>
        <p:spPr>
          <a:xfrm>
            <a:off x="8858280" y="623870"/>
            <a:ext cx="304800" cy="304800"/>
          </a:xfrm>
          <a:prstGeom prst="rect">
            <a:avLst/>
          </a:prstGeom>
        </p:spPr>
      </p:pic>
      <p:pic>
        <p:nvPicPr>
          <p:cNvPr id="37" name="vg cartoon.wav">
            <a:hlinkClick r:id="" action="ppaction://media"/>
          </p:cNvPr>
          <p:cNvPicPr>
            <a:picLocks noRot="1" noChangeAspect="1"/>
          </p:cNvPicPr>
          <p:nvPr>
            <a:wavAudioFile r:embed="rId3" name="vg cartoon.wav"/>
          </p:nvPr>
        </p:nvPicPr>
        <p:blipFill>
          <a:blip r:embed="rId18" cstate="print"/>
          <a:stretch>
            <a:fillRect/>
          </a:stretch>
        </p:blipFill>
        <p:spPr>
          <a:xfrm>
            <a:off x="8858280" y="-24"/>
            <a:ext cx="304800" cy="304800"/>
          </a:xfrm>
          <a:prstGeom prst="rect">
            <a:avLst/>
          </a:prstGeom>
        </p:spPr>
      </p:pic>
      <p:pic>
        <p:nvPicPr>
          <p:cNvPr id="38" name="AngryPacman 18.wav">
            <a:hlinkClick r:id="" action="ppaction://media"/>
          </p:cNvPr>
          <p:cNvPicPr>
            <a:picLocks noRot="1" noChangeAspect="1"/>
          </p:cNvPicPr>
          <p:nvPr>
            <a:wavAudioFile r:embed="rId4" name="AngryPacman 18.wav"/>
          </p:nvPr>
        </p:nvPicPr>
        <p:blipFill>
          <a:blip r:embed="rId1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563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101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55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mediacall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265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7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8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7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8.67362E-19 C 0.00798 0.00255 0.00468 0.00069 0.01006 0.0044 L 0.27013 0.0044 L 0.27013 -0.12014 L 0.09166 -0.12014 L 0.09513 -0.42222 L 0.2651 -0.42454 L 0.26336 -0.26227 L 0.36666 -0.25556 L 0.36336 -0.13125 L 0.47013 -0.12222 L 0.47013 -0.01574 L 0.47013 8.67362E-19 L 0.3717 0.00208 L 0.3717 0.18889 " pathEditMode="relative" ptsTypes="fAAAAAAAAAAAAAA">
                                      <p:cBhvr>
                                        <p:cTn id="70" dur="7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8.67362E-19 C 0.00798 0.00255 0.00468 0.00069 0.01006 0.0044 L 0.27013 0.0044 L 0.27013 -0.12014 L 0.09166 -0.12014 L 0.09513 -0.42222 L 0.2651 -0.42454 L 0.26336 -0.26227 L 0.36666 -0.25556 L 0.36336 -0.13125 L 0.47013 -0.12222 L 0.47013 -0.01574 L 0.47013 8.67362E-19 L 0.3717 0.00208 L 0.3717 0.18889 " pathEditMode="relative" ptsTypes="fAAAAAAAAAAAAAA">
                                      <p:cBhvr>
                                        <p:cTn id="72" dur="7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83333E-6 -2.96296E-6 L 0.37152 0.0088 L 0.37152 -0.11551 L 0.19826 -0.11551 L 0.20329 -0.41111 L 0.37829 -0.40671 L 0.37152 -0.24004 L 0.47135 -0.23333 L 0.47135 -0.11551 L 0.57152 -0.10671 L 0.57326 0.0088 L 0.46492 0.01343 L 0.46996 0.22894 " pathEditMode="relative" ptsTypes="AAAAAAAAAAAAA">
                                      <p:cBhvr>
                                        <p:cTn id="74" dur="8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96296E-6 L 0.37153 0.0088 L 0.37153 -0.11551 L 0.19827 -0.11551 L 0.2033 -0.41111 L 0.3783 -0.40671 L 0.37153 -0.24004 L 0.47136 -0.23333 L 0.47136 -0.11551 L 0.57153 -0.10671 L 0.57327 0.0088 L 0.46493 0.01343 L 0.46997 0.22894 " pathEditMode="relative" ptsTypes="AAAAAAAAAAAAA">
                                      <p:cBhvr>
                                        <p:cTn id="76" dur="8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7.40741E-7 L 0.44497 0.00231 L 0.44497 -0.13333 L 0.26337 -0.11991 L 0.26997 -0.41111 L 0.4467 -0.41319 L 0.43993 -0.24884 L 0.53837 -0.24884 L 0.53663 -0.11759 L 0.6434 -0.11551 L 0.64167 0.00231 L 0.53507 0.00671 L 0.53507 0.23796 " pathEditMode="relative" ptsTypes="AAAAAAAAAAAAA">
                                      <p:cBhvr>
                                        <p:cTn id="78" dur="89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7.40741E-7 L 0.44497 0.00231 L 0.44497 -0.13333 L 0.26337 -0.11991 L 0.26997 -0.41111 L 0.4467 -0.41319 L 0.43993 -0.24884 L 0.53837 -0.24884 L 0.53663 -0.11759 L 0.6434 -0.11551 L 0.64167 0.00231 L 0.53507 0.00671 L 0.53507 0.23796 " pathEditMode="relative" ptsTypes="AAAAAAAAAAAAA">
                                      <p:cBhvr>
                                        <p:cTn id="80" dur="89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5.18519E-6 L 0.50851 0.00232 L 0.51024 -0.12199 L 0.33246 -0.12199 L 0.33958 -0.42523 L 0.51024 -0.42314 L 0.50677 -0.25972 L 0.60677 -0.24606 L 0.60347 -0.12638 L 0.70851 -0.11967 L 0.70851 -0.00232 L 0.60347 0.00463 L 0.60521 0.21829 " pathEditMode="relative" ptsTypes="AAAAAAAAAAAAA">
                                      <p:cBhvr>
                                        <p:cTn id="82" dur="93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5.18519E-6 L 0.50851 0.00232 L 0.51024 -0.12199 L 0.33246 -0.12199 L 0.33958 -0.42523 L 0.51024 -0.42314 L 0.50677 -0.25972 L 0.60677 -0.24606 L 0.60347 -0.12638 L 0.70851 -0.11967 L 0.70851 -0.00232 L 0.60347 0.00463 L 0.60521 0.21829 " pathEditMode="relative" ptsTypes="AAAAAAAAAAAAA">
                                      <p:cBhvr>
                                        <p:cTn id="84" dur="9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83333E-6 7.40741E-7 L 0.57065 -0.00926 L 0.56892 -0.12431 L 0.39114 -0.12431 L 0.39652 -0.42315 L 0.56388 -0.42083 L 0.56215 -0.2713 L 0.56041 -0.25764 L 0.66545 -0.24375 L 0.66892 -0.13796 L 0.77239 -0.12431 L 0.77065 -0.01389 L 0.66718 0.00208 L 0.67413 0.19537 " pathEditMode="relative" ptsTypes="AAAAAAAAAAAAAA">
                                      <p:cBhvr>
                                        <p:cTn id="86" dur="97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61111E-6 7.40741E-7 L 0.57065 -0.00926 L 0.56892 -0.12431 L 0.39114 -0.12431 L 0.39652 -0.42315 L 0.56388 -0.42083 L 0.56215 -0.2713 L 0.56041 -0.25764 L 0.66545 -0.24375 L 0.66892 -0.13796 L 0.77239 -0.12431 L 0.77065 -0.01389 L 0.66718 0.00208 L 0.67413 0.19537 " pathEditMode="relative" ptsTypes="AAAAAAAAAAAAAA">
                                      <p:cBhvr>
                                        <p:cTn id="88" dur="97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8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showWhenStopped="0">
                <p:cTn id="9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audio>
              <p:cMediaNode showWhenStopped="0">
                <p:cTn id="9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audio>
              <p:cMediaNode showWhenStopped="0">
                <p:cTn id="9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lack04"/>
          <p:cNvSpPr/>
          <p:nvPr/>
        </p:nvSpPr>
        <p:spPr>
          <a:xfrm rot="5400000">
            <a:off x="2071670" y="5072050"/>
            <a:ext cx="500066" cy="21431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027" name="game" descr="C:\Users\Usuario\The Angry Family JOB\pacman2.bm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57290" y="1458121"/>
            <a:ext cx="6349530" cy="4328333"/>
          </a:xfrm>
          <a:prstGeom prst="rect">
            <a:avLst/>
          </a:prstGeom>
          <a:noFill/>
        </p:spPr>
      </p:pic>
      <p:sp>
        <p:nvSpPr>
          <p:cNvPr id="32" name="blacklado1"/>
          <p:cNvSpPr/>
          <p:nvPr/>
        </p:nvSpPr>
        <p:spPr>
          <a:xfrm rot="5400000">
            <a:off x="1745437" y="1897845"/>
            <a:ext cx="1214446" cy="27622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3" name="blacklado2"/>
          <p:cNvSpPr/>
          <p:nvPr/>
        </p:nvSpPr>
        <p:spPr>
          <a:xfrm>
            <a:off x="2643174" y="2214554"/>
            <a:ext cx="4214842" cy="28575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2" name="blacklado3"/>
          <p:cNvSpPr/>
          <p:nvPr/>
        </p:nvSpPr>
        <p:spPr>
          <a:xfrm rot="5400000">
            <a:off x="6174593" y="3183729"/>
            <a:ext cx="1214446" cy="27622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5" name="blacklado4"/>
          <p:cNvSpPr/>
          <p:nvPr/>
        </p:nvSpPr>
        <p:spPr>
          <a:xfrm>
            <a:off x="2214546" y="3429000"/>
            <a:ext cx="4214842" cy="28575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7" name="blacklado5"/>
          <p:cNvSpPr/>
          <p:nvPr/>
        </p:nvSpPr>
        <p:spPr>
          <a:xfrm rot="5400000">
            <a:off x="1745437" y="4326737"/>
            <a:ext cx="1214446" cy="27622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1" name="blacklado6"/>
          <p:cNvSpPr/>
          <p:nvPr/>
        </p:nvSpPr>
        <p:spPr>
          <a:xfrm>
            <a:off x="2643174" y="4786322"/>
            <a:ext cx="4214842" cy="28575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3" name="blacklado7"/>
          <p:cNvSpPr/>
          <p:nvPr/>
        </p:nvSpPr>
        <p:spPr>
          <a:xfrm rot="5400000">
            <a:off x="6103155" y="5112555"/>
            <a:ext cx="1214446" cy="27622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46" name="pinapple1" descr="G:\The complete angry family\PICTURES\backgrounds and bits\pinapple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826" y="2973665"/>
            <a:ext cx="642942" cy="955401"/>
          </a:xfrm>
          <a:prstGeom prst="rect">
            <a:avLst/>
          </a:prstGeom>
          <a:noFill/>
        </p:spPr>
      </p:pic>
      <p:pic>
        <p:nvPicPr>
          <p:cNvPr id="37" name="pinapple2" descr="G:\The complete angry family\PICTURES\backgrounds and bits\pinapple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4214818"/>
            <a:ext cx="642942" cy="955401"/>
          </a:xfrm>
          <a:prstGeom prst="rect">
            <a:avLst/>
          </a:prstGeom>
          <a:noFill/>
        </p:spPr>
      </p:pic>
      <p:pic>
        <p:nvPicPr>
          <p:cNvPr id="38" name="pinapple3" descr="G:\The complete angry family\PICTURES\backgrounds and bits\pinapple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4429132"/>
            <a:ext cx="642942" cy="955401"/>
          </a:xfrm>
          <a:prstGeom prst="rect">
            <a:avLst/>
          </a:prstGeom>
          <a:noFill/>
        </p:spPr>
      </p:pic>
      <p:pic>
        <p:nvPicPr>
          <p:cNvPr id="39" name="pinapple4" descr="G:\The complete angry family\PICTURES\backgrounds and bits\pinapple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9190" y="4429132"/>
            <a:ext cx="642942" cy="955401"/>
          </a:xfrm>
          <a:prstGeom prst="rect">
            <a:avLst/>
          </a:prstGeom>
          <a:noFill/>
        </p:spPr>
      </p:pic>
      <p:pic>
        <p:nvPicPr>
          <p:cNvPr id="44" name="pinapple5" descr="G:\The complete angry family\PICTURES\backgrounds and bits\pinapple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86380" y="4429132"/>
            <a:ext cx="642942" cy="955401"/>
          </a:xfrm>
          <a:prstGeom prst="rect">
            <a:avLst/>
          </a:prstGeom>
          <a:noFill/>
        </p:spPr>
      </p:pic>
      <p:pic>
        <p:nvPicPr>
          <p:cNvPr id="1034" name="cloud orange bad" descr="C:\Users\Usuario\The Angry Family JOB\angryghostcloudbad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666666"/>
              </a:clrFrom>
              <a:clrTo>
                <a:srgbClr val="66666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3375" y="-2427256"/>
            <a:ext cx="944396" cy="762082"/>
          </a:xfrm>
          <a:prstGeom prst="rect">
            <a:avLst/>
          </a:prstGeom>
          <a:noFill/>
        </p:spPr>
      </p:pic>
      <p:pic>
        <p:nvPicPr>
          <p:cNvPr id="1030" name="cloud orange" descr="C:\Users\Usuario\The Angry Family JOB\angryghostcloudorange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-2428916"/>
            <a:ext cx="948329" cy="765256"/>
          </a:xfrm>
          <a:prstGeom prst="rect">
            <a:avLst/>
          </a:prstGeom>
          <a:noFill/>
        </p:spPr>
      </p:pic>
      <p:pic>
        <p:nvPicPr>
          <p:cNvPr id="42" name="cloud pink bad" descr="C:\Users\Usuario\The Angry Family JOB\angryghostcloudbad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666666"/>
              </a:clrFrom>
              <a:clrTo>
                <a:srgbClr val="66666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1531" y="-712744"/>
            <a:ext cx="944396" cy="762082"/>
          </a:xfrm>
          <a:prstGeom prst="rect">
            <a:avLst/>
          </a:prstGeom>
          <a:noFill/>
        </p:spPr>
      </p:pic>
      <p:pic>
        <p:nvPicPr>
          <p:cNvPr id="1031" name="cloud pink" descr="C:\Users\Usuario\The Angry Family JOB\angryghostcloudpink.bmp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65" y="-714404"/>
            <a:ext cx="948329" cy="765256"/>
          </a:xfrm>
          <a:prstGeom prst="rect">
            <a:avLst/>
          </a:prstGeom>
          <a:noFill/>
        </p:spPr>
      </p:pic>
      <p:pic>
        <p:nvPicPr>
          <p:cNvPr id="40" name="cloud blue bad" descr="C:\Users\Usuario\The Angry Family JOB\angryghostcloudbad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666666"/>
              </a:clrFrom>
              <a:clrTo>
                <a:srgbClr val="66666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1531" y="-1855752"/>
            <a:ext cx="944396" cy="762082"/>
          </a:xfrm>
          <a:prstGeom prst="rect">
            <a:avLst/>
          </a:prstGeom>
          <a:noFill/>
        </p:spPr>
      </p:pic>
      <p:pic>
        <p:nvPicPr>
          <p:cNvPr id="1029" name="cloud blue" descr="C:\Users\Usuario\The Angry Family JOB\angryghostcloudblue.bmp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65" y="-1857412"/>
            <a:ext cx="948329" cy="765256"/>
          </a:xfrm>
          <a:prstGeom prst="rect">
            <a:avLst/>
          </a:prstGeom>
          <a:noFill/>
        </p:spPr>
      </p:pic>
      <p:pic>
        <p:nvPicPr>
          <p:cNvPr id="41" name="cloud red bad" descr="C:\Users\Usuario\The Angry Family JOB\angryghostcloudbad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666666"/>
              </a:clrFrom>
              <a:clrTo>
                <a:srgbClr val="66666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1531" y="-1335124"/>
            <a:ext cx="944396" cy="762082"/>
          </a:xfrm>
          <a:prstGeom prst="rect">
            <a:avLst/>
          </a:prstGeom>
          <a:noFill/>
        </p:spPr>
      </p:pic>
      <p:pic>
        <p:nvPicPr>
          <p:cNvPr id="1028" name="cloud red" descr="C:\Users\Usuario\The Angry Family JOB\angryghostcloudred.bmp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65" y="-1336784"/>
            <a:ext cx="948329" cy="765256"/>
          </a:xfrm>
          <a:prstGeom prst="rect">
            <a:avLst/>
          </a:prstGeom>
          <a:noFill/>
        </p:spPr>
      </p:pic>
      <p:pic>
        <p:nvPicPr>
          <p:cNvPr id="1032" name="potatman2" descr="C:\Users\Usuario\The Angry Family JOB\angrypotatohead1yelllow.bmp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068131" y="428604"/>
            <a:ext cx="737553" cy="909912"/>
          </a:xfrm>
          <a:prstGeom prst="rect">
            <a:avLst/>
          </a:prstGeom>
          <a:noFill/>
        </p:spPr>
      </p:pic>
      <p:pic>
        <p:nvPicPr>
          <p:cNvPr id="1033" name="potatman1" descr="C:\Users\Usuario\The Angry Family JOB\angrypotatoheadyellow.bmp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068131" y="428604"/>
            <a:ext cx="737553" cy="909912"/>
          </a:xfrm>
          <a:prstGeom prst="rect">
            <a:avLst/>
          </a:prstGeom>
          <a:noFill/>
        </p:spPr>
      </p:pic>
      <p:sp>
        <p:nvSpPr>
          <p:cNvPr id="43" name="blacklado"/>
          <p:cNvSpPr/>
          <p:nvPr/>
        </p:nvSpPr>
        <p:spPr>
          <a:xfrm rot="5400000">
            <a:off x="6179355" y="5107793"/>
            <a:ext cx="857256" cy="221457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9" name="blacklado"/>
          <p:cNvSpPr/>
          <p:nvPr/>
        </p:nvSpPr>
        <p:spPr>
          <a:xfrm rot="5400000">
            <a:off x="1893070" y="-392928"/>
            <a:ext cx="1142986" cy="235742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rectangulo"/>
          <p:cNvSpPr/>
          <p:nvPr/>
        </p:nvSpPr>
        <p:spPr>
          <a:xfrm>
            <a:off x="32" y="5857916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Oh, please! Our friendship is more important than anything else.</a:t>
            </a:r>
          </a:p>
        </p:txBody>
      </p:sp>
      <p:sp>
        <p:nvSpPr>
          <p:cNvPr id="48" name="Rectangular"/>
          <p:cNvSpPr/>
          <p:nvPr/>
        </p:nvSpPr>
        <p:spPr>
          <a:xfrm>
            <a:off x="357190" y="142852"/>
            <a:ext cx="7858148" cy="1214446"/>
          </a:xfrm>
          <a:prstGeom prst="wedgeRoundRectCallout">
            <a:avLst>
              <a:gd name="adj1" fmla="val 63052"/>
              <a:gd name="adj2" fmla="val -18122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Oh, </a:t>
            </a:r>
            <a:r>
              <a:rPr lang="en-GB" sz="4000" b="1" dirty="0" err="1">
                <a:solidFill>
                  <a:schemeClr val="tx1"/>
                </a:solidFill>
              </a:rPr>
              <a:t>bitte</a:t>
            </a:r>
            <a:r>
              <a:rPr lang="en-GB" sz="4000" b="1" dirty="0">
                <a:solidFill>
                  <a:schemeClr val="tx1"/>
                </a:solidFill>
              </a:rPr>
              <a:t>! </a:t>
            </a:r>
            <a:r>
              <a:rPr lang="en-GB" sz="4000" b="1" dirty="0" err="1">
                <a:solidFill>
                  <a:schemeClr val="tx1"/>
                </a:solidFill>
              </a:rPr>
              <a:t>Unsere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Freundschaft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wichtiger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als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alles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andere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33" name="MsPacMan_FruitThump1.wav">
            <a:hlinkClick r:id="" action="ppaction://media"/>
          </p:cNvPr>
          <p:cNvPicPr>
            <a:picLocks noRot="1" noChangeAspect="1"/>
          </p:cNvPicPr>
          <p:nvPr>
            <a:wavAudioFile r:embed="rId1" name="MsPacMan_FruitThump1.wav"/>
          </p:nvPr>
        </p:nvPicPr>
        <p:blipFill>
          <a:blip r:embed="rId16" cstate="print"/>
          <a:stretch>
            <a:fillRect/>
          </a:stretch>
        </p:blipFill>
        <p:spPr>
          <a:xfrm>
            <a:off x="8839200" y="285728"/>
            <a:ext cx="304800" cy="304800"/>
          </a:xfrm>
          <a:prstGeom prst="rect">
            <a:avLst/>
          </a:prstGeom>
        </p:spPr>
      </p:pic>
      <p:pic>
        <p:nvPicPr>
          <p:cNvPr id="36" name="MsPacMan_FruitThump1.wav">
            <a:hlinkClick r:id="" action="ppaction://media"/>
          </p:cNvPr>
          <p:cNvPicPr>
            <a:picLocks noRot="1" noChangeAspect="1"/>
          </p:cNvPicPr>
          <p:nvPr>
            <a:wavAudioFile r:embed="rId1" name="MsPacMan_FruitThump1.wav"/>
          </p:nvPr>
        </p:nvPicPr>
        <p:blipFill>
          <a:blip r:embed="rId16" cstate="print"/>
          <a:stretch>
            <a:fillRect/>
          </a:stretch>
        </p:blipFill>
        <p:spPr>
          <a:xfrm>
            <a:off x="8501090" y="266680"/>
            <a:ext cx="304800" cy="304800"/>
          </a:xfrm>
          <a:prstGeom prst="rect">
            <a:avLst/>
          </a:prstGeom>
        </p:spPr>
      </p:pic>
      <p:pic>
        <p:nvPicPr>
          <p:cNvPr id="34" name="vg cartoon.wav">
            <a:hlinkClick r:id="" action="ppaction://media"/>
          </p:cNvPr>
          <p:cNvPicPr>
            <a:picLocks noRot="1" noChangeAspect="1"/>
          </p:cNvPicPr>
          <p:nvPr>
            <a:wavAudioFile r:embed="rId2" name="vg cartoon.wav"/>
          </p:nvPr>
        </p:nvPicPr>
        <p:blipFill>
          <a:blip r:embed="rId17" cstate="print"/>
          <a:stretch>
            <a:fillRect/>
          </a:stretch>
        </p:blipFill>
        <p:spPr>
          <a:xfrm>
            <a:off x="8839232" y="-24"/>
            <a:ext cx="304800" cy="304800"/>
          </a:xfrm>
          <a:prstGeom prst="rect">
            <a:avLst/>
          </a:prstGeom>
        </p:spPr>
      </p:pic>
      <p:pic>
        <p:nvPicPr>
          <p:cNvPr id="56" name="MsPacMan_FruitThumpi.wav">
            <a:hlinkClick r:id="" action="ppaction://media"/>
          </p:cNvPr>
          <p:cNvPicPr>
            <a:picLocks noRot="1" noChangeAspect="1"/>
          </p:cNvPicPr>
          <p:nvPr>
            <a:wavAudioFile r:embed="rId3" name="MsPacMan_FruitThumpi.wav"/>
          </p:nvPr>
        </p:nvPicPr>
        <p:blipFill>
          <a:blip r:embed="rId18" cstate="print"/>
          <a:stretch>
            <a:fillRect/>
          </a:stretch>
        </p:blipFill>
        <p:spPr>
          <a:xfrm>
            <a:off x="8839200" y="571480"/>
            <a:ext cx="304800" cy="304800"/>
          </a:xfrm>
          <a:prstGeom prst="rect">
            <a:avLst/>
          </a:prstGeom>
        </p:spPr>
      </p:pic>
      <p:pic>
        <p:nvPicPr>
          <p:cNvPr id="35" name="AngryPacman 19.wav">
            <a:hlinkClick r:id="" action="ppaction://media"/>
          </p:cNvPr>
          <p:cNvPicPr>
            <a:picLocks noRot="1" noChangeAspect="1"/>
          </p:cNvPicPr>
          <p:nvPr>
            <a:wavAudioFile r:embed="rId4" name="AngryPacman 19.wav"/>
          </p:nvPr>
        </p:nvPicPr>
        <p:blipFill>
          <a:blip r:embed="rId1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78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577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35" presetClass="emph" presetSubtype="0" repeatCount="indefinite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0" presetClass="pat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0 L 0 0.21272 L 0.47187 0.21503 L 0.47187 0.39723 L -0.00695 0.39723 L -0.00695 0.56555 L 0.46666 0.57711 L 0.46666 0.8178 " pathEditMode="relative" ptsTypes="AAAAAAAA">
                                      <p:cBhvr>
                                        <p:cTn id="34" dur="53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 0 L 0 0.21272 L 0.47187 0.21503 L 0.47187 0.39723 L -0.00695 0.39723 L -0.00695 0.56555 L 0.46666 0.57711 L 0.46666 0.8178 " pathEditMode="relative" ptsTypes="AAAAAAAA">
                                      <p:cBhvr>
                                        <p:cTn id="36" dur="53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65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mediacall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265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2772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625 0.38858 L 0.46928 0.39413 L 0.46737 0.57351 L -0.00816 0.57883 L -0.01024 0.74203 L 0.46112 0.75012 L 0.46112 1.04346 " pathEditMode="relative" ptsTypes="AAAAAAAA">
                                      <p:cBhvr>
                                        <p:cTn id="54" dur="6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625 0.38858 L 0.46928 0.39413 L 0.46737 0.57351 L -0.00816 0.57883 L -0.01024 0.74203 L 0.46112 0.75012 L 0.46112 1.04346 " pathEditMode="relative" ptsTypes="AAAAAAAA">
                                      <p:cBhvr>
                                        <p:cTn id="56" dur="6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607 0.46741 L 0.46737 0.47827 L 0.46337 0.65765 L -0.01423 0.6602 L 0.00209 0.81785 L 0.45921 0.83426 L 0.45921 1.18192 " pathEditMode="relative" ptsTypes="AAAAAAAA">
                                      <p:cBhvr>
                                        <p:cTn id="58" dur="64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607 0.46741 L 0.46737 0.47827 L 0.46337 0.65765 L -0.01423 0.6602 L 0.00209 0.81785 L 0.45921 0.83426 L 0.45921 1.18192 " pathEditMode="relative" ptsTypes="AAAAAAAA">
                                      <p:cBhvr>
                                        <p:cTn id="60" dur="6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608 0.55155 L 0.46128 0.57074 L 0.46128 0.74734 L -0.01025 0.74989 L -0.00608 0.91586 L 0.45104 0.9184 L 0.45521 1.28803 " pathEditMode="relative" ptsTypes="AAAAAAAA">
                                      <p:cBhvr>
                                        <p:cTn id="62" dur="68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608 0.55155 L 0.46128 0.57074 L 0.46128 0.74734 L -0.01025 0.74989 L -0.00608 0.91586 L 0.45104 0.9184 L 0.45521 1.28803 " pathEditMode="relative" ptsTypes="AAAAAAAA">
                                      <p:cBhvr>
                                        <p:cTn id="64" dur="68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1024 0.6276 L 0.46112 0.63846 L 0.46112 0.82594 L -0.01232 0.82339 L -0.01232 1 L 0.46112 0.99723 L 0.45504 1.38858 " pathEditMode="relative" ptsTypes="AAAAAAAA">
                                      <p:cBhvr>
                                        <p:cTn id="66" dur="72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1024 0.6276 L 0.46112 0.63846 L 0.46112 0.82594 L -0.01232 0.82339 L -0.01232 1 L 0.46112 0.99723 L 0.45504 1.38858 " pathEditMode="relative" ptsTypes="AAAAAAAA">
                                      <p:cBhvr>
                                        <p:cTn id="68" dur="72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" presetID="39" presetClass="exit" presetSubtype="0" decel="10000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9" presetClass="exit" presetSubtype="0" decel="10000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9" presetClass="exit" presetSubtype="0" decel="10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9" presetClass="exit" presetSubtype="0" decel="10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9" presetClass="exit" presetSubtype="0" decel="10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9" presetClass="exit" presetSubtype="0" decel="10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9" presetClass="exit" presetSubtype="0" decel="10000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39" presetClass="exit" presetSubtype="0" decel="10000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showWhenStopped="0">
                <p:cTn id="1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audio>
              <p:cMediaNode showWhenStopped="0">
                <p:cTn id="119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showWhenStopped="0">
                <p:cTn id="1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showWhenStopped="0"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  <p:bldLst>
      <p:bldP spid="32" grpId="0" animBg="1"/>
      <p:bldP spid="53" grpId="0" animBg="1"/>
      <p:bldP spid="52" grpId="0" animBg="1"/>
      <p:bldP spid="45" grpId="0" animBg="1"/>
      <p:bldP spid="47" grpId="0" animBg="1"/>
      <p:bldP spid="51" grpId="0" animBg="1"/>
      <p:bldP spid="6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71538" y="2143116"/>
            <a:ext cx="70350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8000" dirty="0">
                <a:solidFill>
                  <a:schemeClr val="bg1"/>
                </a:solidFill>
                <a:latin typeface="Arial Black" pitchFamily="34" charset="0"/>
                <a:ea typeface="Adobe Heiti Std R" pitchFamily="34" charset="-128"/>
              </a:rPr>
              <a:t>G</a:t>
            </a:r>
            <a:r>
              <a:rPr lang="es-ES" sz="8000" dirty="0">
                <a:solidFill>
                  <a:srgbClr val="FFFF00"/>
                </a:solidFill>
                <a:latin typeface="Arial Black" pitchFamily="34" charset="0"/>
                <a:ea typeface="Adobe Heiti Std R" pitchFamily="34" charset="-128"/>
              </a:rPr>
              <a:t>A</a:t>
            </a:r>
            <a:r>
              <a:rPr lang="es-ES" sz="8000" dirty="0">
                <a:solidFill>
                  <a:schemeClr val="accent5"/>
                </a:solidFill>
                <a:latin typeface="Arial Black" pitchFamily="34" charset="0"/>
                <a:ea typeface="Adobe Heiti Std R" pitchFamily="34" charset="-128"/>
              </a:rPr>
              <a:t>M</a:t>
            </a:r>
            <a:r>
              <a:rPr lang="es-ES" sz="8000" dirty="0">
                <a:solidFill>
                  <a:srgbClr val="FF33CC"/>
                </a:solidFill>
                <a:latin typeface="Arial Black" pitchFamily="34" charset="0"/>
                <a:ea typeface="Adobe Heiti Std R" pitchFamily="34" charset="-128"/>
              </a:rPr>
              <a:t>E</a:t>
            </a:r>
            <a:r>
              <a:rPr lang="es-ES" sz="8000" dirty="0">
                <a:solidFill>
                  <a:srgbClr val="FFFF00"/>
                </a:solidFill>
                <a:latin typeface="Arial Black" pitchFamily="34" charset="0"/>
                <a:ea typeface="Adobe Heiti Std R" pitchFamily="34" charset="-128"/>
              </a:rPr>
              <a:t> </a:t>
            </a:r>
            <a:r>
              <a:rPr lang="es-ES" sz="8000" dirty="0">
                <a:solidFill>
                  <a:srgbClr val="FF0000"/>
                </a:solidFill>
                <a:latin typeface="Arial Black" pitchFamily="34" charset="0"/>
                <a:ea typeface="Adobe Heiti Std R" pitchFamily="34" charset="-128"/>
              </a:rPr>
              <a:t>O</a:t>
            </a:r>
            <a:r>
              <a:rPr lang="es-ES" sz="8000" dirty="0">
                <a:solidFill>
                  <a:schemeClr val="bg1"/>
                </a:solidFill>
                <a:latin typeface="Arial Black" pitchFamily="34" charset="0"/>
                <a:ea typeface="Adobe Heiti Std R" pitchFamily="34" charset="-128"/>
              </a:rPr>
              <a:t>V</a:t>
            </a:r>
            <a:r>
              <a:rPr lang="es-ES" sz="8000" dirty="0">
                <a:solidFill>
                  <a:srgbClr val="FFFF00"/>
                </a:solidFill>
                <a:latin typeface="Arial Black" pitchFamily="34" charset="0"/>
                <a:ea typeface="Adobe Heiti Std R" pitchFamily="34" charset="-128"/>
              </a:rPr>
              <a:t>E</a:t>
            </a:r>
            <a:r>
              <a:rPr lang="es-ES" sz="8000" dirty="0">
                <a:solidFill>
                  <a:schemeClr val="accent6"/>
                </a:solidFill>
                <a:latin typeface="Arial Black" pitchFamily="34" charset="0"/>
                <a:ea typeface="Adobe Heiti Std R" pitchFamily="34" charset="-128"/>
              </a:rPr>
              <a:t>R</a:t>
            </a:r>
          </a:p>
        </p:txBody>
      </p:sp>
      <p:sp>
        <p:nvSpPr>
          <p:cNvPr id="6" name="rectangulo"/>
          <p:cNvSpPr/>
          <p:nvPr/>
        </p:nvSpPr>
        <p:spPr>
          <a:xfrm>
            <a:off x="32" y="5857916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Game over</a:t>
            </a:r>
          </a:p>
        </p:txBody>
      </p:sp>
      <p:pic>
        <p:nvPicPr>
          <p:cNvPr id="7" name="Galaga_Hit1.wav">
            <a:hlinkClick r:id="" action="ppaction://media"/>
          </p:cNvPr>
          <p:cNvPicPr>
            <a:picLocks noRot="1" noChangeAspect="1"/>
          </p:cNvPicPr>
          <p:nvPr>
            <a:wavAudioFile r:embed="rId1" name="Galaga_Hit1.wav"/>
          </p:nvPr>
        </p:nvPicPr>
        <p:blipFill>
          <a:blip r:embed="rId4" cstate="print"/>
          <a:stretch>
            <a:fillRect/>
          </a:stretch>
        </p:blipFill>
        <p:spPr>
          <a:xfrm>
            <a:off x="8839200" y="0"/>
            <a:ext cx="304800" cy="304800"/>
          </a:xfrm>
          <a:prstGeom prst="rect">
            <a:avLst/>
          </a:prstGeom>
        </p:spPr>
      </p:pic>
      <p:pic>
        <p:nvPicPr>
          <p:cNvPr id="8" name="AngryPacman 20.wav">
            <a:hlinkClick r:id="" action="ppaction://media"/>
          </p:cNvPr>
          <p:cNvPicPr>
            <a:picLocks noRot="1" noChangeAspect="1"/>
          </p:cNvPicPr>
          <p:nvPr>
            <a:wavAudioFile r:embed="rId2" name="AngryPacman 20.wav"/>
          </p:nvPr>
        </p:nvPicPr>
        <p:blipFill>
          <a:blip r:embed="rId5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714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5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6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2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showWhenStopped="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ackground" descr="G:\angry family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" y="0"/>
            <a:ext cx="9143963" cy="5973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cloud2" descr="G:\The complete angry family\PICTURES\angryghostcloud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786050" y="1357298"/>
            <a:ext cx="2097089" cy="1692134"/>
          </a:xfrm>
          <a:prstGeom prst="rect">
            <a:avLst/>
          </a:prstGeom>
          <a:noFill/>
        </p:spPr>
      </p:pic>
      <p:pic>
        <p:nvPicPr>
          <p:cNvPr id="1027" name="cloud1" descr="G:\The complete angry family\PICTURES\angryghostcloud4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786050" y="1357298"/>
            <a:ext cx="2097089" cy="1692134"/>
          </a:xfrm>
          <a:prstGeom prst="rect">
            <a:avLst/>
          </a:prstGeom>
          <a:noFill/>
        </p:spPr>
      </p:pic>
      <p:pic>
        <p:nvPicPr>
          <p:cNvPr id="12" name="console" descr="C:\Users\Usuario\The Angry Family JOB\console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2285992"/>
            <a:ext cx="6357982" cy="2550946"/>
          </a:xfrm>
          <a:prstGeom prst="rect">
            <a:avLst/>
          </a:prstGeom>
          <a:noFill/>
        </p:spPr>
      </p:pic>
      <p:pic>
        <p:nvPicPr>
          <p:cNvPr id="15" name="potato talking" descr="G:\angry family\ANIMATIONS\PICTURES\angrypotatohead2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2545208"/>
            <a:ext cx="1642775" cy="2026800"/>
          </a:xfrm>
          <a:prstGeom prst="rect">
            <a:avLst/>
          </a:prstGeom>
          <a:noFill/>
        </p:spPr>
      </p:pic>
      <p:pic>
        <p:nvPicPr>
          <p:cNvPr id="19" name="potato" descr="angrypotatohead1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48" y="2544839"/>
            <a:ext cx="1643074" cy="2027169"/>
          </a:xfrm>
          <a:prstGeom prst="rect">
            <a:avLst/>
          </a:prstGeom>
        </p:spPr>
      </p:pic>
      <p:pic>
        <p:nvPicPr>
          <p:cNvPr id="1028" name="sofa" descr="C:\Users\Usuario\Pictures\armsofa.bmp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88000" y="3276000"/>
            <a:ext cx="1456514" cy="1724037"/>
          </a:xfrm>
          <a:prstGeom prst="rect">
            <a:avLst/>
          </a:prstGeom>
          <a:noFill/>
        </p:spPr>
      </p:pic>
      <p:sp>
        <p:nvSpPr>
          <p:cNvPr id="11" name="Round Diagonal Corner Rectangle 10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won, I won, I won!!!</a:t>
            </a:r>
          </a:p>
        </p:txBody>
      </p:sp>
      <p:sp>
        <p:nvSpPr>
          <p:cNvPr id="18" name="Rounded Rectangular Callout 11"/>
          <p:cNvSpPr/>
          <p:nvPr/>
        </p:nvSpPr>
        <p:spPr>
          <a:xfrm>
            <a:off x="214282" y="142852"/>
            <a:ext cx="7572428" cy="1500198"/>
          </a:xfrm>
          <a:prstGeom prst="wedgeRoundRectCallout">
            <a:avLst>
              <a:gd name="adj1" fmla="val -29644"/>
              <a:gd name="adj2" fmla="val 91766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habe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gewonnen</a:t>
            </a:r>
            <a:r>
              <a:rPr lang="en-GB" sz="4000" b="1" dirty="0">
                <a:solidFill>
                  <a:schemeClr val="tx1"/>
                </a:solidFill>
              </a:rPr>
              <a:t>, </a:t>
            </a:r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habe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gewonnen</a:t>
            </a:r>
            <a:r>
              <a:rPr lang="en-GB" sz="4000" b="1" dirty="0">
                <a:solidFill>
                  <a:schemeClr val="tx1"/>
                </a:solidFill>
              </a:rPr>
              <a:t>, </a:t>
            </a:r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habe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gewonnen</a:t>
            </a:r>
            <a:r>
              <a:rPr lang="en-GB" sz="4000" b="1" dirty="0">
                <a:solidFill>
                  <a:schemeClr val="tx1"/>
                </a:solidFill>
              </a:rPr>
              <a:t>!!!</a:t>
            </a:r>
          </a:p>
        </p:txBody>
      </p:sp>
      <p:cxnSp>
        <p:nvCxnSpPr>
          <p:cNvPr id="14" name="13 Conector recto"/>
          <p:cNvCxnSpPr/>
          <p:nvPr/>
        </p:nvCxnSpPr>
        <p:spPr>
          <a:xfrm>
            <a:off x="3714744" y="1714488"/>
            <a:ext cx="214314" cy="7143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16 Conector recto"/>
          <p:cNvCxnSpPr/>
          <p:nvPr/>
        </p:nvCxnSpPr>
        <p:spPr>
          <a:xfrm rot="10800000" flipV="1">
            <a:off x="4071934" y="1714488"/>
            <a:ext cx="152400" cy="7143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AngryPacman 21.wav">
            <a:hlinkClick r:id="" action="ppaction://media"/>
          </p:cNvPr>
          <p:cNvPicPr>
            <a:picLocks noRot="1" noChangeAspect="1"/>
          </p:cNvPicPr>
          <p:nvPr>
            <a:wavAudioFile r:embed="rId1" name="AngryPacman 21.wav"/>
          </p:nvPr>
        </p:nvPicPr>
        <p:blipFill>
          <a:blip r:embed="rId11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8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67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67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6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17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-0.00255 C 0.00781 -0.01528 0.01285 -0.02731 0.01875 -0.04028 C 0.02153 -0.0463 0.02518 -0.05139 0.02761 -0.05764 C 0.03056 -0.06528 0.03629 -0.08079 0.03629 -0.08056 C 0.04219 -0.11227 0.03802 -0.09676 0.04931 -0.12708 C 0.0507 -0.13079 0.054 -0.13264 0.05573 -0.13588 C 0.05764 -0.13935 0.05799 -0.14421 0.06007 -0.14745 C 0.06181 -0.15023 0.06476 -0.15093 0.06667 -0.15324 C 0.0783 -0.16667 0.07743 -0.17222 0.09063 -0.17639 C 0.10486 -0.18588 0.11858 -0.18819 0.13403 -0.19097 C 0.13768 -0.18704 0.14115 -0.1831 0.14497 -0.1794 C 0.14913 -0.17523 0.15799 -0.16759 0.15799 -0.16736 C 0.16563 -0.14745 0.17292 -0.14838 0.18195 -0.13287 C 0.18507 -0.12731 0.18768 -0.1213 0.19063 -0.11551 C 0.19202 -0.11273 0.19497 -0.10694 0.19497 -0.10671 C 0.19844 -0.09213 0.20712 -0.08032 0.21233 -0.0662 C 0.21771 -0.07708 0.22014 -0.08866 0.22309 -0.10093 C 0.22379 -0.1037 0.22639 -0.10463 0.22761 -0.10694 C 0.23073 -0.1125 0.23334 -0.11852 0.23629 -0.12431 C 0.25156 -0.15486 0.22778 -0.10833 0.24705 -0.14167 C 0.26025 -0.16435 0.24948 -0.15486 0.26441 -0.16481 C 0.27118 -0.17847 0.27413 -0.17616 0.28629 -0.1794 C 0.29427 -0.17847 0.30226 -0.17801 0.31007 -0.17639 C 0.31597 -0.17523 0.32761 -0.1706 0.32761 -0.17037 C 0.33525 -0.15509 0.3474 -0.1331 0.35799 -0.1213 C 0.3599 -0.11898 0.3625 -0.11806 0.36441 -0.11551 C 0.37552 -0.10069 0.38143 -0.08102 0.39497 -0.06921 C 0.39566 -0.06528 0.3941 -0.05856 0.39705 -0.05764 C 0.4033 -0.05556 0.40417 -0.07199 0.40573 -0.075 C 0.40747 -0.07847 0.41025 -0.08056 0.41233 -0.08356 C 0.42413 -0.10185 0.42743 -0.1081 0.44497 -0.11551 C 0.44948 -0.11458 0.46302 -0.11296 0.46875 -0.10972 C 0.47118 -0.10833 0.47292 -0.10509 0.47535 -0.10394 C 0.4809 -0.10116 0.48698 -0.10069 0.49271 -0.09815 C 0.50226 -0.08981 0.51146 -0.08056 0.52101 -0.07199 C 0.52604 -0.06736 0.52969 -0.06042 0.53403 -0.05463 C 0.53594 -0.05208 0.53837 -0.05069 0.54063 -0.04884 C 0.54202 -0.04606 0.54323 -0.04282 0.54497 -0.04028 C 0.54827 -0.03519 0.55573 -0.02569 0.55573 -0.02546 C 0.55868 -0.01458 0.56476 -0.00995 0.56875 0.00046 C 0.57222 0.00972 0.5717 0.01597 0.57761 0.02361 C 0.58125 0.03889 0.58455 0.05093 0.58629 0.06713 C 0.58559 0.08264 0.58229 0.09815 0.58403 0.11343 C 0.58455 0.11736 0.59028 0.10903 0.59063 0.10486 C 0.59271 0.07361 0.58802 0.02639 0.57969 -0.00532 C 0.57865 -0.01806 0.57535 -0.03032 0.57535 -0.04306 C 0.57535 -0.08148 0.57552 -0.13565 0.59271 -0.1706 C 0.59601 -0.18588 0.59844 -0.19722 0.60365 -0.21111 C 0.60573 -0.22269 0.6099 -0.23194 0.61233 -0.24306 C 0.61615 -0.26065 0.6158 -0.26806 0.62535 -0.28079 C 0.63125 -0.30324 0.64115 -0.3169 0.65573 -0.33009 C 0.65643 -0.33287 0.65573 -0.33796 0.65799 -0.33866 C 0.66042 -0.33935 0.6625 -0.33519 0.66441 -0.33287 C 0.6691 -0.32731 0.67761 -0.31551 0.67761 -0.31528 C 0.67778 -0.31481 0.69427 -0.24907 0.67969 -0.27778 C 0.67535 -0.29606 0.67674 -0.31389 0.66875 -0.33009 C 0.66424 -0.34907 0.65104 -0.35185 0.63837 -0.35602 C 0.63177 -0.35417 0.62518 -0.35301 0.61875 -0.35023 C 0.6092 -0.34606 0.60434 -0.32801 0.59705 -0.31852 C 0.58611 -0.28171 0.57813 -0.24444 0.57309 -0.20532 C 0.5724 -0.19375 0.57257 -0.18194 0.57101 -0.1706 C 0.57031 -0.16551 0.56788 -0.16111 0.56667 -0.15602 C 0.56268 -0.13889 0.56007 -0.12106 0.55573 -0.10394 C 0.554 -0.08611 0.55278 -0.0787 0.54705 -0.06343 C 0.53802 -0.00093 0.55087 0.05579 0.55573 0.11644 C 0.55799 0.11551 0.56059 0.11528 0.56233 0.11343 C 0.56788 0.10764 0.57361 0.08171 0.57535 0.07292 C 0.57327 0.01389 0.57327 0.00741 0.56233 -0.04028 C 0.55712 -0.06273 0.56372 -0.04722 0.55573 -0.06343 C 0.55347 -0.07894 0.55313 -0.08426 0.54497 -0.09514 C 0.53993 -0.11574 0.54497 -0.11088 0.53403 -0.11551 C 0.53264 -0.11944 0.53177 -0.12384 0.52969 -0.12708 C 0.52118 -0.14074 0.49115 -0.15162 0.47761 -0.15602 C 0.46597 -0.15347 0.45295 -0.15532 0.44271 -0.14745 C 0.42066 -0.13056 0.44983 -0.14444 0.42969 -0.13588 C 0.4257 -0.1287 0.42049 -0.12292 0.41667 -0.11551 C 0.40295 -0.08958 0.42222 -0.11713 0.40573 -0.09514 C 0.4033 -0.07245 0.39827 -0.05093 0.39497 -0.02847 C 0.3934 -0.07292 0.39479 -0.10463 0.37969 -0.14167 C 0.36858 -0.16921 0.37691 -0.15949 0.36441 -0.1706 C 0.35538 -0.19468 0.34514 -0.19213 0.32969 -0.20255 C 0.31875 -0.20162 0.30781 -0.20116 0.29705 -0.19954 C 0.28941 -0.19838 0.28299 -0.19051 0.27535 -0.18796 C 0.27031 -0.1831 0.26493 -0.17894 0.26007 -0.17361 C 0.254 -0.16713 0.25174 -0.15926 0.24497 -0.15324 C 0.23663 -0.13102 0.23542 -0.10764 0.23195 -0.08356 C 0.229 -0.11736 0.22622 -0.14537 0.21233 -0.17361 C 0.21059 -0.17708 0.19879 -0.18356 0.19705 -0.18519 C 0.1882 -0.19352 0.18629 -0.19861 0.17535 -0.20255 C 0.14549 -0.19583 0.15729 -0.20046 0.13629 -0.19097 C 0.13195 -0.18889 0.12309 -0.18519 0.12309 -0.18495 C 0.11302 -0.1713 0.11927 -0.1787 0.10365 -0.16481 C 0.0934 -0.15579 0.08559 -0.1419 0.07535 -0.13287 C 0.06632 -0.1088 0.07709 -0.13171 0.06233 -0.11551 C 0.06042 -0.11343 0.05972 -0.10949 0.05799 -0.10694 C 0.05261 -0.09861 0.05139 -0.09815 0.04497 -0.09236 C 0.03889 -0.06852 0.04792 -0.0963 0.03629 -0.08079 C 0.03472 -0.0787 0.03525 -0.07477 0.03403 -0.07199 C 0.03021 -0.06319 0.02795 -0.06088 0.02309 -0.05463 C 0.02014 -0.04259 0.01528 -0.03032 0.01007 -0.01991 C 0.00938 -0.0169 0.00868 -0.01412 0.00799 -0.01111 C 0.00712 -0.00718 0.00573 0.0044 0.00573 0.00046 C 0.00573 -0.01296 0.0132 -0.04375 0.01875 -0.05463 C 0.0224 -0.07407 0.02952 -0.10093 0.04271 -0.11273 C 0.04965 -0.12662 0.05469 -0.13611 0.06667 -0.14167 C 0.07639 -0.16088 0.0941 -0.17199 0.11007 -0.1794 C 0.13403 -0.17731 0.14375 -0.17546 0.16441 -0.1706 C 0.16858 -0.1669 0.17344 -0.16551 0.17761 -0.16181 C 0.18021 -0.15949 0.1816 -0.15579 0.18403 -0.15324 C 0.1882 -0.14907 0.19705 -0.14167 0.19705 -0.14144 C 0.19844 -0.13773 0.19931 -0.13333 0.20139 -0.13009 C 0.20313 -0.12731 0.20608 -0.12685 0.20799 -0.12431 C 0.2099 -0.12176 0.21094 -0.11852 0.21233 -0.11551 C 0.21754 -0.09491 0.21424 -0.10324 0.22101 -0.08935 C 0.22327 -0.07361 0.22656 -0.06019 0.23195 -0.04606 C 0.23264 -0.05093 0.23299 -0.05579 0.23403 -0.06042 C 0.23594 -0.06921 0.24063 -0.08657 0.24063 -0.08634 C 0.24323 -0.11273 0.24722 -0.15162 0.25799 -0.17361 C 0.26268 -0.19259 0.27188 -0.20347 0.28629 -0.20833 C 0.30764 -0.20625 0.32222 -0.20602 0.34063 -0.19375 C 0.34393 -0.18032 0.34219 -0.17616 0.35139 -0.16759 C 0.35209 -0.16366 0.35226 -0.15949 0.35365 -0.15602 C 0.35608 -0.14977 0.36233 -0.13866 0.36233 -0.13843 C 0.36563 -0.12083 0.36788 -0.11134 0.37309 -0.09514 C 0.37396 -0.09236 0.37396 -0.08889 0.37535 -0.08657 C 0.37709 -0.0838 0.37969 -0.08264 0.38195 -0.08079 C 0.38525 -0.06713 0.39045 -0.05394 0.39931 -0.04606 C 0.40226 -0.04792 0.40625 -0.04815 0.40799 -0.05185 C 0.41268 -0.06227 0.41406 -0.08542 0.41667 -0.09815 C 0.41736 -0.10185 0.42014 -0.12245 0.42535 -0.12708 C 0.42969 -0.13102 0.43559 -0.13079 0.44063 -0.13287 C 0.47535 -0.12847 0.45313 -0.1375 0.46875 -0.1213 C 0.47292 -0.1169 0.48195 -0.10972 0.48195 -0.10949 C 0.48334 -0.10579 0.4842 -0.10139 0.48629 -0.09815 C 0.48785 -0.0956 0.49115 -0.09514 0.49271 -0.09236 C 0.50226 -0.07639 0.48525 -0.09074 0.49931 -0.07199 C 0.50087 -0.06991 0.50365 -0.07014 0.50573 -0.06921 C 0.51406 -0.04699 0.50469 -0.06782 0.52101 -0.04606 C 0.52587 -0.03958 0.5257 -0.03333 0.52969 -0.02569 C 0.53143 -0.02222 0.53438 -0.02014 0.53629 -0.0169 C 0.53872 -0.0125 0.54045 -0.00718 0.54271 -0.00255 C 0.54479 0.00139 0.54705 0.00509 0.54931 0.00903 C 0.55643 0.03935 0.54531 -0.00509 0.55573 0.02639 C 0.56059 0.04097 0.56511 0.0581 0.56875 0.07292 C 0.57031 0.09468 0.57257 0.11273 0.57535 0.1338 C 0.58386 0.11644 0.57865 0.09769 0.57535 0.0787 C 0.5684 0.03866 0.55695 -0.00139 0.54705 -0.04028 C 0.54462 -0.06042 0.5434 -0.0875 0.53837 -0.10694 C 0.53768 -0.11852 0.53629 -0.13009 0.53629 -0.14167 C 0.53629 -0.18611 0.53889 -0.23542 0.55573 -0.275 C 0.56163 -0.28889 0.56528 -0.30093 0.57535 -0.30972 C 0.58264 -0.32894 0.58715 -0.32662 0.60139 -0.33287 C 0.61528 -0.33171 0.63038 -0.33542 0.64271 -0.32708 C 0.65087 -0.32176 0.65573 -0.31389 0.66441 -0.30972 C 0.67431 -0.29005 0.66927 -0.29722 0.67761 -0.28657 C 0.68525 -0.25463 0.6724 -0.30741 0.68403 -0.2662 C 0.68715 -0.25532 0.68663 -0.24606 0.68837 -0.23426 C 0.68959 -0.22639 0.69271 -0.21111 0.69271 -0.21088 C 0.70104 -0.24444 0.69566 -0.26759 0.67761 -0.29236 C 0.67691 -0.29514 0.67674 -0.29861 0.67535 -0.30093 C 0.675 -0.30162 0.65486 -0.33171 0.65365 -0.33287 C 0.65174 -0.33449 0.64931 -0.33495 0.64705 -0.33588 C 0.63629 -0.35718 0.65087 -0.33148 0.63403 -0.35023 C 0.63195 -0.35255 0.6316 -0.35648 0.62969 -0.35903 C 0.62674 -0.36296 0.61771 -0.36852 0.61441 -0.3706 C 0.60816 -0.37917 0.60156 -0.38704 0.59271 -0.39097 C 0.58698 -0.39352 0.57535 -0.39676 0.57535 -0.39653 C 0.55938 -0.39468 0.55521 -0.39583 0.54271 -0.39097 C 0.53073 -0.38634 0.54167 -0.39005 0.52969 -0.38218 C 0.51493 -0.37245 0.49983 -0.36296 0.48629 -0.35023 C 0.47674 -0.3412 0.46788 -0.33032 0.45799 -0.3213 C 0.44844 -0.30255 0.4375 -0.28542 0.42535 -0.26921 C 0.40139 -0.23727 0.43212 -0.26667 0.41233 -0.24884 C 0.40799 -0.24028 0.40573 -0.23148 0.40139 -0.22269 C 0.39775 -0.20741 0.40052 -0.21667 0.39063 -0.19676 C 0.38941 -0.19421 0.38941 -0.19074 0.38837 -0.18796 C 0.38715 -0.18495 0.38542 -0.18218 0.38403 -0.1794 C 0.38177 -0.16366 0.37917 -0.14815 0.37535 -0.13287 C 0.3724 -0.10671 0.36979 -0.09444 0.37309 -0.0662 C 0.37396 -0.05833 0.37622 -0.05069 0.37761 -0.04306 C 0.3783 -0.03912 0.37969 -0.03148 0.37969 -0.03125 " pathEditMode="relative" rAng="0" ptsTypes="ffffffffffffffffffffffffffffffffffffffffffffffffffffffffffffffffffffffffffffffffffffffffffffffffffffffffffffffffffffffffffffffffffffffffffffffffffffffffffffffffffffffffffffffffffffA">
                                      <p:cBhvr>
                                        <p:cTn id="14" dur="4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00" y="-129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1111E-6 C 0.00643 -0.01273 0.01146 -0.02477 0.01736 -0.03773 C 0.02014 -0.04375 0.02379 -0.04884 0.02622 -0.05509 C 0.02917 -0.06273 0.0349 -0.07824 0.0349 -0.07824 C 0.0408 -0.10972 0.03663 -0.09421 0.04792 -0.12454 C 0.04931 -0.12824 0.05261 -0.13009 0.05434 -0.13333 C 0.05625 -0.13681 0.0566 -0.14167 0.05868 -0.14491 C 0.06042 -0.14769 0.06337 -0.14838 0.06528 -0.1507 C 0.07691 -0.16412 0.07604 -0.16968 0.08924 -0.17384 C 0.10347 -0.18333 0.11719 -0.18565 0.13264 -0.18843 C 0.13629 -0.18449 0.13976 -0.18056 0.14358 -0.17685 C 0.14774 -0.17269 0.1566 -0.16505 0.1566 -0.16505 C 0.16424 -0.14491 0.17153 -0.14583 0.18056 -0.13033 C 0.18368 -0.12477 0.18629 -0.11875 0.18924 -0.11296 C 0.19063 -0.11019 0.19358 -0.1044 0.19358 -0.1044 C 0.19705 -0.08958 0.20573 -0.07778 0.21094 -0.06366 C 0.21632 -0.07454 0.21875 -0.08611 0.2217 -0.09838 C 0.2224 -0.10116 0.225 -0.10208 0.22622 -0.1044 C 0.22934 -0.10995 0.23195 -0.11597 0.2349 -0.12176 C 0.25018 -0.15232 0.22639 -0.10579 0.24566 -0.13912 C 0.25886 -0.16181 0.24809 -0.15232 0.26302 -0.16227 C 0.26979 -0.17593 0.27274 -0.17361 0.2849 -0.17685 C 0.29288 -0.17593 0.30087 -0.17546 0.30868 -0.17384 C 0.31459 -0.17269 0.32622 -0.16806 0.32622 -0.16806 C 0.33386 -0.15255 0.34601 -0.13056 0.3566 -0.11875 C 0.35851 -0.11644 0.36111 -0.11551 0.36302 -0.11296 C 0.37413 -0.09815 0.38004 -0.07847 0.39358 -0.06667 C 0.39427 -0.06273 0.39271 -0.05602 0.39566 -0.05509 C 0.40191 -0.05301 0.40278 -0.06945 0.40434 -0.07245 C 0.40608 -0.07593 0.40886 -0.07801 0.41094 -0.08102 C 0.42274 -0.09931 0.42604 -0.10556 0.44358 -0.11296 C 0.44809 -0.11204 0.46163 -0.11042 0.46736 -0.10718 C 0.46979 -0.10579 0.47153 -0.10255 0.47396 -0.10139 C 0.47952 -0.09861 0.48559 -0.09815 0.49132 -0.0956 C 0.50087 -0.08727 0.51007 -0.07801 0.51962 -0.06945 C 0.52465 -0.06482 0.5283 -0.05787 0.53264 -0.05208 C 0.53455 -0.04954 0.53698 -0.04815 0.53924 -0.0463 C 0.54063 -0.04352 0.54184 -0.04028 0.54358 -0.03773 C 0.54688 -0.03264 0.55434 -0.02315 0.55434 -0.02315 C 0.55729 -0.01204 0.56337 -0.00741 0.56736 0.00301 C 0.57084 0.01227 0.57031 0.01852 0.57622 0.02616 C 0.57986 0.04143 0.58316 0.05347 0.5849 0.06967 C 0.5842 0.08518 0.5809 0.10069 0.58264 0.11597 C 0.58316 0.11991 0.58889 0.11157 0.58924 0.10741 C 0.59132 0.07616 0.58663 0.02893 0.5783 -0.00278 C 0.57726 -0.01551 0.57396 -0.02778 0.57396 -0.04051 C 0.57396 -0.07894 0.57413 -0.1331 0.59132 -0.16806 C 0.59462 -0.18333 0.59705 -0.19468 0.60226 -0.20857 C 0.60434 -0.22014 0.60851 -0.2294 0.61094 -0.24051 C 0.61476 -0.2581 0.61441 -0.26551 0.62396 -0.27824 C 0.62986 -0.3007 0.63976 -0.31435 0.65434 -0.32755 C 0.65504 -0.33033 0.65434 -0.33542 0.6566 -0.33611 C 0.65903 -0.33681 0.66111 -0.33264 0.66302 -0.33033 C 0.66771 -0.32477 0.67622 -0.31296 0.67622 -0.31296 C 0.67639 -0.31227 0.69288 -0.24653 0.6783 -0.27523 C 0.67396 -0.29352 0.67535 -0.31134 0.66736 -0.32755 C 0.66285 -0.34653 0.64965 -0.34931 0.63698 -0.35347 C 0.63038 -0.35162 0.62379 -0.35046 0.61736 -0.34769 C 0.60781 -0.34352 0.60295 -0.32546 0.59566 -0.31597 C 0.58472 -0.27917 0.57674 -0.2419 0.5717 -0.20278 C 0.57101 -0.1912 0.57118 -0.1794 0.56962 -0.16806 C 0.56893 -0.16296 0.56649 -0.15857 0.56528 -0.15347 C 0.56129 -0.13634 0.55868 -0.11852 0.55434 -0.10139 C 0.55261 -0.08357 0.55139 -0.07616 0.54566 -0.06088 C 0.53663 0.00162 0.54948 0.05833 0.55434 0.11898 C 0.5566 0.11805 0.5592 0.11782 0.56094 0.11597 C 0.56649 0.11018 0.57222 0.08426 0.57396 0.07546 C 0.57188 0.01643 0.57188 0.00995 0.56094 -0.03773 C 0.55573 -0.06019 0.56233 -0.04468 0.55434 -0.06088 C 0.55209 -0.07639 0.55174 -0.08171 0.54358 -0.09259 C 0.53854 -0.1132 0.54358 -0.10833 0.53264 -0.11296 C 0.53125 -0.1169 0.53038 -0.1213 0.5283 -0.12454 C 0.51979 -0.1382 0.48976 -0.14908 0.47622 -0.15347 C 0.46459 -0.15093 0.45156 -0.15278 0.44132 -0.14491 C 0.41927 -0.12801 0.44844 -0.1419 0.4283 -0.13333 C 0.42431 -0.12616 0.4191 -0.12037 0.41528 -0.11296 C 0.40156 -0.08704 0.42084 -0.11458 0.40434 -0.09259 C 0.40191 -0.06991 0.39688 -0.04838 0.39358 -0.02593 C 0.39202 -0.07037 0.3934 -0.10208 0.3783 -0.13912 C 0.36719 -0.16667 0.37552 -0.15695 0.36302 -0.16806 C 0.35399 -0.19213 0.34375 -0.18958 0.3283 -0.2 C 0.31736 -0.19908 0.30643 -0.19861 0.29566 -0.19699 C 0.28802 -0.19583 0.2816 -0.18796 0.27396 -0.18542 C 0.26893 -0.18056 0.26354 -0.17639 0.25868 -0.17107 C 0.25261 -0.16458 0.25035 -0.15671 0.24358 -0.1507 C 0.23524 -0.12847 0.23403 -0.10509 0.23056 -0.08102 C 0.22761 -0.11482 0.22483 -0.14283 0.21094 -0.17107 C 0.2092 -0.17454 0.1974 -0.18102 0.19566 -0.18264 C 0.18681 -0.19097 0.1849 -0.19607 0.17396 -0.2 C 0.1441 -0.19329 0.1559 -0.19792 0.1349 -0.18843 C 0.13056 -0.18634 0.1217 -0.18264 0.1217 -0.18264 C 0.11163 -0.16875 0.11788 -0.17616 0.10226 -0.16227 C 0.09202 -0.15324 0.0842 -0.13935 0.07396 -0.13033 C 0.06493 -0.10625 0.0757 -0.12917 0.06094 -0.11296 C 0.05903 -0.11088 0.05834 -0.10695 0.0566 -0.1044 C 0.05122 -0.09607 0.05 -0.0956 0.04358 -0.08982 C 0.0375 -0.06597 0.04653 -0.09375 0.0349 -0.07824 C 0.03334 -0.07616 0.03386 -0.07222 0.03264 -0.06945 C 0.02882 -0.06065 0.02656 -0.05833 0.0217 -0.05208 C 0.01875 -0.04005 0.01389 -0.02778 0.00868 -0.01736 C 0.00799 -0.01435 0.00729 -0.01158 0.0066 -0.00857 C 0.00573 -0.00463 0.00434 0.00694 0.00434 0.00301 C 0.00434 -0.01042 0.01181 -0.0412 0.01736 -0.05208 C 0.02101 -0.07153 0.02813 -0.09838 0.04132 -0.11019 C 0.04827 -0.12408 0.0533 -0.13357 0.06528 -0.13912 C 0.075 -0.15833 0.09271 -0.16945 0.10868 -0.17685 C 0.13264 -0.17477 0.14236 -0.17292 0.16302 -0.16806 C 0.16719 -0.16435 0.17205 -0.16296 0.17622 -0.15926 C 0.17882 -0.15695 0.18021 -0.15324 0.18264 -0.1507 C 0.18681 -0.14653 0.19566 -0.13912 0.19566 -0.13912 C 0.19705 -0.13519 0.19792 -0.13079 0.2 -0.12755 C 0.20174 -0.12477 0.20469 -0.12431 0.2066 -0.12176 C 0.20851 -0.11921 0.20955 -0.11597 0.21094 -0.11296 C 0.21615 -0.09236 0.21285 -0.1007 0.21962 -0.08681 C 0.22188 -0.07107 0.22518 -0.05764 0.23056 -0.04352 C 0.23125 -0.04838 0.2316 -0.05324 0.23264 -0.05787 C 0.23455 -0.06667 0.23924 -0.08403 0.23924 -0.08403 C 0.24184 -0.11019 0.24584 -0.14908 0.2566 -0.17107 C 0.26129 -0.19005 0.27049 -0.20093 0.2849 -0.20579 C 0.30625 -0.2037 0.32084 -0.20347 0.33924 -0.1912 C 0.34254 -0.17778 0.3408 -0.17361 0.35 -0.16505 C 0.3507 -0.16111 0.35087 -0.15695 0.35226 -0.15347 C 0.35469 -0.14722 0.36094 -0.13611 0.36094 -0.13611 C 0.36424 -0.11829 0.36649 -0.1088 0.3717 -0.09259 C 0.37257 -0.08982 0.37257 -0.08634 0.37396 -0.08403 C 0.3757 -0.08125 0.3783 -0.08009 0.38056 -0.07824 C 0.38386 -0.06458 0.38906 -0.05139 0.39792 -0.04352 C 0.40087 -0.04537 0.40486 -0.0456 0.4066 -0.04931 C 0.41129 -0.05972 0.41268 -0.08287 0.41528 -0.0956 C 0.41597 -0.09931 0.41875 -0.11991 0.42396 -0.12454 C 0.4283 -0.12847 0.4342 -0.12824 0.43924 -0.13033 C 0.47396 -0.12593 0.45174 -0.13495 0.46736 -0.11875 C 0.47153 -0.11435 0.48056 -0.10718 0.48056 -0.10718 C 0.48195 -0.10324 0.48281 -0.09884 0.4849 -0.0956 C 0.48646 -0.09306 0.48976 -0.09259 0.49132 -0.08982 C 0.50087 -0.07384 0.48386 -0.0882 0.49792 -0.06945 C 0.49948 -0.06736 0.50226 -0.06759 0.50434 -0.06667 C 0.51268 -0.04445 0.5033 -0.06528 0.51962 -0.04352 C 0.52448 -0.03704 0.52431 -0.03079 0.5283 -0.02315 C 0.53004 -0.01968 0.53299 -0.01759 0.5349 -0.01435 C 0.53733 -0.00995 0.53906 -0.00463 0.54132 1.11111E-6 C 0.5434 0.00393 0.54566 0.00764 0.54792 0.01157 C 0.55504 0.0419 0.54393 -0.00255 0.55434 0.02893 C 0.5592 0.04352 0.56372 0.06065 0.56736 0.07546 C 0.56893 0.09722 0.57118 0.11528 0.57396 0.13634 C 0.58247 0.11898 0.57726 0.10023 0.57396 0.08125 C 0.56702 0.0412 0.55556 0.00116 0.54566 -0.03773 C 0.54323 -0.05787 0.54202 -0.08495 0.53698 -0.1044 C 0.53629 -0.11597 0.5349 -0.12755 0.5349 -0.13912 C 0.5349 -0.18357 0.5375 -0.23287 0.55434 -0.27245 C 0.56024 -0.28634 0.56389 -0.29838 0.57396 -0.30718 C 0.58125 -0.32639 0.58577 -0.32408 0.6 -0.33033 C 0.61389 -0.32917 0.62899 -0.33287 0.64132 -0.32454 C 0.64948 -0.31921 0.65434 -0.31134 0.66302 -0.30718 C 0.67292 -0.2875 0.66788 -0.29468 0.67622 -0.28403 C 0.68386 -0.25208 0.67101 -0.30486 0.68264 -0.26366 C 0.68577 -0.25278 0.68524 -0.24352 0.68698 -0.23171 C 0.6882 -0.22384 0.69132 -0.20857 0.69132 -0.20857 C 0.69965 -0.2419 0.69427 -0.26505 0.67622 -0.28982 C 0.67552 -0.29259 0.67535 -0.29607 0.67396 -0.29838 C 0.67361 -0.29908 0.65347 -0.32917 0.65226 -0.33033 C 0.65035 -0.33195 0.64792 -0.33241 0.64566 -0.33333 C 0.6349 -0.35463 0.64948 -0.32894 0.63264 -0.34769 C 0.63056 -0.35 0.63021 -0.35394 0.6283 -0.35648 C 0.62535 -0.36042 0.61632 -0.36597 0.61302 -0.36806 C 0.60677 -0.37662 0.60018 -0.38449 0.59132 -0.38843 C 0.58559 -0.39097 0.57396 -0.39421 0.57396 -0.39421 C 0.55799 -0.39213 0.55382 -0.39329 0.54132 -0.38843 C 0.52934 -0.3838 0.54028 -0.3875 0.5283 -0.37963 C 0.51354 -0.36991 0.49844 -0.36042 0.4849 -0.34769 C 0.47535 -0.33866 0.46649 -0.32778 0.4566 -0.31875 C 0.44705 -0.3 0.43611 -0.28287 0.42396 -0.26667 C 0.4 -0.23472 0.43073 -0.26412 0.41094 -0.2463 C 0.4066 -0.23773 0.40434 -0.22894 0.4 -0.22014 C 0.39636 -0.20486 0.39913 -0.21412 0.38924 -0.19421 C 0.38802 -0.19167 0.38802 -0.1882 0.38698 -0.18542 C 0.38577 -0.18241 0.38403 -0.17963 0.38264 -0.17685 C 0.38038 -0.16111 0.37778 -0.1456 0.37396 -0.13033 C 0.37101 -0.10417 0.3684 -0.0919 0.3717 -0.06366 C 0.37257 -0.05579 0.37483 -0.04815 0.37622 -0.04051 C 0.37691 -0.03658 0.3783 -0.02894 0.3783 -0.02894 " pathEditMode="relative" ptsTypes="ffffffffffffffffffffffffffffffffffffffffffffffffffffffffffffffffffffffffffffffffffffffffffffffffffffffffffffffffffffffffffffffffffffffffffffffffffffffffffffffffffffffffffffffffffffA">
                                      <p:cBhvr>
                                        <p:cTn id="16" dur="4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ackground" descr="G:\angry family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" y="0"/>
            <a:ext cx="9143963" cy="5973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sofa" descr="C:\Users\Usuario\Pictures\armsofa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88000" y="3276000"/>
            <a:ext cx="1456514" cy="1724037"/>
          </a:xfrm>
          <a:prstGeom prst="rect">
            <a:avLst/>
          </a:prstGeom>
          <a:noFill/>
        </p:spPr>
      </p:pic>
      <p:pic>
        <p:nvPicPr>
          <p:cNvPr id="2" name="cloud2" descr="G:\The complete angry family\PICTURES\angryghostcloud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786050" y="1357298"/>
            <a:ext cx="2097089" cy="1692134"/>
          </a:xfrm>
          <a:prstGeom prst="rect">
            <a:avLst/>
          </a:prstGeom>
          <a:noFill/>
        </p:spPr>
      </p:pic>
      <p:pic>
        <p:nvPicPr>
          <p:cNvPr id="1027" name="cloud1" descr="G:\The complete angry family\PICTURES\angryghostcloud4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786050" y="1357298"/>
            <a:ext cx="2097089" cy="1692134"/>
          </a:xfrm>
          <a:prstGeom prst="rect">
            <a:avLst/>
          </a:prstGeom>
          <a:noFill/>
        </p:spPr>
      </p:pic>
      <p:pic>
        <p:nvPicPr>
          <p:cNvPr id="12" name="console" descr="C:\Users\Usuario\The Angry Family JOB\console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2285992"/>
            <a:ext cx="6357982" cy="2550946"/>
          </a:xfrm>
          <a:prstGeom prst="rect">
            <a:avLst/>
          </a:prstGeom>
          <a:noFill/>
        </p:spPr>
      </p:pic>
      <p:pic>
        <p:nvPicPr>
          <p:cNvPr id="15" name="potato talking" descr="G:\angry family\ANIMATIONS\PICTURES\angrypotatohead2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76000" y="2330894"/>
            <a:ext cx="1642775" cy="2026800"/>
          </a:xfrm>
          <a:prstGeom prst="rect">
            <a:avLst/>
          </a:prstGeom>
          <a:noFill/>
        </p:spPr>
      </p:pic>
      <p:pic>
        <p:nvPicPr>
          <p:cNvPr id="19" name="potato" descr="angrypotatohead1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76000" y="2330525"/>
            <a:ext cx="1643074" cy="2027169"/>
          </a:xfrm>
          <a:prstGeom prst="rect">
            <a:avLst/>
          </a:prstGeom>
        </p:spPr>
      </p:pic>
      <p:sp>
        <p:nvSpPr>
          <p:cNvPr id="11" name="Round Diagonal Corner Rectangle 10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My victory was quite something!</a:t>
            </a:r>
          </a:p>
        </p:txBody>
      </p:sp>
      <p:sp>
        <p:nvSpPr>
          <p:cNvPr id="18" name="Rounded Rectangular Callout 11"/>
          <p:cNvSpPr/>
          <p:nvPr/>
        </p:nvSpPr>
        <p:spPr>
          <a:xfrm>
            <a:off x="4000496" y="142852"/>
            <a:ext cx="4786346" cy="1285884"/>
          </a:xfrm>
          <a:prstGeom prst="wedgeRoundRectCallout">
            <a:avLst>
              <a:gd name="adj1" fmla="val -24507"/>
              <a:gd name="adj2" fmla="val 102943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Mein </a:t>
            </a:r>
            <a:r>
              <a:rPr lang="en-GB" sz="4000" b="1" dirty="0" err="1">
                <a:solidFill>
                  <a:schemeClr val="tx1"/>
                </a:solidFill>
              </a:rPr>
              <a:t>Sieg</a:t>
            </a:r>
            <a:r>
              <a:rPr lang="en-GB" sz="4000" b="1" dirty="0">
                <a:solidFill>
                  <a:schemeClr val="tx1"/>
                </a:solidFill>
              </a:rPr>
              <a:t> war </a:t>
            </a:r>
            <a:r>
              <a:rPr lang="en-GB" sz="4000" b="1" dirty="0" err="1">
                <a:solidFill>
                  <a:schemeClr val="tx1"/>
                </a:solidFill>
              </a:rPr>
              <a:t>schon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nicht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übel</a:t>
            </a:r>
            <a:r>
              <a:rPr lang="en-GB" sz="4000" b="1" dirty="0">
                <a:solidFill>
                  <a:schemeClr val="tx1"/>
                </a:solidFill>
              </a:rPr>
              <a:t>! </a:t>
            </a:r>
          </a:p>
        </p:txBody>
      </p:sp>
      <p:cxnSp>
        <p:nvCxnSpPr>
          <p:cNvPr id="13" name="12 Conector recto"/>
          <p:cNvCxnSpPr/>
          <p:nvPr/>
        </p:nvCxnSpPr>
        <p:spPr>
          <a:xfrm>
            <a:off x="3714744" y="1714488"/>
            <a:ext cx="214314" cy="7143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 rot="10800000" flipV="1">
            <a:off x="4071934" y="1714488"/>
            <a:ext cx="152400" cy="7143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6" name="AngryPacman 22.wav">
            <a:hlinkClick r:id="" action="ppaction://media"/>
          </p:cNvPr>
          <p:cNvPicPr>
            <a:picLocks noRot="1" noChangeAspect="1"/>
          </p:cNvPicPr>
          <p:nvPr>
            <a:wavAudioFile r:embed="rId1" name="AngryPacman 22.wav"/>
          </p:nvPr>
        </p:nvPicPr>
        <p:blipFill>
          <a:blip r:embed="rId11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8" dur="257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ackground" descr="G:\angry family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" y="0"/>
            <a:ext cx="9143963" cy="5973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sofa" descr="C:\Users\Usuario\Pictures\armsofa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88000" y="3276000"/>
            <a:ext cx="1456514" cy="1724037"/>
          </a:xfrm>
          <a:prstGeom prst="rect">
            <a:avLst/>
          </a:prstGeom>
          <a:noFill/>
        </p:spPr>
      </p:pic>
      <p:pic>
        <p:nvPicPr>
          <p:cNvPr id="2" name="cloud2" descr="G:\The complete angry family\PICTURES\angryghostcloud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786050" y="1357298"/>
            <a:ext cx="2097089" cy="1692134"/>
          </a:xfrm>
          <a:prstGeom prst="rect">
            <a:avLst/>
          </a:prstGeom>
          <a:noFill/>
        </p:spPr>
      </p:pic>
      <p:pic>
        <p:nvPicPr>
          <p:cNvPr id="1027" name="cloud1" descr="G:\The complete angry family\PICTURES\angryghostcloud4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786050" y="1357298"/>
            <a:ext cx="2097089" cy="1692134"/>
          </a:xfrm>
          <a:prstGeom prst="rect">
            <a:avLst/>
          </a:prstGeom>
          <a:noFill/>
        </p:spPr>
      </p:pic>
      <p:pic>
        <p:nvPicPr>
          <p:cNvPr id="12" name="console" descr="C:\Users\Usuario\The Angry Family JOB\console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2285992"/>
            <a:ext cx="6357982" cy="2550946"/>
          </a:xfrm>
          <a:prstGeom prst="rect">
            <a:avLst/>
          </a:prstGeom>
          <a:noFill/>
        </p:spPr>
      </p:pic>
      <p:pic>
        <p:nvPicPr>
          <p:cNvPr id="13" name="potato talking" descr="G:\angry family\ANIMATIONS\PICTURES\angrypotatohead2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76000" y="2330894"/>
            <a:ext cx="1642775" cy="2026800"/>
          </a:xfrm>
          <a:prstGeom prst="rect">
            <a:avLst/>
          </a:prstGeom>
          <a:noFill/>
        </p:spPr>
      </p:pic>
      <p:pic>
        <p:nvPicPr>
          <p:cNvPr id="14" name="potato" descr="angrypotatohead1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76000" y="2330525"/>
            <a:ext cx="1643074" cy="2027169"/>
          </a:xfrm>
          <a:prstGeom prst="rect">
            <a:avLst/>
          </a:prstGeom>
        </p:spPr>
      </p:pic>
      <p:sp>
        <p:nvSpPr>
          <p:cNvPr id="11" name="Round Diagonal Corner Rectangle 10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Do you have anything to say?</a:t>
            </a:r>
          </a:p>
        </p:txBody>
      </p:sp>
      <p:sp>
        <p:nvSpPr>
          <p:cNvPr id="18" name="Rounded Rectangular Callout 11"/>
          <p:cNvSpPr/>
          <p:nvPr/>
        </p:nvSpPr>
        <p:spPr>
          <a:xfrm>
            <a:off x="3357554" y="71414"/>
            <a:ext cx="5572164" cy="1285884"/>
          </a:xfrm>
          <a:prstGeom prst="wedgeRoundRectCallout">
            <a:avLst>
              <a:gd name="adj1" fmla="val 1279"/>
              <a:gd name="adj2" fmla="val 132179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Hast du </a:t>
            </a:r>
            <a:r>
              <a:rPr lang="en-GB" sz="4000" b="1" dirty="0" err="1">
                <a:solidFill>
                  <a:schemeClr val="tx1"/>
                </a:solidFill>
              </a:rPr>
              <a:t>etwas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zu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sagen</a:t>
            </a:r>
            <a:r>
              <a:rPr lang="en-GB" sz="4000" b="1" dirty="0">
                <a:solidFill>
                  <a:schemeClr val="tx1"/>
                </a:solidFill>
              </a:rPr>
              <a:t>?</a:t>
            </a:r>
          </a:p>
        </p:txBody>
      </p:sp>
      <p:cxnSp>
        <p:nvCxnSpPr>
          <p:cNvPr id="15" name="14 Conector recto"/>
          <p:cNvCxnSpPr/>
          <p:nvPr/>
        </p:nvCxnSpPr>
        <p:spPr>
          <a:xfrm>
            <a:off x="3714744" y="1714488"/>
            <a:ext cx="214314" cy="7143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rot="10800000" flipV="1">
            <a:off x="4071934" y="1714488"/>
            <a:ext cx="152400" cy="7143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AngryPacman 23.wav">
            <a:hlinkClick r:id="" action="ppaction://media"/>
          </p:cNvPr>
          <p:cNvPicPr>
            <a:picLocks noRot="1" noChangeAspect="1"/>
          </p:cNvPicPr>
          <p:nvPr>
            <a:wavAudioFile r:embed="rId1" name="AngryPacman 23.wav"/>
          </p:nvPr>
        </p:nvPicPr>
        <p:blipFill>
          <a:blip r:embed="rId11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14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ackground" descr="G:\angry family\ANIMATIONS\PICTURES\backgrounds and bits\angry living.bmp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" y="0"/>
            <a:ext cx="9143963" cy="5973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sofa" descr="C:\Users\Usuario\Pictures\armsofa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88000" y="3276000"/>
            <a:ext cx="1456514" cy="1724037"/>
          </a:xfrm>
          <a:prstGeom prst="rect">
            <a:avLst/>
          </a:prstGeom>
          <a:noFill/>
        </p:spPr>
      </p:pic>
      <p:pic>
        <p:nvPicPr>
          <p:cNvPr id="1027" name="cloud1" descr="G:\The complete angry family\PICTURES\angryghostcloud4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H="1">
            <a:off x="2786050" y="1357298"/>
            <a:ext cx="2097089" cy="1692133"/>
          </a:xfrm>
          <a:prstGeom prst="rect">
            <a:avLst/>
          </a:prstGeom>
          <a:noFill/>
        </p:spPr>
      </p:pic>
      <p:pic>
        <p:nvPicPr>
          <p:cNvPr id="2" name="cloud2" descr="G:\The complete angry family\PICTURES\angryghostcloud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786050" y="1357298"/>
            <a:ext cx="2097089" cy="1692134"/>
          </a:xfrm>
          <a:prstGeom prst="rect">
            <a:avLst/>
          </a:prstGeom>
          <a:noFill/>
        </p:spPr>
      </p:pic>
      <p:pic>
        <p:nvPicPr>
          <p:cNvPr id="14" name="console" descr="C:\Users\Usuario\The Angry Family JOB\console.bmp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2285992"/>
            <a:ext cx="6357982" cy="2550946"/>
          </a:xfrm>
          <a:prstGeom prst="rect">
            <a:avLst/>
          </a:prstGeom>
          <a:noFill/>
        </p:spPr>
      </p:pic>
      <p:pic>
        <p:nvPicPr>
          <p:cNvPr id="12" name="potato talking" descr="G:\angry family\ANIMATIONS\PICTURES\angrypotatohead2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76000" y="2330894"/>
            <a:ext cx="1642775" cy="2026800"/>
          </a:xfrm>
          <a:prstGeom prst="rect">
            <a:avLst/>
          </a:prstGeom>
          <a:noFill/>
        </p:spPr>
      </p:pic>
      <p:pic>
        <p:nvPicPr>
          <p:cNvPr id="13" name="potato" descr="angrypotatohead1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76000" y="2330525"/>
            <a:ext cx="1643074" cy="2027169"/>
          </a:xfrm>
          <a:prstGeom prst="rect">
            <a:avLst/>
          </a:prstGeom>
        </p:spPr>
      </p:pic>
      <p:sp>
        <p:nvSpPr>
          <p:cNvPr id="11" name="Round Diagonal Corner Rectangle 10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It’s nothing to be proud of!!!</a:t>
            </a:r>
          </a:p>
        </p:txBody>
      </p:sp>
      <p:sp>
        <p:nvSpPr>
          <p:cNvPr id="18" name="Rounded Rectangular Callout 11"/>
          <p:cNvSpPr/>
          <p:nvPr/>
        </p:nvSpPr>
        <p:spPr>
          <a:xfrm>
            <a:off x="214282" y="142876"/>
            <a:ext cx="7929618" cy="1214422"/>
          </a:xfrm>
          <a:prstGeom prst="wedgeRoundRectCallout">
            <a:avLst>
              <a:gd name="adj1" fmla="val -7897"/>
              <a:gd name="adj2" fmla="val 87390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Das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nichts</a:t>
            </a:r>
            <a:r>
              <a:rPr lang="en-GB" sz="4000" b="1" dirty="0">
                <a:solidFill>
                  <a:schemeClr val="tx1"/>
                </a:solidFill>
              </a:rPr>
              <a:t>, </a:t>
            </a:r>
            <a:r>
              <a:rPr lang="en-GB" sz="4000" b="1" dirty="0" err="1">
                <a:solidFill>
                  <a:schemeClr val="tx1"/>
                </a:solidFill>
              </a:rPr>
              <a:t>worauf</a:t>
            </a:r>
            <a:r>
              <a:rPr lang="en-GB" sz="4000" b="1" dirty="0">
                <a:solidFill>
                  <a:schemeClr val="tx1"/>
                </a:solidFill>
              </a:rPr>
              <a:t> man </a:t>
            </a:r>
            <a:r>
              <a:rPr lang="en-GB" sz="4000" b="1" dirty="0" err="1">
                <a:solidFill>
                  <a:schemeClr val="tx1"/>
                </a:solidFill>
              </a:rPr>
              <a:t>stolz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sein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de-DE" sz="4000" b="1" dirty="0">
                <a:solidFill>
                  <a:schemeClr val="tx1"/>
                </a:solidFill>
              </a:rPr>
              <a:t>könnte</a:t>
            </a:r>
            <a:r>
              <a:rPr lang="en-GB" sz="4000" b="1" dirty="0">
                <a:solidFill>
                  <a:schemeClr val="tx1"/>
                </a:solidFill>
              </a:rPr>
              <a:t>!!!</a:t>
            </a:r>
          </a:p>
        </p:txBody>
      </p:sp>
      <p:cxnSp>
        <p:nvCxnSpPr>
          <p:cNvPr id="15" name="14 Conector recto"/>
          <p:cNvCxnSpPr/>
          <p:nvPr/>
        </p:nvCxnSpPr>
        <p:spPr>
          <a:xfrm>
            <a:off x="3714744" y="1714488"/>
            <a:ext cx="214314" cy="7143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rot="10800000" flipV="1">
            <a:off x="4071934" y="1714488"/>
            <a:ext cx="152400" cy="7143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AngryPacman 24.wav">
            <a:hlinkClick r:id="" action="ppaction://media"/>
          </p:cNvPr>
          <p:cNvPicPr>
            <a:picLocks noRot="1" noChangeAspect="1"/>
          </p:cNvPicPr>
          <p:nvPr>
            <a:wavAudioFile r:embed="rId1" name="AngryPacman 24.wav"/>
          </p:nvPr>
        </p:nvPicPr>
        <p:blipFill>
          <a:blip r:embed="rId11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6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Rot by="4800000">
                                      <p:cBhvr>
                                        <p:cTn id="12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Rot by="4800000">
                                      <p:cBhvr>
                                        <p:cTn id="14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0" presetClass="path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2.5E-6 -7.40741E-7 C 0.0335 -0.01667 0.06701 -0.03333 0.1 -0.00995 C 0.13298 0.01343 0.16527 0.07662 0.19756 0.14005 " pathEditMode="relative" ptsTypes="aaA">
                                      <p:cBhvr>
                                        <p:cTn id="16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2.5E-6 -7.40741E-7 C 0.0335 -0.01667 0.06701 -0.03333 0.1 -0.00995 C 0.13298 0.01343 0.16527 0.07662 0.19756 0.14005 " pathEditMode="relative" ptsTypes="aaA">
                                      <p:cBhvr>
                                        <p:cTn id="18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4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uario\The Angry Family JOB\Pacman\final.bmp"/>
          <p:cNvPicPr>
            <a:picLocks noChangeAspect="1" noChangeArrowheads="1"/>
          </p:cNvPicPr>
          <p:nvPr/>
        </p:nvPicPr>
        <p:blipFill>
          <a:blip r:embed="rId4" cstate="print">
            <a:lum bright="40000" contrast="-62000"/>
          </a:blip>
          <a:srcRect/>
          <a:stretch>
            <a:fillRect/>
          </a:stretch>
        </p:blipFill>
        <p:spPr bwMode="auto">
          <a:xfrm>
            <a:off x="1754209" y="285728"/>
            <a:ext cx="5818187" cy="6148388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11"/>
          <p:cNvSpPr/>
          <p:nvPr/>
        </p:nvSpPr>
        <p:spPr>
          <a:xfrm>
            <a:off x="2514600" y="0"/>
            <a:ext cx="4343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Vocab</a:t>
            </a:r>
          </a:p>
        </p:txBody>
      </p:sp>
      <p:sp>
        <p:nvSpPr>
          <p:cNvPr id="74" name="Rectangle 12"/>
          <p:cNvSpPr/>
          <p:nvPr/>
        </p:nvSpPr>
        <p:spPr>
          <a:xfrm>
            <a:off x="285720" y="838200"/>
            <a:ext cx="421484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US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Game</a:t>
            </a:r>
          </a:p>
          <a:p>
            <a:pPr marL="514350" indent="-514350"/>
            <a:r>
              <a:rPr lang="en-US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Ready</a:t>
            </a:r>
          </a:p>
          <a:p>
            <a:pPr marL="514350" indent="-514350"/>
            <a:r>
              <a:rPr lang="en-US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Pause</a:t>
            </a:r>
          </a:p>
          <a:p>
            <a:pPr marL="514350" indent="-514350"/>
            <a:r>
              <a:rPr lang="en-US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Friendship</a:t>
            </a:r>
          </a:p>
          <a:p>
            <a:pPr marL="514350" indent="-514350"/>
            <a:r>
              <a:rPr lang="en-US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Together</a:t>
            </a:r>
          </a:p>
          <a:p>
            <a:pPr marL="514350" indent="-514350"/>
            <a:r>
              <a:rPr lang="en-US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Game over</a:t>
            </a:r>
          </a:p>
          <a:p>
            <a:pPr marL="514350" indent="-514350"/>
            <a:r>
              <a:rPr lang="en-US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Victory</a:t>
            </a:r>
          </a:p>
          <a:p>
            <a:pPr marL="514350" indent="-514350"/>
            <a:r>
              <a:rPr lang="en-US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Pineapple</a:t>
            </a:r>
          </a:p>
          <a:p>
            <a:pPr marL="514350" indent="-514350"/>
            <a:r>
              <a:rPr lang="en-US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To be proud of </a:t>
            </a:r>
            <a:r>
              <a:rPr lang="en-US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sth</a:t>
            </a:r>
            <a:r>
              <a:rPr lang="en-US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.</a:t>
            </a:r>
            <a:endParaRPr lang="en-GB" sz="40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75" name="Rectangle 13"/>
          <p:cNvSpPr/>
          <p:nvPr/>
        </p:nvSpPr>
        <p:spPr>
          <a:xfrm>
            <a:off x="4572000" y="838200"/>
            <a:ext cx="43434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das Spiel</a:t>
            </a:r>
          </a:p>
          <a:p>
            <a:pPr marL="514350" indent="-514350"/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bereit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Pause</a:t>
            </a:r>
          </a:p>
          <a:p>
            <a:pPr marL="514350" indent="-514350"/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Freundschaft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zusammen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Game over</a:t>
            </a:r>
          </a:p>
          <a:p>
            <a:pPr marL="514350" indent="-514350"/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der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Sieg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Ananas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stolz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auf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etwas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sein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7" name="AngryPacman 25.wav">
            <a:hlinkClick r:id="" action="ppaction://media"/>
          </p:cNvPr>
          <p:cNvPicPr>
            <a:picLocks noRot="1" noChangeAspect="1"/>
          </p:cNvPicPr>
          <p:nvPr>
            <a:wavAudioFile r:embed="rId1" name="AngryPacman 25.wav"/>
          </p:nvPr>
        </p:nvPicPr>
        <p:blipFill>
          <a:blip r:embed="rId5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2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4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uario\The Angry Family JOB\Pacman\final.bmp"/>
          <p:cNvPicPr>
            <a:picLocks noChangeAspect="1" noChangeArrowheads="1"/>
          </p:cNvPicPr>
          <p:nvPr/>
        </p:nvPicPr>
        <p:blipFill>
          <a:blip r:embed="rId4" cstate="print">
            <a:lum bright="40000" contrast="-62000"/>
          </a:blip>
          <a:srcRect/>
          <a:stretch>
            <a:fillRect/>
          </a:stretch>
        </p:blipFill>
        <p:spPr bwMode="auto">
          <a:xfrm>
            <a:off x="1754209" y="285728"/>
            <a:ext cx="5818187" cy="6148388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19"/>
          <p:cNvSpPr/>
          <p:nvPr/>
        </p:nvSpPr>
        <p:spPr>
          <a:xfrm>
            <a:off x="2495550" y="57150"/>
            <a:ext cx="4343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Grammar</a:t>
            </a:r>
          </a:p>
        </p:txBody>
      </p:sp>
      <p:sp>
        <p:nvSpPr>
          <p:cNvPr id="4" name="Rectangle 20"/>
          <p:cNvSpPr/>
          <p:nvPr/>
        </p:nvSpPr>
        <p:spPr>
          <a:xfrm>
            <a:off x="285750" y="895350"/>
            <a:ext cx="4343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GB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Everything</a:t>
            </a:r>
          </a:p>
          <a:p>
            <a:pPr marL="514350" indent="-514350"/>
            <a:r>
              <a:rPr lang="en-GB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Nothing</a:t>
            </a:r>
          </a:p>
          <a:p>
            <a:pPr marL="514350" indent="-514350"/>
            <a:r>
              <a:rPr lang="en-GB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Something</a:t>
            </a:r>
          </a:p>
          <a:p>
            <a:pPr marL="514350" indent="-514350"/>
            <a:r>
              <a:rPr lang="en-GB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Anything:</a:t>
            </a:r>
          </a:p>
          <a:p>
            <a:pPr marL="514350" indent="-514350">
              <a:buFontTx/>
              <a:buChar char="-"/>
            </a:pPr>
            <a:r>
              <a:rPr lang="en-GB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Affirmative sentences:</a:t>
            </a:r>
          </a:p>
          <a:p>
            <a:pPr marL="514350" indent="-514350">
              <a:buFontTx/>
              <a:buChar char="-"/>
            </a:pPr>
            <a:r>
              <a:rPr lang="en-GB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Negative sentences:</a:t>
            </a:r>
          </a:p>
          <a:p>
            <a:pPr marL="514350" indent="-514350">
              <a:buFontTx/>
              <a:buChar char="-"/>
            </a:pPr>
            <a:r>
              <a:rPr lang="en-GB" sz="36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Interrogative sentences:</a:t>
            </a:r>
          </a:p>
        </p:txBody>
      </p:sp>
      <p:sp>
        <p:nvSpPr>
          <p:cNvPr id="5" name="Rectangle 12"/>
          <p:cNvSpPr/>
          <p:nvPr/>
        </p:nvSpPr>
        <p:spPr>
          <a:xfrm>
            <a:off x="4781550" y="895350"/>
            <a:ext cx="4343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GB" sz="36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alles</a:t>
            </a:r>
            <a:endParaRPr lang="en-GB" sz="36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r>
              <a:rPr lang="en-GB" sz="36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nichts</a:t>
            </a:r>
            <a:endParaRPr lang="en-GB" sz="36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r>
              <a:rPr lang="en-GB" sz="36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etwas</a:t>
            </a:r>
            <a:r>
              <a:rPr lang="en-GB" sz="36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</a:p>
          <a:p>
            <a:pPr marL="514350" indent="-514350"/>
            <a:endParaRPr lang="en-GB" sz="36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endParaRPr lang="en-GB" sz="36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r>
              <a:rPr lang="en-GB" sz="36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alles</a:t>
            </a:r>
            <a:endParaRPr lang="en-GB" sz="36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endParaRPr lang="en-GB" sz="36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r>
              <a:rPr lang="en-GB" sz="36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nichts</a:t>
            </a:r>
            <a:endParaRPr lang="en-GB" sz="36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endParaRPr lang="en-GB" sz="36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514350" indent="-514350"/>
            <a:r>
              <a:rPr lang="en-GB" sz="36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etwas</a:t>
            </a:r>
            <a:endParaRPr lang="en-GB" sz="36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7" name="AngryPacman 26.wav">
            <a:hlinkClick r:id="" action="ppaction://media"/>
          </p:cNvPr>
          <p:cNvPicPr>
            <a:picLocks noRot="1" noChangeAspect="1"/>
          </p:cNvPicPr>
          <p:nvPr>
            <a:wavAudioFile r:embed="rId1" name="AngryPacman 26.wav"/>
          </p:nvPr>
        </p:nvPicPr>
        <p:blipFill>
          <a:blip r:embed="rId5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2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uario\The Angry Family JOB\Pacman\final.bmp"/>
          <p:cNvPicPr>
            <a:picLocks noChangeAspect="1" noChangeArrowheads="1"/>
          </p:cNvPicPr>
          <p:nvPr/>
        </p:nvPicPr>
        <p:blipFill>
          <a:blip r:embed="rId7" cstate="print">
            <a:lum/>
          </a:blip>
          <a:srcRect/>
          <a:stretch>
            <a:fillRect/>
          </a:stretch>
        </p:blipFill>
        <p:spPr bwMode="auto">
          <a:xfrm>
            <a:off x="1754209" y="285728"/>
            <a:ext cx="5818187" cy="6148388"/>
          </a:xfrm>
          <a:prstGeom prst="rect">
            <a:avLst/>
          </a:prstGeom>
          <a:noFill/>
        </p:spPr>
      </p:pic>
      <p:sp>
        <p:nvSpPr>
          <p:cNvPr id="52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uLnTx/>
                <a:uFillTx/>
                <a:latin typeface="Calibri"/>
                <a:ea typeface="+mn-ea"/>
                <a:cs typeface="+mn-cs"/>
              </a:rPr>
              <a:t>Game Over!</a:t>
            </a:r>
          </a:p>
        </p:txBody>
      </p:sp>
      <p:pic>
        <p:nvPicPr>
          <p:cNvPr id="53" name="Picture 3" descr="confusedwolfman3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54" name="Picture 6" descr="angrycarrotface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55" name="Picture 9" descr="angrypotatohead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2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57" name="Picture 7" descr="angrydigital2.bmp"/>
            <p:cNvPicPr>
              <a:picLocks noChangeAspect="1"/>
            </p:cNvPicPr>
            <p:nvPr/>
          </p:nvPicPr>
          <p:blipFill>
            <a:blip r:embed="rId11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58" name="Picture 10" descr="angrytoasterbrow2.bmp"/>
            <p:cNvPicPr>
              <a:picLocks noChangeAspect="1"/>
            </p:cNvPicPr>
            <p:nvPr/>
          </p:nvPicPr>
          <p:blipFill>
            <a:blip r:embed="rId12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59" name="Picture 11" descr="angrylightningbulb2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60" name="Picture 12" descr="smellyfish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62" name="Picture 16" descr="angryradio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63" name="Picture 17" descr="mic face3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64" name="Picture 4" descr="confusedwolfman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65" name="Picture 8" descr="angryghostcloud2.bmp"/>
          <p:cNvPicPr>
            <a:picLocks noChangeAspect="1"/>
          </p:cNvPicPr>
          <p:nvPr/>
        </p:nvPicPr>
        <p:blipFill>
          <a:blip r:embed="rId1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66" name="Picture 13" descr="happy balloon.bmp"/>
          <p:cNvPicPr>
            <a:picLocks noChangeAspect="1"/>
          </p:cNvPicPr>
          <p:nvPr/>
        </p:nvPicPr>
        <p:blipFill>
          <a:blip r:embed="rId1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67" name="end music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68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21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70" name="MSj03885360000[1]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71" name="Picture 20" descr="angrygreencloud.bmp"/>
          <p:cNvPicPr>
            <a:picLocks noChangeAspect="1"/>
          </p:cNvPicPr>
          <p:nvPr/>
        </p:nvPicPr>
        <p:blipFill>
          <a:blip r:embed="rId2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72" name="Picture 22" descr="treeB2.bmp"/>
          <p:cNvPicPr>
            <a:picLocks noChangeAspect="1"/>
          </p:cNvPicPr>
          <p:nvPr/>
        </p:nvPicPr>
        <p:blipFill>
          <a:blip r:embed="rId2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  <p:pic>
        <p:nvPicPr>
          <p:cNvPr id="4" name="Picture 3" descr="A drawing of a spatula&#10;&#10;AI-generated content may be incorrect.">
            <a:extLst>
              <a:ext uri="{FF2B5EF4-FFF2-40B4-BE49-F238E27FC236}">
                <a16:creationId xmlns:a16="http://schemas.microsoft.com/office/drawing/2014/main" id="{455C56A2-2729-313D-0209-11615E44B7E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957" y="8134384"/>
            <a:ext cx="3857625" cy="6858000"/>
          </a:xfrm>
          <a:prstGeom prst="rect">
            <a:avLst/>
          </a:prstGeom>
        </p:spPr>
      </p:pic>
      <p:pic>
        <p:nvPicPr>
          <p:cNvPr id="5" name="Picture 4" descr="A drawing of a spatula&#10;&#10;AI-generated content may be incorrect.">
            <a:extLst>
              <a:ext uri="{FF2B5EF4-FFF2-40B4-BE49-F238E27FC236}">
                <a16:creationId xmlns:a16="http://schemas.microsoft.com/office/drawing/2014/main" id="{D3069BF5-92DD-A1C1-1B4B-EAE6FABD9E3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09769" y="-9170187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00" y="-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5" presetClass="emp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15" dur="8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7" dur="76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9" dur="1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97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1615 -0.41088 L -0.01615 -0.41042 C -0.06059 -0.79607 -0.02413 -0.46088 -0.01945 -1.46412 C -0.01875 -1.60764 -0.01858 -1.75116 -0.01615 -1.89468 C -0.01528 -1.94398 -0.00938 -2.04167 -0.00938 -2.04144 C -0.00834 -2.15116 -0.00973 -2.26088 -0.00608 -2.37037 C -0.00521 -2.39445 0.00087 -2.41783 0.00399 -2.44167 C 0.00642 -2.46065 0.0085 -2.48009 0.01059 -2.49931 C 0.0118 -2.51111 0.01232 -2.52315 0.01389 -2.53495 C 0.01562 -2.54699 0.01788 -2.5588 0.02066 -2.57037 C 0.02239 -2.57801 0.02569 -2.58495 0.02725 -2.59259 C 0.03437 -2.62593 0.03385 -2.62107 0.03385 -2.64167 " pathEditMode="relative" rAng="0" ptsTypes="AAAAAAAAAAAA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1528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3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33" dur="6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0" y="-733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0.00261 0.49931 L 0.00261 0.49954 C 0.00035 0.64005 -0.00087 0.78102 -0.00416 0.9206 C -0.00538 0.96968 -0.01076 1.01898 -0.01076 1.06782 C -0.0118 1.42801 -0.00833 1.78796 -0.00746 2.14792 C -0.00729 2.24421 -0.00746 2.34074 -0.00746 2.43704 L -0.00746 2.43727 " pathEditMode="relative" rAng="0" ptsTypes="AAAAAAA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96898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7" dur="31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0" y="4910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1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44" dur="48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030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6" dur="96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3" dur="1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5" dur="1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73" dur="1400" fill="hold"/>
                                        <p:tgtEl>
                                          <p:spTgt spid="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75" dur="1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4920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84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6" dur="1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7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3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93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4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5" dur="3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8" dur="543" fill="hold"/>
                                        <p:tgtEl>
                                          <p:spTgt spid="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9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-1960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7" dur="2000" fill="hold"/>
                                        <p:tgtEl>
                                          <p:spTgt spid="7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17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7"/>
                </p:tgtEl>
              </p:cMediaNode>
            </p:audio>
            <p:audio>
              <p:cMediaNode showWhenStopped="0">
                <p:cTn id="1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0"/>
                </p:tgtEl>
              </p:cMediaNode>
            </p:audio>
          </p:childTnLst>
        </p:cTn>
      </p:par>
    </p:tnLst>
    <p:bldLst>
      <p:bldP spid="5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BF621999BF204C82FA27D426717CB1" ma:contentTypeVersion="3" ma:contentTypeDescription="Create a new document." ma:contentTypeScope="" ma:versionID="69d2dc3c4f26e6432dc20c5a4597dba0">
  <xsd:schema xmlns:xsd="http://www.w3.org/2001/XMLSchema" xmlns:xs="http://www.w3.org/2001/XMLSchema" xmlns:p="http://schemas.microsoft.com/office/2006/metadata/properties" xmlns:ns2="fad29d07-5ec8-44a6-9202-d747414ed3f0" targetNamespace="http://schemas.microsoft.com/office/2006/metadata/properties" ma:root="true" ma:fieldsID="b601945ba7ef1327f4ef3c942cd925ea" ns2:_="">
    <xsd:import namespace="fad29d07-5ec8-44a6-9202-d747414e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29d07-5ec8-44a6-9202-d747414ed3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DAE5848-268B-47FB-AA62-8DEF83B2685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DB9FFAE-81D5-454A-BDE4-0B15FED3C9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29d07-5ec8-44a6-9202-d747414ed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2899E0C-3233-4F9C-9940-9F1DC1EC63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3504</TotalTime>
  <Words>449</Words>
  <Application>Microsoft Office PowerPoint</Application>
  <PresentationFormat>On-screen Show (4:3)</PresentationFormat>
  <Paragraphs>118</Paragraphs>
  <Slides>27</Slides>
  <Notes>25</Notes>
  <HiddenSlides>0</HiddenSlides>
  <MMClips>41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Survival Phrases</dc:title>
  <dc:creator>David Wilson</dc:creator>
  <cp:lastModifiedBy>Bernardo Carvalho de Mello</cp:lastModifiedBy>
  <cp:revision>421</cp:revision>
  <dcterms:created xsi:type="dcterms:W3CDTF">2009-05-22T12:43:55Z</dcterms:created>
  <dcterms:modified xsi:type="dcterms:W3CDTF">2025-07-22T17:34:19Z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0x01010029BF621999BF204C82FA27D426717CB1</vt:lpwstr>
  </property>
</Properties>
</file>