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88" r:id="rId6"/>
    <p:sldId id="289" r:id="rId7"/>
    <p:sldId id="290" r:id="rId8"/>
    <p:sldId id="291" r:id="rId9"/>
    <p:sldId id="292" r:id="rId10"/>
    <p:sldId id="293" r:id="rId11"/>
    <p:sldId id="264" r:id="rId12"/>
    <p:sldId id="294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0847A-400E-466A-A507-44C668858459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02948-555B-458E-917C-FC1FCF8F12D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audio2.wav"/><Relationship Id="rId1" Type="http://schemas.openxmlformats.org/officeDocument/2006/relationships/audio" Target="file:///R:\German\Audio\Cut%20Audio\HandyVerbsToCome2.wav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audio3.wav"/><Relationship Id="rId1" Type="http://schemas.openxmlformats.org/officeDocument/2006/relationships/audio" Target="file:///R:\German\Audio\Cut%20Audio\HandyVerbsToCome2.wav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audio4.wav"/><Relationship Id="rId1" Type="http://schemas.openxmlformats.org/officeDocument/2006/relationships/audio" Target="file:///R:\German\Audio\Cut%20Audio\HandyVerbsToCome2.wav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audio5.wav"/><Relationship Id="rId1" Type="http://schemas.openxmlformats.org/officeDocument/2006/relationships/audio" Target="file:///R:\German\Audio\Cut%20Audio\HandyVerbsToCome2.wav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audio6.wav"/><Relationship Id="rId1" Type="http://schemas.openxmlformats.org/officeDocument/2006/relationships/audio" Target="file:///R:\German\Audio\Cut%20Audio\HandyVerbsToCome2.wav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audio" Target="../media/audio7.wav"/><Relationship Id="rId1" Type="http://schemas.openxmlformats.org/officeDocument/2006/relationships/audio" Target="file:///R:\German\Audio\Cut%20Audio\HandyVerbsToCome2.wav" TargetMode="Externa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6.xml"/><Relationship Id="rId1" Type="http://schemas.openxmlformats.org/officeDocument/2006/relationships/audio" Target="../media/audio8.wav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audio" Target="../media/audio10.wav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audio" Target="../media/audio9.wav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microsoft.com/office/2007/relationships/hdphoto" Target="../media/hdphoto1.wdp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1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sz="8000" dirty="0"/>
              <a:t>Handy Verbs</a:t>
            </a:r>
            <a:br>
              <a:rPr lang="en-GB" sz="8000" dirty="0"/>
            </a:br>
            <a:r>
              <a:rPr lang="en-GB" sz="5400" dirty="0"/>
              <a:t>Present Tense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0100" y="3857628"/>
            <a:ext cx="7415242" cy="1752600"/>
          </a:xfrm>
        </p:spPr>
        <p:txBody>
          <a:bodyPr>
            <a:noAutofit/>
          </a:bodyPr>
          <a:lstStyle/>
          <a:p>
            <a:r>
              <a:rPr lang="en-GB" dirty="0"/>
              <a:t>With the Angry Family</a:t>
            </a:r>
          </a:p>
          <a:p>
            <a:endParaRPr lang="en-GB" dirty="0"/>
          </a:p>
          <a:p>
            <a:r>
              <a:rPr lang="en-GB" sz="7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come - </a:t>
            </a:r>
            <a:r>
              <a:rPr lang="en-GB" sz="72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kommen</a:t>
            </a:r>
            <a:endParaRPr lang="en-GB" sz="7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nfusedwolfman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23072" y="-24"/>
            <a:ext cx="1055716" cy="1776224"/>
          </a:xfrm>
          <a:prstGeom prst="rect">
            <a:avLst/>
          </a:prstGeom>
        </p:spPr>
      </p:pic>
      <p:pic>
        <p:nvPicPr>
          <p:cNvPr id="8" name="Picture 7" descr="angrylightningbulb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85728"/>
            <a:ext cx="1571636" cy="1734355"/>
          </a:xfrm>
          <a:prstGeom prst="rect">
            <a:avLst/>
          </a:prstGeom>
        </p:spPr>
      </p:pic>
      <p:pic>
        <p:nvPicPr>
          <p:cNvPr id="4" name="Picture 3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0437" y="2285992"/>
            <a:ext cx="2124307" cy="4210059"/>
          </a:xfrm>
          <a:prstGeom prst="rect">
            <a:avLst/>
          </a:prstGeom>
        </p:spPr>
      </p:pic>
      <p:pic>
        <p:nvPicPr>
          <p:cNvPr id="5" name="Picture 4" descr="angrypotatohead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41554" y="2867020"/>
            <a:ext cx="1845156" cy="2276492"/>
          </a:xfrm>
          <a:prstGeom prst="rect">
            <a:avLst/>
          </a:prstGeom>
        </p:spPr>
      </p:pic>
      <p:pic>
        <p:nvPicPr>
          <p:cNvPr id="11" name="Picture 10" descr="angrycarrotface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604" y="2285992"/>
            <a:ext cx="2143140" cy="4210059"/>
          </a:xfrm>
          <a:prstGeom prst="rect">
            <a:avLst/>
          </a:prstGeom>
        </p:spPr>
      </p:pic>
      <p:pic>
        <p:nvPicPr>
          <p:cNvPr id="13" name="HandyVerbsToCome2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18" name="Picture 17" descr="confusedwolfman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78" y="0"/>
            <a:ext cx="1071570" cy="1802897"/>
          </a:xfrm>
          <a:prstGeom prst="rect">
            <a:avLst/>
          </a:prstGeom>
        </p:spPr>
      </p:pic>
      <p:pic>
        <p:nvPicPr>
          <p:cNvPr id="19" name="Picture 18" descr="angrylightningbulb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85728"/>
            <a:ext cx="1571636" cy="1734356"/>
          </a:xfrm>
          <a:prstGeom prst="rect">
            <a:avLst/>
          </a:prstGeom>
        </p:spPr>
      </p:pic>
      <p:pic>
        <p:nvPicPr>
          <p:cNvPr id="21" name="Picture 20" descr="angrypotatohead2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41554" y="2857496"/>
            <a:ext cx="1845156" cy="2276492"/>
          </a:xfrm>
          <a:prstGeom prst="rect">
            <a:avLst/>
          </a:prstGeom>
        </p:spPr>
      </p:pic>
      <p:pic>
        <p:nvPicPr>
          <p:cNvPr id="14" name="Picture 13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55371" y="3714752"/>
            <a:ext cx="3188629" cy="2714644"/>
          </a:xfrm>
          <a:prstGeom prst="rect">
            <a:avLst/>
          </a:prstGeom>
        </p:spPr>
      </p:pic>
      <p:pic>
        <p:nvPicPr>
          <p:cNvPr id="15" name="Picture 14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4712" y="1071546"/>
            <a:ext cx="2070476" cy="1762703"/>
          </a:xfrm>
          <a:prstGeom prst="rect">
            <a:avLst/>
          </a:prstGeom>
        </p:spPr>
      </p:pic>
      <p:pic>
        <p:nvPicPr>
          <p:cNvPr id="16" name="Picture 15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46" y="1071546"/>
            <a:ext cx="2070476" cy="1762703"/>
          </a:xfrm>
          <a:prstGeom prst="rect">
            <a:avLst/>
          </a:prstGeom>
        </p:spPr>
      </p:pic>
      <p:pic>
        <p:nvPicPr>
          <p:cNvPr id="17" name="Picture 16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64" y="3643314"/>
            <a:ext cx="3188629" cy="2714644"/>
          </a:xfrm>
          <a:prstGeom prst="rect">
            <a:avLst/>
          </a:prstGeom>
        </p:spPr>
      </p:pic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I come early every day.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285720" y="428604"/>
            <a:ext cx="3571900" cy="1643074"/>
          </a:xfrm>
          <a:prstGeom prst="wedgeRoundRectCallout">
            <a:avLst>
              <a:gd name="adj1" fmla="val -7930"/>
              <a:gd name="adj2" fmla="val 100761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komme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jeden</a:t>
            </a:r>
            <a:r>
              <a:rPr lang="en-GB" sz="4000" b="1" dirty="0">
                <a:solidFill>
                  <a:schemeClr val="tx1"/>
                </a:solidFill>
              </a:rPr>
              <a:t> Tag </a:t>
            </a:r>
            <a:r>
              <a:rPr lang="en-GB" sz="4000" b="1" dirty="0" err="1">
                <a:solidFill>
                  <a:schemeClr val="tx1"/>
                </a:solidFill>
              </a:rPr>
              <a:t>früh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23" name="HandyVerbsToCome2DW.wav">
            <a:hlinkClick r:id="" action="ppaction://media"/>
          </p:cNvPr>
          <p:cNvPicPr>
            <a:picLocks noRot="1" noChangeAspect="1"/>
          </p:cNvPicPr>
          <p:nvPr>
            <a:wavAudioFile r:embed="rId2" name="HandyVerbsToCome2DW.wav"/>
          </p:nvPr>
        </p:nvPicPr>
        <p:blipFill>
          <a:blip r:embed="rId14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onfusedwolfman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23072" y="-24"/>
            <a:ext cx="1055716" cy="1776224"/>
          </a:xfrm>
          <a:prstGeom prst="rect">
            <a:avLst/>
          </a:prstGeom>
        </p:spPr>
      </p:pic>
      <p:pic>
        <p:nvPicPr>
          <p:cNvPr id="24" name="Picture 23" descr="angrylightningbulb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85728"/>
            <a:ext cx="1571636" cy="1734355"/>
          </a:xfrm>
          <a:prstGeom prst="rect">
            <a:avLst/>
          </a:prstGeom>
        </p:spPr>
      </p:pic>
      <p:pic>
        <p:nvPicPr>
          <p:cNvPr id="25" name="Picture 24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0437" y="2285992"/>
            <a:ext cx="2029035" cy="4210059"/>
          </a:xfrm>
          <a:prstGeom prst="rect">
            <a:avLst/>
          </a:prstGeom>
        </p:spPr>
      </p:pic>
      <p:pic>
        <p:nvPicPr>
          <p:cNvPr id="26" name="Picture 25" descr="angrypotatohead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41554" y="2867020"/>
            <a:ext cx="1845156" cy="2276492"/>
          </a:xfrm>
          <a:prstGeom prst="rect">
            <a:avLst/>
          </a:prstGeom>
        </p:spPr>
      </p:pic>
      <p:pic>
        <p:nvPicPr>
          <p:cNvPr id="27" name="Picture 26" descr="angrycarrotface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604" y="2285992"/>
            <a:ext cx="2071702" cy="4210059"/>
          </a:xfrm>
          <a:prstGeom prst="rect">
            <a:avLst/>
          </a:prstGeom>
        </p:spPr>
      </p:pic>
      <p:pic>
        <p:nvPicPr>
          <p:cNvPr id="28" name="HandyVerbsToCome2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29" name="Picture 28" descr="confusedwolfman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78" y="0"/>
            <a:ext cx="1071570" cy="1802897"/>
          </a:xfrm>
          <a:prstGeom prst="rect">
            <a:avLst/>
          </a:prstGeom>
        </p:spPr>
      </p:pic>
      <p:pic>
        <p:nvPicPr>
          <p:cNvPr id="30" name="Picture 29" descr="angrylightningbulb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85728"/>
            <a:ext cx="1571636" cy="1734356"/>
          </a:xfrm>
          <a:prstGeom prst="rect">
            <a:avLst/>
          </a:prstGeom>
        </p:spPr>
      </p:pic>
      <p:pic>
        <p:nvPicPr>
          <p:cNvPr id="31" name="Picture 30" descr="angrypotatohead2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41554" y="2857496"/>
            <a:ext cx="1845156" cy="2276492"/>
          </a:xfrm>
          <a:prstGeom prst="rect">
            <a:avLst/>
          </a:prstGeom>
        </p:spPr>
      </p:pic>
      <p:pic>
        <p:nvPicPr>
          <p:cNvPr id="32" name="Picture 31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55371" y="3714752"/>
            <a:ext cx="3188629" cy="2714644"/>
          </a:xfrm>
          <a:prstGeom prst="rect">
            <a:avLst/>
          </a:prstGeom>
        </p:spPr>
      </p:pic>
      <p:pic>
        <p:nvPicPr>
          <p:cNvPr id="33" name="Picture 32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4712" y="1071546"/>
            <a:ext cx="2070476" cy="1762703"/>
          </a:xfrm>
          <a:prstGeom prst="rect">
            <a:avLst/>
          </a:prstGeom>
        </p:spPr>
      </p:pic>
      <p:pic>
        <p:nvPicPr>
          <p:cNvPr id="34" name="Picture 33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46" y="1071546"/>
            <a:ext cx="2070476" cy="1762703"/>
          </a:xfrm>
          <a:prstGeom prst="rect">
            <a:avLst/>
          </a:prstGeom>
        </p:spPr>
      </p:pic>
      <p:pic>
        <p:nvPicPr>
          <p:cNvPr id="35" name="Picture 34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64" y="3643314"/>
            <a:ext cx="3188629" cy="2714644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2786050" y="4286256"/>
            <a:ext cx="3286148" cy="1357322"/>
          </a:xfrm>
          <a:prstGeom prst="wedgeRoundRectCallout">
            <a:avLst>
              <a:gd name="adj1" fmla="val 54524"/>
              <a:gd name="adj2" fmla="val -35961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Du kommst später als ich.</a:t>
            </a:r>
          </a:p>
        </p:txBody>
      </p:sp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You come later than me.</a:t>
            </a:r>
          </a:p>
        </p:txBody>
      </p:sp>
      <p:pic>
        <p:nvPicPr>
          <p:cNvPr id="37" name="HandyVerbsToCome3DW.wav">
            <a:hlinkClick r:id="" action="ppaction://media"/>
          </p:cNvPr>
          <p:cNvPicPr>
            <a:picLocks noRot="1" noChangeAspect="1"/>
          </p:cNvPicPr>
          <p:nvPr>
            <a:wavAudioFile r:embed="rId2" name="HandyVerbsToCome3DW.wav"/>
          </p:nvPr>
        </p:nvPicPr>
        <p:blipFill>
          <a:blip r:embed="rId14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5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7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onfusedwolfman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23072" y="-24"/>
            <a:ext cx="1055716" cy="1776224"/>
          </a:xfrm>
          <a:prstGeom prst="rect">
            <a:avLst/>
          </a:prstGeom>
        </p:spPr>
      </p:pic>
      <p:pic>
        <p:nvPicPr>
          <p:cNvPr id="16" name="Picture 15" descr="angrylightningbulb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85728"/>
            <a:ext cx="1571636" cy="1734355"/>
          </a:xfrm>
          <a:prstGeom prst="rect">
            <a:avLst/>
          </a:prstGeom>
        </p:spPr>
      </p:pic>
      <p:pic>
        <p:nvPicPr>
          <p:cNvPr id="17" name="Picture 16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0437" y="2285992"/>
            <a:ext cx="2029035" cy="4210059"/>
          </a:xfrm>
          <a:prstGeom prst="rect">
            <a:avLst/>
          </a:prstGeom>
        </p:spPr>
      </p:pic>
      <p:pic>
        <p:nvPicPr>
          <p:cNvPr id="18" name="Picture 17" descr="angrypotatohead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41554" y="2867020"/>
            <a:ext cx="1845156" cy="2276492"/>
          </a:xfrm>
          <a:prstGeom prst="rect">
            <a:avLst/>
          </a:prstGeom>
        </p:spPr>
      </p:pic>
      <p:pic>
        <p:nvPicPr>
          <p:cNvPr id="19" name="Picture 18" descr="angrycarrotface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604" y="2285992"/>
            <a:ext cx="2071702" cy="4210059"/>
          </a:xfrm>
          <a:prstGeom prst="rect">
            <a:avLst/>
          </a:prstGeom>
        </p:spPr>
      </p:pic>
      <p:pic>
        <p:nvPicPr>
          <p:cNvPr id="20" name="HandyVerbsToCome2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21" name="Picture 20" descr="confusedwolfman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78" y="0"/>
            <a:ext cx="1071570" cy="1802897"/>
          </a:xfrm>
          <a:prstGeom prst="rect">
            <a:avLst/>
          </a:prstGeom>
        </p:spPr>
      </p:pic>
      <p:pic>
        <p:nvPicPr>
          <p:cNvPr id="22" name="Picture 21" descr="angrylightningbulb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85728"/>
            <a:ext cx="1571636" cy="1734356"/>
          </a:xfrm>
          <a:prstGeom prst="rect">
            <a:avLst/>
          </a:prstGeom>
        </p:spPr>
      </p:pic>
      <p:pic>
        <p:nvPicPr>
          <p:cNvPr id="23" name="Picture 22" descr="angrypotatohead2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41554" y="2857496"/>
            <a:ext cx="1845156" cy="2276492"/>
          </a:xfrm>
          <a:prstGeom prst="rect">
            <a:avLst/>
          </a:prstGeom>
        </p:spPr>
      </p:pic>
      <p:pic>
        <p:nvPicPr>
          <p:cNvPr id="24" name="Picture 23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55371" y="3714752"/>
            <a:ext cx="3188629" cy="2714644"/>
          </a:xfrm>
          <a:prstGeom prst="rect">
            <a:avLst/>
          </a:prstGeom>
        </p:spPr>
      </p:pic>
      <p:pic>
        <p:nvPicPr>
          <p:cNvPr id="25" name="Picture 24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4712" y="1071546"/>
            <a:ext cx="2070476" cy="1762703"/>
          </a:xfrm>
          <a:prstGeom prst="rect">
            <a:avLst/>
          </a:prstGeom>
        </p:spPr>
      </p:pic>
      <p:pic>
        <p:nvPicPr>
          <p:cNvPr id="26" name="Picture 25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46" y="1071546"/>
            <a:ext cx="2070476" cy="1762703"/>
          </a:xfrm>
          <a:prstGeom prst="rect">
            <a:avLst/>
          </a:prstGeom>
        </p:spPr>
      </p:pic>
      <p:pic>
        <p:nvPicPr>
          <p:cNvPr id="27" name="Picture 26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64" y="3643314"/>
            <a:ext cx="3188629" cy="2714644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357158" y="571480"/>
            <a:ext cx="3714776" cy="1571636"/>
          </a:xfrm>
          <a:prstGeom prst="wedgeRoundRectCallout">
            <a:avLst>
              <a:gd name="adj1" fmla="val -5230"/>
              <a:gd name="adj2" fmla="val 113166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kommt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jeden</a:t>
            </a:r>
            <a:r>
              <a:rPr lang="en-GB" sz="4000" b="1" dirty="0">
                <a:solidFill>
                  <a:schemeClr val="tx1"/>
                </a:solidFill>
              </a:rPr>
              <a:t> Tag </a:t>
            </a:r>
            <a:r>
              <a:rPr lang="en-GB" sz="4000" b="1" dirty="0" err="1">
                <a:solidFill>
                  <a:schemeClr val="tx1"/>
                </a:solidFill>
              </a:rPr>
              <a:t>zu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spät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He comes  late every day.</a:t>
            </a:r>
          </a:p>
        </p:txBody>
      </p:sp>
      <p:pic>
        <p:nvPicPr>
          <p:cNvPr id="29" name="HandyVerbsToCome4DW.wav">
            <a:hlinkClick r:id="" action="ppaction://media"/>
          </p:cNvPr>
          <p:cNvPicPr>
            <a:picLocks noRot="1" noChangeAspect="1"/>
          </p:cNvPicPr>
          <p:nvPr>
            <a:wavAudioFile r:embed="rId2" name="HandyVerbsToCome4DW.wav"/>
          </p:nvPr>
        </p:nvPicPr>
        <p:blipFill>
          <a:blip r:embed="rId14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nfusedwolfman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23072" y="-24"/>
            <a:ext cx="1055716" cy="1776224"/>
          </a:xfrm>
          <a:prstGeom prst="rect">
            <a:avLst/>
          </a:prstGeom>
        </p:spPr>
      </p:pic>
      <p:pic>
        <p:nvPicPr>
          <p:cNvPr id="15" name="Picture 14" descr="angrylightningbulb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85728"/>
            <a:ext cx="1571636" cy="1734355"/>
          </a:xfrm>
          <a:prstGeom prst="rect">
            <a:avLst/>
          </a:prstGeom>
        </p:spPr>
      </p:pic>
      <p:pic>
        <p:nvPicPr>
          <p:cNvPr id="16" name="Picture 15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0437" y="2285992"/>
            <a:ext cx="2029035" cy="4210059"/>
          </a:xfrm>
          <a:prstGeom prst="rect">
            <a:avLst/>
          </a:prstGeom>
        </p:spPr>
      </p:pic>
      <p:pic>
        <p:nvPicPr>
          <p:cNvPr id="17" name="Picture 16" descr="angrypotatohead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41554" y="2867020"/>
            <a:ext cx="1845156" cy="2276492"/>
          </a:xfrm>
          <a:prstGeom prst="rect">
            <a:avLst/>
          </a:prstGeom>
        </p:spPr>
      </p:pic>
      <p:pic>
        <p:nvPicPr>
          <p:cNvPr id="18" name="Picture 17" descr="angrycarrotface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604" y="2285992"/>
            <a:ext cx="2029035" cy="4210059"/>
          </a:xfrm>
          <a:prstGeom prst="rect">
            <a:avLst/>
          </a:prstGeom>
        </p:spPr>
      </p:pic>
      <p:pic>
        <p:nvPicPr>
          <p:cNvPr id="19" name="HandyVerbsToCome2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20" name="Picture 19" descr="confusedwolfman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78" y="0"/>
            <a:ext cx="1071570" cy="1802897"/>
          </a:xfrm>
          <a:prstGeom prst="rect">
            <a:avLst/>
          </a:prstGeom>
        </p:spPr>
      </p:pic>
      <p:pic>
        <p:nvPicPr>
          <p:cNvPr id="21" name="Picture 20" descr="angrylightningbulb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85728"/>
            <a:ext cx="1571636" cy="1734356"/>
          </a:xfrm>
          <a:prstGeom prst="rect">
            <a:avLst/>
          </a:prstGeom>
        </p:spPr>
      </p:pic>
      <p:pic>
        <p:nvPicPr>
          <p:cNvPr id="22" name="Picture 21" descr="angrypotatohead2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41554" y="2857496"/>
            <a:ext cx="1845156" cy="2276492"/>
          </a:xfrm>
          <a:prstGeom prst="rect">
            <a:avLst/>
          </a:prstGeom>
        </p:spPr>
      </p:pic>
      <p:pic>
        <p:nvPicPr>
          <p:cNvPr id="23" name="Picture 22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55371" y="3714752"/>
            <a:ext cx="3188629" cy="2714644"/>
          </a:xfrm>
          <a:prstGeom prst="rect">
            <a:avLst/>
          </a:prstGeom>
        </p:spPr>
      </p:pic>
      <p:pic>
        <p:nvPicPr>
          <p:cNvPr id="24" name="Picture 23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4712" y="1071546"/>
            <a:ext cx="2070476" cy="1762703"/>
          </a:xfrm>
          <a:prstGeom prst="rect">
            <a:avLst/>
          </a:prstGeom>
        </p:spPr>
      </p:pic>
      <p:pic>
        <p:nvPicPr>
          <p:cNvPr id="25" name="Picture 24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46" y="1071546"/>
            <a:ext cx="2070476" cy="1762703"/>
          </a:xfrm>
          <a:prstGeom prst="rect">
            <a:avLst/>
          </a:prstGeom>
        </p:spPr>
      </p:pic>
      <p:pic>
        <p:nvPicPr>
          <p:cNvPr id="26" name="Picture 25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64" y="3643314"/>
            <a:ext cx="3188629" cy="2714644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3000364" y="4357694"/>
            <a:ext cx="2857520" cy="1285884"/>
          </a:xfrm>
          <a:prstGeom prst="wedgeRoundRectCallout">
            <a:avLst>
              <a:gd name="adj1" fmla="val 58515"/>
              <a:gd name="adj2" fmla="val -32322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kommt</a:t>
            </a:r>
            <a:r>
              <a:rPr lang="en-GB" sz="4000" b="1" dirty="0">
                <a:solidFill>
                  <a:schemeClr val="tx1"/>
                </a:solidFill>
              </a:rPr>
              <a:t> fast </a:t>
            </a:r>
            <a:r>
              <a:rPr lang="en-GB" sz="4000" b="1" dirty="0" err="1">
                <a:solidFill>
                  <a:schemeClr val="tx1"/>
                </a:solidFill>
              </a:rPr>
              <a:t>nie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She rarely comes at all.</a:t>
            </a:r>
          </a:p>
        </p:txBody>
      </p:sp>
      <p:pic>
        <p:nvPicPr>
          <p:cNvPr id="28" name="HandyVerbsToCome5DW.wav">
            <a:hlinkClick r:id="" action="ppaction://media"/>
          </p:cNvPr>
          <p:cNvPicPr>
            <a:picLocks noRot="1" noChangeAspect="1"/>
          </p:cNvPicPr>
          <p:nvPr>
            <a:wavAudioFile r:embed="rId2" name="HandyVerbsToCome5DW.wav"/>
          </p:nvPr>
        </p:nvPicPr>
        <p:blipFill>
          <a:blip r:embed="rId14" cstate="screen"/>
          <a:stretch>
            <a:fillRect/>
          </a:stretch>
        </p:blipFill>
        <p:spPr>
          <a:xfrm>
            <a:off x="8429652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26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7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nfusedwolfman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23072" y="-24"/>
            <a:ext cx="1055716" cy="1776224"/>
          </a:xfrm>
          <a:prstGeom prst="rect">
            <a:avLst/>
          </a:prstGeom>
        </p:spPr>
      </p:pic>
      <p:pic>
        <p:nvPicPr>
          <p:cNvPr id="15" name="Picture 14" descr="angrylightningbulb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85728"/>
            <a:ext cx="1571636" cy="1734355"/>
          </a:xfrm>
          <a:prstGeom prst="rect">
            <a:avLst/>
          </a:prstGeom>
        </p:spPr>
      </p:pic>
      <p:pic>
        <p:nvPicPr>
          <p:cNvPr id="16" name="Picture 15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0437" y="2285992"/>
            <a:ext cx="2195745" cy="4210059"/>
          </a:xfrm>
          <a:prstGeom prst="rect">
            <a:avLst/>
          </a:prstGeom>
        </p:spPr>
      </p:pic>
      <p:pic>
        <p:nvPicPr>
          <p:cNvPr id="17" name="Picture 16" descr="angrypotatohead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41554" y="2867020"/>
            <a:ext cx="1845156" cy="2276492"/>
          </a:xfrm>
          <a:prstGeom prst="rect">
            <a:avLst/>
          </a:prstGeom>
        </p:spPr>
      </p:pic>
      <p:pic>
        <p:nvPicPr>
          <p:cNvPr id="18" name="Picture 17" descr="angrycarrotface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604" y="2290775"/>
            <a:ext cx="2214578" cy="4210059"/>
          </a:xfrm>
          <a:prstGeom prst="rect">
            <a:avLst/>
          </a:prstGeom>
        </p:spPr>
      </p:pic>
      <p:pic>
        <p:nvPicPr>
          <p:cNvPr id="19" name="HandyVerbsToCome2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20" name="Picture 19" descr="confusedwolfman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78" y="0"/>
            <a:ext cx="1071570" cy="1802897"/>
          </a:xfrm>
          <a:prstGeom prst="rect">
            <a:avLst/>
          </a:prstGeom>
        </p:spPr>
      </p:pic>
      <p:pic>
        <p:nvPicPr>
          <p:cNvPr id="21" name="Picture 20" descr="angrylightningbulb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85728"/>
            <a:ext cx="1571636" cy="1734356"/>
          </a:xfrm>
          <a:prstGeom prst="rect">
            <a:avLst/>
          </a:prstGeom>
        </p:spPr>
      </p:pic>
      <p:pic>
        <p:nvPicPr>
          <p:cNvPr id="22" name="Picture 21" descr="angrypotatohead2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41554" y="2857496"/>
            <a:ext cx="1845156" cy="2276492"/>
          </a:xfrm>
          <a:prstGeom prst="rect">
            <a:avLst/>
          </a:prstGeom>
        </p:spPr>
      </p:pic>
      <p:pic>
        <p:nvPicPr>
          <p:cNvPr id="23" name="Picture 22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55371" y="3714752"/>
            <a:ext cx="3188629" cy="2714644"/>
          </a:xfrm>
          <a:prstGeom prst="rect">
            <a:avLst/>
          </a:prstGeom>
        </p:spPr>
      </p:pic>
      <p:pic>
        <p:nvPicPr>
          <p:cNvPr id="24" name="Picture 23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4712" y="1071546"/>
            <a:ext cx="2070476" cy="1762703"/>
          </a:xfrm>
          <a:prstGeom prst="rect">
            <a:avLst/>
          </a:prstGeom>
        </p:spPr>
      </p:pic>
      <p:pic>
        <p:nvPicPr>
          <p:cNvPr id="25" name="Picture 24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46" y="1071546"/>
            <a:ext cx="2070476" cy="1762703"/>
          </a:xfrm>
          <a:prstGeom prst="rect">
            <a:avLst/>
          </a:prstGeom>
        </p:spPr>
      </p:pic>
      <p:pic>
        <p:nvPicPr>
          <p:cNvPr id="26" name="Picture 25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64" y="3643314"/>
            <a:ext cx="3188629" cy="2714644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357158" y="428604"/>
            <a:ext cx="3500462" cy="1643074"/>
          </a:xfrm>
          <a:prstGeom prst="wedgeRoundRectCallout">
            <a:avLst>
              <a:gd name="adj1" fmla="val -819"/>
              <a:gd name="adj2" fmla="val 103586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kommen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jeden</a:t>
            </a:r>
            <a:r>
              <a:rPr lang="en-GB" sz="4000" b="1" dirty="0">
                <a:solidFill>
                  <a:schemeClr val="tx1"/>
                </a:solidFill>
              </a:rPr>
              <a:t> Tag </a:t>
            </a:r>
            <a:r>
              <a:rPr lang="en-GB" sz="4000" b="1" dirty="0" err="1">
                <a:solidFill>
                  <a:schemeClr val="tx1"/>
                </a:solidFill>
              </a:rPr>
              <a:t>früh</a:t>
            </a:r>
            <a:r>
              <a:rPr lang="en-GB" sz="4000" b="1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We come early every day.</a:t>
            </a:r>
          </a:p>
        </p:txBody>
      </p:sp>
      <p:pic>
        <p:nvPicPr>
          <p:cNvPr id="28" name="HandyVerbsToCome6DW.wav">
            <a:hlinkClick r:id="" action="ppaction://media"/>
          </p:cNvPr>
          <p:cNvPicPr>
            <a:picLocks noRot="1" noChangeAspect="1"/>
          </p:cNvPicPr>
          <p:nvPr>
            <a:wavAudioFile r:embed="rId2" name="HandyVerbsToCome6DW.wav"/>
          </p:nvPr>
        </p:nvPicPr>
        <p:blipFill>
          <a:blip r:embed="rId14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6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confusedwolfman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823072" y="-24"/>
            <a:ext cx="1055716" cy="1776224"/>
          </a:xfrm>
          <a:prstGeom prst="rect">
            <a:avLst/>
          </a:prstGeom>
        </p:spPr>
      </p:pic>
      <p:pic>
        <p:nvPicPr>
          <p:cNvPr id="15" name="Picture 14" descr="angrylightningbulb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85728"/>
            <a:ext cx="1571636" cy="1734355"/>
          </a:xfrm>
          <a:prstGeom prst="rect">
            <a:avLst/>
          </a:prstGeom>
        </p:spPr>
      </p:pic>
      <p:pic>
        <p:nvPicPr>
          <p:cNvPr id="16" name="Picture 15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90437" y="2285992"/>
            <a:ext cx="2029035" cy="4210059"/>
          </a:xfrm>
          <a:prstGeom prst="rect">
            <a:avLst/>
          </a:prstGeom>
        </p:spPr>
      </p:pic>
      <p:pic>
        <p:nvPicPr>
          <p:cNvPr id="17" name="Picture 16" descr="angrypotatohead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41554" y="2867020"/>
            <a:ext cx="1845156" cy="2276492"/>
          </a:xfrm>
          <a:prstGeom prst="rect">
            <a:avLst/>
          </a:prstGeom>
        </p:spPr>
      </p:pic>
      <p:pic>
        <p:nvPicPr>
          <p:cNvPr id="18" name="Picture 17" descr="angrycarrotface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71604" y="2285992"/>
            <a:ext cx="2029035" cy="4210059"/>
          </a:xfrm>
          <a:prstGeom prst="rect">
            <a:avLst/>
          </a:prstGeom>
        </p:spPr>
      </p:pic>
      <p:pic>
        <p:nvPicPr>
          <p:cNvPr id="19" name="HandyVerbsToCome2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9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20" name="Picture 19" descr="confusedwolfman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78" y="0"/>
            <a:ext cx="1071570" cy="1802897"/>
          </a:xfrm>
          <a:prstGeom prst="rect">
            <a:avLst/>
          </a:prstGeom>
        </p:spPr>
      </p:pic>
      <p:pic>
        <p:nvPicPr>
          <p:cNvPr id="21" name="Picture 20" descr="angrylightningbulb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6248" y="285728"/>
            <a:ext cx="1571636" cy="1734356"/>
          </a:xfrm>
          <a:prstGeom prst="rect">
            <a:avLst/>
          </a:prstGeom>
        </p:spPr>
      </p:pic>
      <p:pic>
        <p:nvPicPr>
          <p:cNvPr id="22" name="Picture 21" descr="angrypotatohead2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41554" y="2857496"/>
            <a:ext cx="1845156" cy="2276492"/>
          </a:xfrm>
          <a:prstGeom prst="rect">
            <a:avLst/>
          </a:prstGeom>
        </p:spPr>
      </p:pic>
      <p:pic>
        <p:nvPicPr>
          <p:cNvPr id="23" name="Picture 22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55371" y="3714752"/>
            <a:ext cx="3188629" cy="2714644"/>
          </a:xfrm>
          <a:prstGeom prst="rect">
            <a:avLst/>
          </a:prstGeom>
        </p:spPr>
      </p:pic>
      <p:pic>
        <p:nvPicPr>
          <p:cNvPr id="24" name="Picture 23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4712" y="1071546"/>
            <a:ext cx="2070476" cy="1762703"/>
          </a:xfrm>
          <a:prstGeom prst="rect">
            <a:avLst/>
          </a:prstGeom>
        </p:spPr>
      </p:pic>
      <p:pic>
        <p:nvPicPr>
          <p:cNvPr id="25" name="Picture 24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86546" y="1071546"/>
            <a:ext cx="2070476" cy="1762703"/>
          </a:xfrm>
          <a:prstGeom prst="rect">
            <a:avLst/>
          </a:prstGeom>
        </p:spPr>
      </p:pic>
      <p:pic>
        <p:nvPicPr>
          <p:cNvPr id="26" name="Picture 25" descr="angrydesk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64" y="3643314"/>
            <a:ext cx="3188629" cy="2714644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3000364" y="4286256"/>
            <a:ext cx="3071834" cy="1357322"/>
          </a:xfrm>
          <a:prstGeom prst="wedgeRoundRectCallout">
            <a:avLst>
              <a:gd name="adj1" fmla="val 57816"/>
              <a:gd name="adj2" fmla="val -35119"/>
              <a:gd name="adj3" fmla="val 16667"/>
            </a:avLst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kommen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früh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2" name="Round Diagonal Corner Rectangle 11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They do not come early.</a:t>
            </a:r>
          </a:p>
        </p:txBody>
      </p:sp>
      <p:pic>
        <p:nvPicPr>
          <p:cNvPr id="29" name="HandyVerbsToCome7DW.wav">
            <a:hlinkClick r:id="" action="ppaction://media"/>
          </p:cNvPr>
          <p:cNvPicPr>
            <a:picLocks noRot="1" noChangeAspect="1"/>
          </p:cNvPicPr>
          <p:nvPr>
            <a:wavAudioFile r:embed="rId2" name="HandyVerbsToCome7DW.wav"/>
          </p:nvPr>
        </p:nvPicPr>
        <p:blipFill>
          <a:blip r:embed="rId14" cstate="screen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ngrydesk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5955371" y="3714752"/>
            <a:ext cx="3188629" cy="2714644"/>
          </a:xfrm>
          <a:prstGeom prst="rect">
            <a:avLst/>
          </a:prstGeom>
        </p:spPr>
      </p:pic>
      <p:pic>
        <p:nvPicPr>
          <p:cNvPr id="11" name="Picture 10" descr="angrydesk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714712" y="1071546"/>
            <a:ext cx="2070476" cy="1762703"/>
          </a:xfrm>
          <a:prstGeom prst="rect">
            <a:avLst/>
          </a:prstGeom>
        </p:spPr>
      </p:pic>
      <p:pic>
        <p:nvPicPr>
          <p:cNvPr id="12" name="Picture 11" descr="angrydesk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6786546" y="1071546"/>
            <a:ext cx="2070476" cy="1762703"/>
          </a:xfrm>
          <a:prstGeom prst="rect">
            <a:avLst/>
          </a:prstGeom>
        </p:spPr>
      </p:pic>
      <p:pic>
        <p:nvPicPr>
          <p:cNvPr id="13" name="Picture 12" descr="angrydesk.bmp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428564" y="3643314"/>
            <a:ext cx="3188629" cy="27146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to </a:t>
            </a:r>
            <a:r>
              <a:rPr lang="en-GB" sz="6000" b="1" dirty="0"/>
              <a:t>come - </a:t>
            </a:r>
            <a:r>
              <a:rPr lang="en-GB" sz="6000" b="1"/>
              <a:t>kommen</a:t>
            </a:r>
            <a:endParaRPr lang="en-GB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14348" y="1643050"/>
            <a:ext cx="48577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come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come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He/she/it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comes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We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come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You (pl.)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come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They 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3438" y="1643050"/>
            <a:ext cx="48577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Ich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komme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Du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kommst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</a:t>
            </a:r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/Es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kommt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kommen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Ihr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(pl.)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kommt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Sie</a:t>
            </a: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kommen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15" name="HandyVerbsToCome8DW.wav">
            <a:hlinkClick r:id="" action="ppaction://media"/>
          </p:cNvPr>
          <p:cNvPicPr>
            <a:picLocks noRot="1" noChangeAspect="1"/>
          </p:cNvPicPr>
          <p:nvPr>
            <a:wavAudioFile r:embed="rId1" name="HandyVerbsToCome8DW.wav"/>
          </p:nvPr>
        </p:nvPicPr>
        <p:blipFill>
          <a:blip r:embed="rId4" cstate="screen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ngrydesk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5955371" y="3714752"/>
            <a:ext cx="3188629" cy="2714644"/>
          </a:xfrm>
          <a:prstGeom prst="rect">
            <a:avLst/>
          </a:prstGeom>
        </p:spPr>
      </p:pic>
      <p:pic>
        <p:nvPicPr>
          <p:cNvPr id="25" name="Picture 24" descr="angrydesk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3714712" y="1071546"/>
            <a:ext cx="2070476" cy="1762703"/>
          </a:xfrm>
          <a:prstGeom prst="rect">
            <a:avLst/>
          </a:prstGeom>
        </p:spPr>
      </p:pic>
      <p:pic>
        <p:nvPicPr>
          <p:cNvPr id="26" name="Picture 25" descr="angrydesk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flipH="1">
            <a:off x="6786546" y="1071546"/>
            <a:ext cx="2070476" cy="1762703"/>
          </a:xfrm>
          <a:prstGeom prst="rect">
            <a:avLst/>
          </a:prstGeom>
        </p:spPr>
      </p:pic>
      <p:pic>
        <p:nvPicPr>
          <p:cNvPr id="27" name="Picture 26" descr="angrydesk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428564" y="3643314"/>
            <a:ext cx="3188629" cy="27146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7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BFC34F97-7D27-D32A-D0F5-34EA89C37DC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784AB384-927D-CB8A-AE68-7F335FD5C17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56F1B0-2DCE-42BE-A876-A2326301C7E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187B916-5D14-41F5-AF0C-EA53D59B9E8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0EFDD83-24A5-4709-B071-3A09962B68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130</Words>
  <Application>Microsoft Office PowerPoint</Application>
  <PresentationFormat>On-screen Show (4:3)</PresentationFormat>
  <Paragraphs>30</Paragraphs>
  <Slides>9</Slides>
  <Notes>0</Notes>
  <HiddenSlides>0</HiddenSlides>
  <MMClips>16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Handy Verbs Present Tense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come - kommen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Verbs</dc:title>
  <dc:creator>David Wilson</dc:creator>
  <cp:lastModifiedBy>Bernardo Carvalho de Mello</cp:lastModifiedBy>
  <cp:revision>73</cp:revision>
  <dcterms:created xsi:type="dcterms:W3CDTF">2009-05-28T09:47:26Z</dcterms:created>
  <dcterms:modified xsi:type="dcterms:W3CDTF">2025-07-22T17:29:07Z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