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sldIdLst>
    <p:sldId id="256" r:id="rId6"/>
    <p:sldId id="311" r:id="rId7"/>
    <p:sldId id="312" r:id="rId8"/>
    <p:sldId id="314" r:id="rId9"/>
    <p:sldId id="315" r:id="rId10"/>
    <p:sldId id="316" r:id="rId11"/>
    <p:sldId id="318" r:id="rId12"/>
    <p:sldId id="319" r:id="rId13"/>
    <p:sldId id="317" r:id="rId14"/>
    <p:sldId id="320" r:id="rId15"/>
    <p:sldId id="263" r:id="rId16"/>
    <p:sldId id="32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0A84B-3797-49DB-B335-D12F05ED79F0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51E7C-A0A4-40B5-BF59-23B87A621E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Narrator is cloud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1E7C-A0A4-40B5-BF59-23B87A621E3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Narrator is </a:t>
            </a:r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1E7C-A0A4-40B5-BF59-23B87A621E3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Narrator is </a:t>
            </a:r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1E7C-A0A4-40B5-BF59-23B87A621E3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B0E2B-31C8-4FED-8C9E-E5A4D88467BA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ABC2E-98D1-49D0-B5F3-F556C73323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272681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A016E-5E15-4E9D-AFFB-F9BFAC04D526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67F4-9D75-4F3F-999B-4743C7CE82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969658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86516-11E2-4BCF-82B8-72468023D210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E8689-59D1-49EC-86DE-7C42857039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972994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6363-7788-4877-9088-42DD56081D7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C9C00-E944-4E90-A9F1-25F9C8CA42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61358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DD1DB-8DA4-46DE-88C0-3476516EA3E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8D22E-FA07-4B8A-A8EC-DC65E0BA45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403794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EDE50-0FC5-42B7-A8A4-0AF3D73058EE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6499A-E0AC-4F17-B6CD-13E14FC676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164935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96E24-B782-447C-AB2E-44CAE0034CAA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88D1A-99AD-4DB1-8EBB-ED02C404C6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079724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A7902-2025-4D1C-97D5-567BED3CB0FC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8ABDA-71F8-4B43-91C8-DE8B482DBF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02520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7CD76-D6B7-4B56-84C1-F13AD0AFE9C6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AD87B-E72F-4855-8F7D-484A8EE713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447739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2374F-507F-4022-B65E-3F0B66573610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EEA96-1B28-4825-9AD9-2F14FCBCB1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932673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94943-274C-4A27-901D-A503F884BF9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9871-5EB7-4AA7-AC92-15F3944C42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96923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FBE301-23E1-4CC6-914F-ABFCDC6B1D8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D063C9-F778-4B4B-A327-15448CDB21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04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3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0.wav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1.wav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audio" Target="../media/audio13.wav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audio" Target="../media/audio12.wav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microsoft.com/office/2007/relationships/hdphoto" Target="../media/hdphoto1.wdp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13.jpe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3857628"/>
            <a:ext cx="6700862" cy="1752600"/>
          </a:xfrm>
        </p:spPr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drink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trinken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ntanella  Rubinetto Tap, drinking fountain by pizzodisevo (doing TENS for pain 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do I drink?</a:t>
            </a:r>
          </a:p>
        </p:txBody>
      </p:sp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5" y="1571612"/>
            <a:ext cx="4143375" cy="3343275"/>
          </a:xfrm>
          <a:prstGeom prst="rect">
            <a:avLst/>
          </a:prstGeom>
        </p:spPr>
      </p:pic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57232"/>
            <a:ext cx="2609850" cy="4391025"/>
          </a:xfrm>
          <a:prstGeom prst="rect">
            <a:avLst/>
          </a:prstGeom>
        </p:spPr>
      </p:pic>
      <p:pic>
        <p:nvPicPr>
          <p:cNvPr id="7" name="Picture 6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5" y="1571612"/>
            <a:ext cx="4143375" cy="3343275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500298" y="571480"/>
            <a:ext cx="2786082" cy="1428760"/>
          </a:xfrm>
          <a:prstGeom prst="wedgeRoundRectCallout">
            <a:avLst>
              <a:gd name="adj1" fmla="val 49594"/>
              <a:gd name="adj2" fmla="val 8916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trinke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3" name="HandyVerbsToDrink - 2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2.wav"/>
          </p:nvPr>
        </p:nvPicPr>
        <p:blipFill>
          <a:blip r:embed="rId7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ow - Got Milk - Dedham, Essex, England - Monday September 3rd 2007 by law_keve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You drink milk.</a:t>
            </a:r>
          </a:p>
        </p:txBody>
      </p:sp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57232"/>
            <a:ext cx="2609850" cy="4391025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500298" y="285728"/>
            <a:ext cx="4000528" cy="1000132"/>
          </a:xfrm>
          <a:prstGeom prst="wedgeRoundRectCallout">
            <a:avLst>
              <a:gd name="adj1" fmla="val -45106"/>
              <a:gd name="adj2" fmla="val 21735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</a:t>
            </a:r>
            <a:r>
              <a:rPr lang="en-GB" sz="4000" b="1" dirty="0" err="1">
                <a:solidFill>
                  <a:schemeClr val="tx1"/>
                </a:solidFill>
              </a:rPr>
              <a:t>trinkst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Milch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2" name="Picture 11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5" y="1571612"/>
            <a:ext cx="4143375" cy="3343275"/>
          </a:xfrm>
          <a:prstGeom prst="rect">
            <a:avLst/>
          </a:prstGeom>
        </p:spPr>
      </p:pic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57232"/>
            <a:ext cx="2609850" cy="4391025"/>
          </a:xfrm>
          <a:prstGeom prst="rect">
            <a:avLst/>
          </a:prstGeom>
        </p:spPr>
      </p:pic>
      <p:pic>
        <p:nvPicPr>
          <p:cNvPr id="14" name="HandyVerbsToDrink - 3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ow - Got Milk - Dedham, Essex, England - Monday September 3rd 2007 by law_keven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No, they drink milk, I drink sea water I’m sure.</a:t>
            </a:r>
          </a:p>
        </p:txBody>
      </p:sp>
      <p:pic>
        <p:nvPicPr>
          <p:cNvPr id="9" name="Picture 8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5" y="2590815"/>
            <a:ext cx="4486275" cy="2981325"/>
          </a:xfrm>
          <a:prstGeom prst="rect">
            <a:avLst/>
          </a:prstGeom>
        </p:spPr>
      </p:pic>
      <p:pic>
        <p:nvPicPr>
          <p:cNvPr id="10" name="Picture 9" descr="angrylight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072066" y="1981219"/>
            <a:ext cx="3771900" cy="4162425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85720" y="285728"/>
            <a:ext cx="5857916" cy="1928826"/>
          </a:xfrm>
          <a:prstGeom prst="wedgeRoundRectCallout">
            <a:avLst>
              <a:gd name="adj1" fmla="val 103864"/>
              <a:gd name="adj2" fmla="val -681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Nein,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Milch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mir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sicher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Meerwasser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2" name="HandyVerbsToDrink - 4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4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rolley by macieklew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 drinks sea water, but he’s stupid.</a:t>
            </a:r>
          </a:p>
        </p:txBody>
      </p:sp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08"/>
            <a:ext cx="3667125" cy="4524375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071802" y="357166"/>
            <a:ext cx="5786478" cy="1428760"/>
          </a:xfrm>
          <a:prstGeom prst="wedgeRoundRectCallout">
            <a:avLst>
              <a:gd name="adj1" fmla="val -138439"/>
              <a:gd name="adj2" fmla="val -8550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Meerwasser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aber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doof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HandyVerbsToDrink - 5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5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ea Table by Sherry's Rose Cottage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-1"/>
            <a:ext cx="9144032" cy="6089927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She drinks tea.</a:t>
            </a:r>
          </a:p>
        </p:txBody>
      </p:sp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00825" y="357166"/>
            <a:ext cx="2543175" cy="527685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071802" y="357166"/>
            <a:ext cx="3929090" cy="928694"/>
          </a:xfrm>
          <a:prstGeom prst="wedgeRoundRectCallout">
            <a:avLst>
              <a:gd name="adj1" fmla="val -125270"/>
              <a:gd name="adj2" fmla="val -10550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trinkt</a:t>
            </a:r>
            <a:r>
              <a:rPr lang="en-GB" sz="4000" b="1" dirty="0">
                <a:solidFill>
                  <a:schemeClr val="tx1"/>
                </a:solidFill>
              </a:rPr>
              <a:t> Tee.</a:t>
            </a:r>
          </a:p>
        </p:txBody>
      </p:sp>
      <p:pic>
        <p:nvPicPr>
          <p:cNvPr id="8" name="HandyVerbsToDrink - 6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6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ontanella  Rubinetto Tap, drinking fountain by pizzodisevo (doing TENS for pain )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So, what do you want to drink?</a:t>
            </a:r>
          </a:p>
        </p:txBody>
      </p:sp>
      <p:pic>
        <p:nvPicPr>
          <p:cNvPr id="3" name="Picture 2" descr="confusedwolfman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57232"/>
            <a:ext cx="2609850" cy="43910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214810" y="4071942"/>
            <a:ext cx="4322031" cy="1428760"/>
          </a:xfrm>
          <a:prstGeom prst="wedgeRoundRectCallout">
            <a:avLst>
              <a:gd name="adj1" fmla="val -88633"/>
              <a:gd name="adj2" fmla="val -561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Also, was </a:t>
            </a:r>
            <a:r>
              <a:rPr lang="en-GB" sz="4000" b="1" dirty="0" err="1">
                <a:solidFill>
                  <a:schemeClr val="tx1"/>
                </a:solidFill>
              </a:rPr>
              <a:t>willst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 dirty="0" err="1">
                <a:solidFill>
                  <a:schemeClr val="tx1"/>
                </a:solidFill>
              </a:rPr>
              <a:t>trinken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8" name="Picture 7" descr="confusedwolfma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857232"/>
            <a:ext cx="2609850" cy="4391025"/>
          </a:xfrm>
          <a:prstGeom prst="rect">
            <a:avLst/>
          </a:prstGeom>
        </p:spPr>
      </p:pic>
      <p:pic>
        <p:nvPicPr>
          <p:cNvPr id="10" name="HandyVerbsToDrink - 7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5" y="0"/>
            <a:ext cx="4143375" cy="3343275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rolley by macieklew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Erm</a:t>
            </a:r>
            <a:r>
              <a:rPr lang="en-GB" sz="3600" b="1" dirty="0">
                <a:solidFill>
                  <a:schemeClr val="tx1"/>
                </a:solidFill>
              </a:rPr>
              <a:t>… yeah… Sea water, please.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57232"/>
            <a:ext cx="2609850" cy="43910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286116" y="4071942"/>
            <a:ext cx="4857784" cy="1428760"/>
          </a:xfrm>
          <a:prstGeom prst="wedgeRoundRectCallout">
            <a:avLst>
              <a:gd name="adj1" fmla="val 19043"/>
              <a:gd name="adj2" fmla="val -11083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Ähm</a:t>
            </a:r>
            <a:r>
              <a:rPr lang="en-GB" sz="4000" b="1" dirty="0">
                <a:solidFill>
                  <a:schemeClr val="tx1"/>
                </a:solidFill>
              </a:rPr>
              <a:t>… </a:t>
            </a:r>
            <a:r>
              <a:rPr lang="en-GB" sz="4000" b="1" dirty="0" err="1">
                <a:solidFill>
                  <a:schemeClr val="tx1"/>
                </a:solidFill>
              </a:rPr>
              <a:t>ja</a:t>
            </a:r>
            <a:r>
              <a:rPr lang="en-GB" sz="4000" b="1" dirty="0">
                <a:solidFill>
                  <a:schemeClr val="tx1"/>
                </a:solidFill>
              </a:rPr>
              <a:t>… </a:t>
            </a:r>
          </a:p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Meerwasser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bitte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1" name="HandyVerbsToDrink - 8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8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0" name="Picture 9" descr="angryghostclou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5" y="0"/>
            <a:ext cx="4143375" cy="3343275"/>
          </a:xfrm>
          <a:prstGeom prst="rect">
            <a:avLst/>
          </a:prstGeom>
        </p:spPr>
      </p:pic>
      <p:pic>
        <p:nvPicPr>
          <p:cNvPr id="9" name="Picture 8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57" y="0"/>
            <a:ext cx="4143375" cy="334327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rolley by macieklew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pic>
        <p:nvPicPr>
          <p:cNvPr id="16" name="Picture 15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642918"/>
            <a:ext cx="4143375" cy="33432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 drink sea water and we’re happy.</a:t>
            </a:r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5728"/>
            <a:ext cx="3667125" cy="4524375"/>
          </a:xfrm>
          <a:prstGeom prst="rect">
            <a:avLst/>
          </a:prstGeom>
        </p:spPr>
      </p:pic>
      <p:pic>
        <p:nvPicPr>
          <p:cNvPr id="11" name="Picture 10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642918"/>
            <a:ext cx="4143375" cy="3343275"/>
          </a:xfrm>
          <a:prstGeom prst="rect">
            <a:avLst/>
          </a:prstGeom>
        </p:spPr>
      </p:pic>
      <p:pic>
        <p:nvPicPr>
          <p:cNvPr id="14" name="Picture 13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5728"/>
            <a:ext cx="3667125" cy="4524375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2500298" y="4214818"/>
            <a:ext cx="4857784" cy="1428760"/>
          </a:xfrm>
          <a:prstGeom prst="wedgeRoundRectCallout">
            <a:avLst>
              <a:gd name="adj1" fmla="val 24925"/>
              <a:gd name="adj2" fmla="val -14016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We drink sea water and we’re happy.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500298" y="4071942"/>
            <a:ext cx="6072230" cy="1571636"/>
          </a:xfrm>
          <a:prstGeom prst="wedgeRoundRectCallout">
            <a:avLst>
              <a:gd name="adj1" fmla="val -36643"/>
              <a:gd name="adj2" fmla="val -8683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Meerwasser</a:t>
            </a:r>
            <a:r>
              <a:rPr lang="en-GB" sz="4000" b="1" dirty="0">
                <a:solidFill>
                  <a:schemeClr val="tx1"/>
                </a:solidFill>
              </a:rPr>
              <a:t> und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sind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glücklich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5" name="HandyVerbsToDrink - 9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Trolley by macieklew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YOU DRINK SEA WATER!!!???!!!</a:t>
            </a:r>
          </a:p>
        </p:txBody>
      </p:sp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3539" y="642919"/>
            <a:ext cx="2478960" cy="2000264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0"/>
            <a:ext cx="2142368" cy="2643182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28604"/>
            <a:ext cx="2543175" cy="527685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571868" y="3429000"/>
            <a:ext cx="5143536" cy="1357322"/>
          </a:xfrm>
          <a:prstGeom prst="wedgeRoundRectCallout">
            <a:avLst>
              <a:gd name="adj1" fmla="val -85504"/>
              <a:gd name="adj2" fmla="val -9848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trinkt</a:t>
            </a:r>
            <a:r>
              <a:rPr lang="en-GB" sz="4000" b="1" dirty="0">
                <a:solidFill>
                  <a:schemeClr val="tx1"/>
                </a:solidFill>
              </a:rPr>
              <a:t> MEERWASSER!!!???!!!</a:t>
            </a:r>
          </a:p>
        </p:txBody>
      </p:sp>
      <p:pic>
        <p:nvPicPr>
          <p:cNvPr id="13" name="Picture 12" descr="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28604"/>
            <a:ext cx="2543175" cy="5276850"/>
          </a:xfrm>
          <a:prstGeom prst="rect">
            <a:avLst/>
          </a:prstGeom>
        </p:spPr>
      </p:pic>
      <p:pic>
        <p:nvPicPr>
          <p:cNvPr id="15" name="HandyVerbsToDrink - 10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Trolley by macieklew.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pic>
        <p:nvPicPr>
          <p:cNvPr id="4" name="Picture 3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093539" y="642919"/>
            <a:ext cx="2478960" cy="2000264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929058" y="0"/>
            <a:ext cx="2142368" cy="2643182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428604"/>
            <a:ext cx="2543175" cy="527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 - </a:t>
            </a:r>
            <a:r>
              <a:rPr lang="en-GB" sz="6000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trinken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714488"/>
            <a:ext cx="8429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	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			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drinks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(pl.)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trinkt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drink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trinken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	</a:t>
            </a:r>
          </a:p>
        </p:txBody>
      </p:sp>
      <p:pic>
        <p:nvPicPr>
          <p:cNvPr id="8" name="HandyVerbsToDrink - 11.wav">
            <a:hlinkClick r:id="" action="ppaction://media"/>
          </p:cNvPr>
          <p:cNvPicPr>
            <a:picLocks noRot="1" noChangeAspect="1"/>
          </p:cNvPicPr>
          <p:nvPr>
            <a:wavAudioFile r:embed="rId1" name="HandyVerbsToDrink - 11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Trolley by macieklew.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2142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4CB9DB68-A0B4-243F-1270-B1EBE450E5C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3F603510-BF7C-680E-0A09-673C7151C92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C5037B-9CC3-4E0D-9292-D2D99D919A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EADB66-B84B-42A0-B66C-197F580BA09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5CBF8F9-7E80-464F-A55A-F9FE1061B1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224</Words>
  <Application>Microsoft Office PowerPoint</Application>
  <PresentationFormat>On-screen Show (4:3)</PresentationFormat>
  <Paragraphs>40</Paragraphs>
  <Slides>12</Slides>
  <Notes>3</Notes>
  <HiddenSlides>0</HiddenSlides>
  <MMClips>13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1_Office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drink - trinken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87</cp:revision>
  <dcterms:created xsi:type="dcterms:W3CDTF">2009-05-28T09:47:26Z</dcterms:created>
  <dcterms:modified xsi:type="dcterms:W3CDTF">2025-07-22T17:27:42Z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