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56" r:id="rId6"/>
    <p:sldId id="311" r:id="rId7"/>
    <p:sldId id="312" r:id="rId8"/>
    <p:sldId id="315" r:id="rId9"/>
    <p:sldId id="316" r:id="rId10"/>
    <p:sldId id="314" r:id="rId11"/>
    <p:sldId id="317" r:id="rId12"/>
    <p:sldId id="318" r:id="rId13"/>
    <p:sldId id="263" r:id="rId14"/>
    <p:sldId id="31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22131-9FBF-40BF-97E6-AC93BBD01173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E6C84-A7C4-4A04-865A-5073933A703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Narrator is </a:t>
            </a:r>
            <a:r>
              <a:rPr lang="en-GB" dirty="0" err="1"/>
              <a:t>wolfman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E6C84-A7C4-4A04-865A-5073933A703A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C44A-20C8-4B09-9740-00D27E7332AB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7B5A6-0D2E-4FA8-A75F-4586B435A9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156310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362E-B838-4BF2-9D37-F7370E761D2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8D2F7-1812-48E1-BE86-C75D3EAA3D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760825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021C8-12F9-4569-B512-83BF5EBE50CF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3EA4C-8594-4838-96E3-0B1BB8ACE1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665590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BC1DA-0204-40C0-A775-2B518FFE30DF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9D1FC-8DB1-494F-AA65-AEFE3D2E05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840996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DAC06-F2F5-458A-B344-6D3E1828F7DE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A8040-0B57-4946-80B7-3023376308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604168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5573D-76F7-435B-A133-E79910E417A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9D1DC-7799-4D80-9AEC-60911B19EA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680259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8B7DC-6E80-4208-9A61-4468A05F391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4BBCB-4B53-4329-A2EA-1AB77EFFDF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044936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EB7A2-1FC8-4D4E-93A1-30E22CC8AC3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5C17D-93A9-4AFD-A02C-7DE76129E7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877788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86F03-A35B-41FA-BE8F-A101DD873D39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ADFF-2317-44C0-A6F2-82DACDE449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833725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6EAE1-6841-4FF0-8DE6-2CFCBD52D6C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8EAA3-970D-49C7-ABB8-8B6FF7D5E0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204379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D2776-3299-461E-8018-F8A1749F477F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6CDAB-3935-46D6-B15E-D9A4AD173C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38779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41FE5C-4696-47DB-A2CB-F43FADAE5CB9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6ECAF0-EC22-4C53-AFF3-61DF494B59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59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slideLayout" Target="../slideLayouts/slideLayout12.xml"/><Relationship Id="rId21" Type="http://schemas.microsoft.com/office/2007/relationships/hdphoto" Target="../media/hdphoto1.wdp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audio" Target="../media/audio11.wav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openxmlformats.org/officeDocument/2006/relationships/audio" Target="../media/audio10.wav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1.png"/><Relationship Id="rId4" Type="http://schemas.openxmlformats.org/officeDocument/2006/relationships/image" Target="../media/image2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eat - </a:t>
            </a:r>
            <a:r>
              <a:rPr lang="en-GB" sz="7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essen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eat carrots.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0042"/>
            <a:ext cx="2609850" cy="439102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286380" y="357166"/>
            <a:ext cx="2543175" cy="527685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714612" y="857232"/>
            <a:ext cx="2714644" cy="1643074"/>
          </a:xfrm>
          <a:prstGeom prst="wedgeRoundRectCallout">
            <a:avLst>
              <a:gd name="adj1" fmla="val -56622"/>
              <a:gd name="adj2" fmla="val 9148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9" name="Picture 8" descr="confusedwolfman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500042"/>
            <a:ext cx="2609850" cy="4391025"/>
          </a:xfrm>
          <a:prstGeom prst="rect">
            <a:avLst/>
          </a:prstGeom>
        </p:spPr>
      </p:pic>
      <p:pic>
        <p:nvPicPr>
          <p:cNvPr id="11" name="HandyVerbs-ToEat - 2.wav">
            <a:hlinkClick r:id="" action="ppaction://media"/>
          </p:cNvPr>
          <p:cNvPicPr>
            <a:picLocks noRot="1" noChangeAspect="1"/>
          </p:cNvPicPr>
          <p:nvPr>
            <a:wavAudioFile r:embed="rId1" name="HandyVerbs-ToEat - 2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Do you eat carrots?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0042"/>
            <a:ext cx="2609850" cy="439102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286380" y="357166"/>
            <a:ext cx="2543175" cy="527685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714612" y="857232"/>
            <a:ext cx="2714644" cy="1643074"/>
          </a:xfrm>
          <a:prstGeom prst="wedgeRoundRectCallout">
            <a:avLst>
              <a:gd name="adj1" fmla="val -56622"/>
              <a:gd name="adj2" fmla="val 7525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Isst</a:t>
            </a:r>
            <a:r>
              <a:rPr lang="en-GB" sz="4000" b="1" dirty="0">
                <a:solidFill>
                  <a:schemeClr val="tx1"/>
                </a:solidFill>
              </a:rPr>
              <a:t> du </a:t>
            </a:r>
            <a:r>
              <a:rPr lang="en-GB" sz="4000" b="1" dirty="0" err="1">
                <a:solidFill>
                  <a:schemeClr val="tx1"/>
                </a:solidFill>
              </a:rPr>
              <a:t>Karotten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9" name="Picture 8" descr="confusedwolfman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500042"/>
            <a:ext cx="2609850" cy="4391025"/>
          </a:xfrm>
          <a:prstGeom prst="rect">
            <a:avLst/>
          </a:prstGeom>
        </p:spPr>
      </p:pic>
      <p:pic>
        <p:nvPicPr>
          <p:cNvPr id="10" name="HandyVerbs-ToEat - 3.wav">
            <a:hlinkClick r:id="" action="ppaction://media"/>
          </p:cNvPr>
          <p:cNvPicPr>
            <a:picLocks noRot="1" noChangeAspect="1"/>
          </p:cNvPicPr>
          <p:nvPr>
            <a:wavAudioFile r:embed="rId1" name="HandyVerbs-ToEat - 3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 eats Carrots!!??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0042"/>
            <a:ext cx="2609850" cy="439102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286380" y="357166"/>
            <a:ext cx="2543175" cy="527685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643174" y="857232"/>
            <a:ext cx="3143272" cy="1643074"/>
          </a:xfrm>
          <a:prstGeom prst="wedgeRoundRectCallout">
            <a:avLst>
              <a:gd name="adj1" fmla="val 42325"/>
              <a:gd name="adj2" fmla="val 7525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</a:t>
            </a:r>
            <a:r>
              <a:rPr lang="en-GB" sz="4000" b="1" dirty="0">
                <a:solidFill>
                  <a:schemeClr val="tx1"/>
                </a:solidFill>
              </a:rPr>
              <a:t>!!??</a:t>
            </a:r>
          </a:p>
        </p:txBody>
      </p:sp>
      <p:pic>
        <p:nvPicPr>
          <p:cNvPr id="7" name="Picture 6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286380" y="357166"/>
            <a:ext cx="2543175" cy="5276850"/>
          </a:xfrm>
          <a:prstGeom prst="rect">
            <a:avLst/>
          </a:prstGeom>
        </p:spPr>
      </p:pic>
      <p:pic>
        <p:nvPicPr>
          <p:cNvPr id="9" name="HandyVerbs-ToEat - 4.wav">
            <a:hlinkClick r:id="" action="ppaction://media"/>
          </p:cNvPr>
          <p:cNvPicPr>
            <a:picLocks noRot="1" noChangeAspect="1"/>
          </p:cNvPicPr>
          <p:nvPr>
            <a:wavAudioFile r:embed="rId1" name="HandyVerbs-ToEat - 4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650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5151 0.0002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78698 -0.00718 " pathEditMode="relative" rAng="0" ptsTypes="AA">
                                      <p:cBhvr>
                                        <p:cTn id="13" dur="2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" y="-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Ah, She doesn’t eat carrots.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0042"/>
            <a:ext cx="2609850" cy="43910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857488" y="857232"/>
            <a:ext cx="4500594" cy="1643074"/>
          </a:xfrm>
          <a:prstGeom prst="wedgeRoundRectCallout">
            <a:avLst>
              <a:gd name="adj1" fmla="val -57323"/>
              <a:gd name="adj2" fmla="val 8916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Ach,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Picture 5" descr="confusedwolfman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500042"/>
            <a:ext cx="2609850" cy="4391025"/>
          </a:xfrm>
          <a:prstGeom prst="rect">
            <a:avLst/>
          </a:prstGeom>
        </p:spPr>
      </p:pic>
      <p:pic>
        <p:nvPicPr>
          <p:cNvPr id="8" name="HandyVerbs-ToEat - 5.wav">
            <a:hlinkClick r:id="" action="ppaction://media"/>
          </p:cNvPr>
          <p:cNvPicPr>
            <a:picLocks noRot="1" noChangeAspect="1"/>
          </p:cNvPicPr>
          <p:nvPr>
            <a:wavAudioFile r:embed="rId1" name="HandyVerbs-ToEat - 5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9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fé-Restaurant Amsterdam by wili_hybrid."/>
          <p:cNvPicPr>
            <a:picLocks noChangeAspect="1" noChangeArrowheads="1"/>
          </p:cNvPicPr>
          <p:nvPr/>
        </p:nvPicPr>
        <p:blipFill>
          <a:blip r:embed="rId4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Maybe they eat carrots.</a:t>
            </a:r>
          </a:p>
        </p:txBody>
      </p:sp>
      <p:pic>
        <p:nvPicPr>
          <p:cNvPr id="4" name="Picture 3" descr="angrytoasterbrow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357430"/>
            <a:ext cx="4486275" cy="2981325"/>
          </a:xfrm>
          <a:prstGeom prst="rect">
            <a:avLst/>
          </a:prstGeom>
        </p:spPr>
      </p:pic>
      <p:pic>
        <p:nvPicPr>
          <p:cNvPr id="5" name="Picture 4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1695467"/>
            <a:ext cx="3771900" cy="41624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857488" y="357166"/>
            <a:ext cx="5429288" cy="1143008"/>
          </a:xfrm>
          <a:prstGeom prst="wedgeRoundRectCallout">
            <a:avLst>
              <a:gd name="adj1" fmla="val -104340"/>
              <a:gd name="adj2" fmla="val -4416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Vielleicht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HandyVerbs-ToEat - 6.wav">
            <a:hlinkClick r:id="" action="ppaction://media"/>
          </p:cNvPr>
          <p:cNvPicPr>
            <a:picLocks noRot="1" noChangeAspect="1"/>
          </p:cNvPicPr>
          <p:nvPr>
            <a:wavAudioFile r:embed="rId1" name="HandyVerbs-ToEat - 6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No, we like to eat potatoes.</a:t>
            </a:r>
          </a:p>
        </p:txBody>
      </p:sp>
      <p:pic>
        <p:nvPicPr>
          <p:cNvPr id="4" name="Picture 3" descr="angrytoasterbrow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338409"/>
            <a:ext cx="4486275" cy="2981325"/>
          </a:xfrm>
          <a:prstGeom prst="rect">
            <a:avLst/>
          </a:prstGeom>
        </p:spPr>
      </p:pic>
      <p:pic>
        <p:nvPicPr>
          <p:cNvPr id="5" name="Picture 4" descr="angrylightningbulb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1695467"/>
            <a:ext cx="3771900" cy="41624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285984" y="357166"/>
            <a:ext cx="6000792" cy="1143008"/>
          </a:xfrm>
          <a:prstGeom prst="wedgeRoundRectCallout">
            <a:avLst>
              <a:gd name="adj1" fmla="val -30055"/>
              <a:gd name="adj2" fmla="val 7750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No, we like to eat potato.</a:t>
            </a:r>
          </a:p>
        </p:txBody>
      </p:sp>
      <p:pic>
        <p:nvPicPr>
          <p:cNvPr id="9" name="Picture 8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1695467"/>
            <a:ext cx="3771900" cy="4162425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338409"/>
            <a:ext cx="4486275" cy="298132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2285984" y="357166"/>
            <a:ext cx="6000792" cy="1143008"/>
          </a:xfrm>
          <a:prstGeom prst="wedgeRoundRectCallout">
            <a:avLst>
              <a:gd name="adj1" fmla="val 24231"/>
              <a:gd name="adj2" fmla="val 11416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Nein,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gerne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Kartoffeln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1" name="HandyVerbs-ToEat - 7.wav">
            <a:hlinkClick r:id="" action="ppaction://media"/>
          </p:cNvPr>
          <p:cNvPicPr>
            <a:picLocks noRot="1" noChangeAspect="1"/>
          </p:cNvPicPr>
          <p:nvPr>
            <a:wavAudioFile r:embed="rId1" name="HandyVerbs-ToEat - 7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9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2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You eat potatoes?!? Me too!!!</a:t>
            </a:r>
          </a:p>
        </p:txBody>
      </p:sp>
      <p:pic>
        <p:nvPicPr>
          <p:cNvPr id="4" name="Picture 3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8437" y="1166812"/>
            <a:ext cx="3667125" cy="4524375"/>
          </a:xfrm>
          <a:prstGeom prst="rect">
            <a:avLst/>
          </a:prstGeom>
        </p:spPr>
      </p:pic>
      <p:pic>
        <p:nvPicPr>
          <p:cNvPr id="6" name="Picture 5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8437" y="1142984"/>
            <a:ext cx="3667125" cy="4524375"/>
          </a:xfrm>
          <a:prstGeom prst="rect">
            <a:avLst/>
          </a:prstGeom>
        </p:spPr>
      </p:pic>
      <p:pic>
        <p:nvPicPr>
          <p:cNvPr id="7" name="HandyVerbs-ToEat - 8.wav">
            <a:hlinkClick r:id="" action="ppaction://media"/>
          </p:cNvPr>
          <p:cNvPicPr>
            <a:picLocks noRot="1" noChangeAspect="1"/>
          </p:cNvPicPr>
          <p:nvPr>
            <a:wavAudioFile r:embed="rId1" name="HandyVerbs-ToEat - 8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643042" y="71414"/>
            <a:ext cx="6858048" cy="1143008"/>
          </a:xfrm>
          <a:prstGeom prst="wedgeRoundRectCallout">
            <a:avLst>
              <a:gd name="adj1" fmla="val 18278"/>
              <a:gd name="adj2" fmla="val 17845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Kartoffeln</a:t>
            </a:r>
            <a:r>
              <a:rPr lang="en-GB" sz="4000" b="1" dirty="0">
                <a:solidFill>
                  <a:schemeClr val="tx1"/>
                </a:solidFill>
              </a:rPr>
              <a:t>?!? </a:t>
            </a:r>
            <a:br>
              <a:rPr lang="en-GB" sz="4000" b="1" dirty="0">
                <a:solidFill>
                  <a:schemeClr val="tx1"/>
                </a:solidFill>
              </a:rPr>
            </a:b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auch</a:t>
            </a:r>
            <a:r>
              <a:rPr lang="en-GB" sz="4000" b="1" dirty="0">
                <a:solidFill>
                  <a:schemeClr val="tx1"/>
                </a:solidFill>
              </a:rPr>
              <a:t>!!!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afé-Restaurant Amsterdam by wili_hybrid.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</a:t>
            </a:r>
            <a:r>
              <a:rPr lang="en-GB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 - </a:t>
            </a:r>
            <a:r>
              <a:rPr lang="en-GB" sz="6000" b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essen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714488"/>
            <a:ext cx="8429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	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esse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				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isst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/It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eats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/Es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isst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	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essen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(pl.)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esst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eat	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essen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	</a:t>
            </a:r>
          </a:p>
        </p:txBody>
      </p:sp>
      <p:pic>
        <p:nvPicPr>
          <p:cNvPr id="5" name="HandyVerbs-ToEat - 9.wav">
            <a:hlinkClick r:id="" action="ppaction://media"/>
          </p:cNvPr>
          <p:cNvPicPr>
            <a:picLocks noRot="1" noChangeAspect="1"/>
          </p:cNvPicPr>
          <p:nvPr>
            <a:wavAudioFile r:embed="rId1" name="HandyVerbs-ToEat - 9.wav"/>
          </p:nvPr>
        </p:nvPicPr>
        <p:blipFill>
          <a:blip r:embed="rId4" cstate="screen"/>
          <a:stretch>
            <a:fillRect/>
          </a:stretch>
        </p:blipFill>
        <p:spPr>
          <a:xfrm>
            <a:off x="8429652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afé-Restaurant Amsterdam by wili_hybrid."/>
          <p:cNvPicPr>
            <a:picLocks noChangeAspect="1" noChangeArrowheads="1"/>
          </p:cNvPicPr>
          <p:nvPr/>
        </p:nvPicPr>
        <p:blipFill>
          <a:blip r:embed="rId4" cstate="screen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8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1F79AB7A-C0EE-420D-759A-2FF9EC5977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2BAA820E-0A0A-2E01-011E-6445E8A5499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9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DD9F37-CCB2-42BF-A0F0-C5794D09DF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696DB6-589B-4201-B6D9-E65F098B4A5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1067AF3-99A3-4D15-9640-357114F535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170</Words>
  <Application>Microsoft Office PowerPoint</Application>
  <PresentationFormat>On-screen Show (4:3)</PresentationFormat>
  <Paragraphs>30</Paragraphs>
  <Slides>10</Slides>
  <Notes>1</Notes>
  <HiddenSlides>0</HiddenSlides>
  <MMClips>11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1_Office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eat - essen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80</cp:revision>
  <dcterms:created xsi:type="dcterms:W3CDTF">2009-05-28T09:47:26Z</dcterms:created>
  <dcterms:modified xsi:type="dcterms:W3CDTF">2025-07-22T17:27:20Z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