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media1.wav" ContentType="audio/x-wav"/>
  <Override PartName="/ppt/media/media2.wav" ContentType="audio/x-wav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303" r:id="rId6"/>
    <p:sldId id="304" r:id="rId7"/>
    <p:sldId id="305" r:id="rId8"/>
    <p:sldId id="308" r:id="rId9"/>
    <p:sldId id="306" r:id="rId10"/>
    <p:sldId id="307" r:id="rId11"/>
    <p:sldId id="309" r:id="rId12"/>
    <p:sldId id="310" r:id="rId13"/>
    <p:sldId id="311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26"/>
  </p:normalViewPr>
  <p:slideViewPr>
    <p:cSldViewPr>
      <p:cViewPr varScale="1">
        <p:scale>
          <a:sx n="107" d="100"/>
          <a:sy n="107" d="100"/>
        </p:scale>
        <p:origin x="2304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2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4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5.wav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6.wav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7.wav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8.wav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9.wav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microsoft.com/office/2007/relationships/media" Target="../media/media2.wav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audio" Target="../media/media1.wav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microsoft.com/office/2007/relationships/media" Target="../media/media1.wav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microsoft.com/office/2007/relationships/hdphoto" Target="../media/hdphoto1.wdp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audio" Target="../media/media2.wav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8000" dirty="0"/>
              <a:t>Handy Verbs</a:t>
            </a:r>
            <a:br>
              <a:rPr lang="en-GB" sz="8000" dirty="0"/>
            </a:br>
            <a:r>
              <a:rPr lang="en-GB" sz="5400" dirty="0"/>
              <a:t>Present Tense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dirty="0"/>
              <a:t>With the Angry Family</a:t>
            </a:r>
          </a:p>
          <a:p>
            <a:endParaRPr lang="en-GB" dirty="0"/>
          </a:p>
          <a:p>
            <a:r>
              <a:rPr lang="en-GB" sz="7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say - </a:t>
            </a:r>
            <a:r>
              <a:rPr lang="en-GB" sz="7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sagen</a:t>
            </a:r>
            <a:endParaRPr lang="en-GB" sz="7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print"/>
          <a:stretch>
            <a:fillRect/>
          </a:stretch>
        </p:blipFill>
        <p:spPr>
          <a:xfrm>
            <a:off x="8358214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confusedwolfman2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143248"/>
            <a:ext cx="1825775" cy="3071834"/>
          </a:xfrm>
          <a:prstGeom prst="rect">
            <a:avLst/>
          </a:prstGeom>
        </p:spPr>
      </p:pic>
      <p:sp>
        <p:nvSpPr>
          <p:cNvPr id="3" name="Flowchart: Delay 2"/>
          <p:cNvSpPr/>
          <p:nvPr/>
        </p:nvSpPr>
        <p:spPr>
          <a:xfrm rot="13857580">
            <a:off x="1665373" y="768156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lowchart: Delay 3"/>
          <p:cNvSpPr/>
          <p:nvPr/>
        </p:nvSpPr>
        <p:spPr>
          <a:xfrm rot="18974254">
            <a:off x="829737" y="680323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lowchart: Delay 4"/>
          <p:cNvSpPr/>
          <p:nvPr/>
        </p:nvSpPr>
        <p:spPr>
          <a:xfrm rot="14300788">
            <a:off x="4135543" y="562175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lowchart: Delay 5"/>
          <p:cNvSpPr/>
          <p:nvPr/>
        </p:nvSpPr>
        <p:spPr>
          <a:xfrm rot="18974254">
            <a:off x="3330067" y="537447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lowchart: Delay 6"/>
          <p:cNvSpPr/>
          <p:nvPr/>
        </p:nvSpPr>
        <p:spPr>
          <a:xfrm rot="14007332">
            <a:off x="6656724" y="557631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lowchart: Delay 7"/>
          <p:cNvSpPr/>
          <p:nvPr/>
        </p:nvSpPr>
        <p:spPr>
          <a:xfrm rot="18974254">
            <a:off x="5758960" y="537447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 rot="10800000">
            <a:off x="2714612" y="928670"/>
            <a:ext cx="285752" cy="71438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 flipV="1">
            <a:off x="2928926" y="1214422"/>
            <a:ext cx="357190" cy="214314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3107521" y="1750207"/>
            <a:ext cx="714380" cy="71438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5500694" y="1500174"/>
            <a:ext cx="357190" cy="214314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 flipV="1">
            <a:off x="5357818" y="1214422"/>
            <a:ext cx="357190" cy="142876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4786314" y="1500174"/>
            <a:ext cx="500066" cy="214314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4500562" y="1643050"/>
            <a:ext cx="428628" cy="1588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7037405" y="1749413"/>
            <a:ext cx="642942" cy="1588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6200000" flipH="1">
            <a:off x="7393801" y="1535893"/>
            <a:ext cx="642942" cy="285752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715272" y="1214422"/>
            <a:ext cx="642942" cy="357190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145092" y="1142984"/>
            <a:ext cx="284164" cy="1588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5893603" y="1678769"/>
            <a:ext cx="357190" cy="1588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6200000" flipH="1">
            <a:off x="2678893" y="1464455"/>
            <a:ext cx="357190" cy="285752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2285984" y="1714488"/>
            <a:ext cx="428628" cy="1588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1928794" y="1785926"/>
            <a:ext cx="571504" cy="285752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>
            <a:off x="535753" y="1821645"/>
            <a:ext cx="714380" cy="71438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10800000" flipV="1">
            <a:off x="357158" y="1357298"/>
            <a:ext cx="428628" cy="357190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10800000">
            <a:off x="214282" y="1214422"/>
            <a:ext cx="357190" cy="1588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 descr="angrylight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3174" y="3143248"/>
            <a:ext cx="3143272" cy="3468712"/>
          </a:xfrm>
          <a:prstGeom prst="rect">
            <a:avLst/>
          </a:prstGeom>
        </p:spPr>
      </p:pic>
      <p:sp>
        <p:nvSpPr>
          <p:cNvPr id="51" name="Rounded Rectangular Callout 50"/>
          <p:cNvSpPr/>
          <p:nvPr/>
        </p:nvSpPr>
        <p:spPr>
          <a:xfrm>
            <a:off x="571472" y="2714620"/>
            <a:ext cx="2000264" cy="1714512"/>
          </a:xfrm>
          <a:prstGeom prst="wedgeRoundRectCallout">
            <a:avLst>
              <a:gd name="adj1" fmla="val -72033"/>
              <a:gd name="adj2" fmla="val -3681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DJ  Angry </a:t>
            </a:r>
            <a:r>
              <a:rPr lang="en-GB" sz="4000" b="1" dirty="0" err="1">
                <a:solidFill>
                  <a:schemeClr val="tx1"/>
                </a:solidFill>
              </a:rPr>
              <a:t>hier</a:t>
            </a:r>
            <a:r>
              <a:rPr lang="en-GB" sz="4000" b="1" dirty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29" name="Round Diagonal Corner Rectangle 2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This is DJ Angry!</a:t>
            </a:r>
          </a:p>
        </p:txBody>
      </p:sp>
      <p:pic>
        <p:nvPicPr>
          <p:cNvPr id="32" name="HandyVerbsToSay2.wav">
            <a:hlinkClick r:id="" action="ppaction://media"/>
          </p:cNvPr>
          <p:cNvPicPr>
            <a:picLocks noRot="1" noChangeAspect="1"/>
          </p:cNvPicPr>
          <p:nvPr>
            <a:wavAudioFile r:embed="rId1" name="HandyVerbsToSay2.wav"/>
          </p:nvPr>
        </p:nvPicPr>
        <p:blipFill>
          <a:blip r:embed="rId5" cstate="print"/>
          <a:stretch>
            <a:fillRect/>
          </a:stretch>
        </p:blipFill>
        <p:spPr>
          <a:xfrm>
            <a:off x="8429652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confusedwolfman2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143248"/>
            <a:ext cx="1825775" cy="3071834"/>
          </a:xfrm>
          <a:prstGeom prst="rect">
            <a:avLst/>
          </a:prstGeom>
        </p:spPr>
      </p:pic>
      <p:sp>
        <p:nvSpPr>
          <p:cNvPr id="3" name="Flowchart: Delay 2"/>
          <p:cNvSpPr/>
          <p:nvPr/>
        </p:nvSpPr>
        <p:spPr>
          <a:xfrm rot="13857580">
            <a:off x="1665373" y="768156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lowchart: Delay 3"/>
          <p:cNvSpPr/>
          <p:nvPr/>
        </p:nvSpPr>
        <p:spPr>
          <a:xfrm rot="18974254">
            <a:off x="829737" y="680323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lowchart: Delay 4"/>
          <p:cNvSpPr/>
          <p:nvPr/>
        </p:nvSpPr>
        <p:spPr>
          <a:xfrm rot="14300788">
            <a:off x="4135543" y="562175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lowchart: Delay 5"/>
          <p:cNvSpPr/>
          <p:nvPr/>
        </p:nvSpPr>
        <p:spPr>
          <a:xfrm rot="18974254">
            <a:off x="3330067" y="537447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lowchart: Delay 6"/>
          <p:cNvSpPr/>
          <p:nvPr/>
        </p:nvSpPr>
        <p:spPr>
          <a:xfrm rot="14007332">
            <a:off x="6656724" y="557631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lowchart: Delay 7"/>
          <p:cNvSpPr/>
          <p:nvPr/>
        </p:nvSpPr>
        <p:spPr>
          <a:xfrm rot="18974254">
            <a:off x="5758960" y="537447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 rot="10800000">
            <a:off x="2714612" y="928670"/>
            <a:ext cx="285752" cy="71438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 flipV="1">
            <a:off x="2928926" y="1214422"/>
            <a:ext cx="357190" cy="214314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3107521" y="1750207"/>
            <a:ext cx="714380" cy="71438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5500694" y="1500174"/>
            <a:ext cx="357190" cy="214314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 flipV="1">
            <a:off x="5357818" y="1214422"/>
            <a:ext cx="357190" cy="142876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4786314" y="1500174"/>
            <a:ext cx="500066" cy="214314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4500562" y="1643050"/>
            <a:ext cx="428628" cy="1588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7037405" y="1749413"/>
            <a:ext cx="642942" cy="1588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6200000" flipH="1">
            <a:off x="7393801" y="1535893"/>
            <a:ext cx="642942" cy="285752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715272" y="1214422"/>
            <a:ext cx="642942" cy="357190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145092" y="1142984"/>
            <a:ext cx="284164" cy="1588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5893603" y="1678769"/>
            <a:ext cx="357190" cy="1588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6200000" flipH="1">
            <a:off x="2678893" y="1464455"/>
            <a:ext cx="357190" cy="285752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2285984" y="1714488"/>
            <a:ext cx="428628" cy="1588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1928794" y="1785926"/>
            <a:ext cx="571504" cy="285752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>
            <a:off x="535753" y="1821645"/>
            <a:ext cx="714380" cy="71438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10800000" flipV="1">
            <a:off x="357158" y="1357298"/>
            <a:ext cx="428628" cy="357190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10800000">
            <a:off x="214282" y="1214422"/>
            <a:ext cx="357190" cy="1588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 descr="angrylight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3174" y="3143248"/>
            <a:ext cx="3143272" cy="3468712"/>
          </a:xfrm>
          <a:prstGeom prst="rect">
            <a:avLst/>
          </a:prstGeom>
        </p:spPr>
      </p:pic>
      <p:sp>
        <p:nvSpPr>
          <p:cNvPr id="51" name="Rounded Rectangular Callout 50"/>
          <p:cNvSpPr/>
          <p:nvPr/>
        </p:nvSpPr>
        <p:spPr>
          <a:xfrm>
            <a:off x="357158" y="2357430"/>
            <a:ext cx="2357454" cy="2500330"/>
          </a:xfrm>
          <a:prstGeom prst="wedgeRoundRectCallout">
            <a:avLst>
              <a:gd name="adj1" fmla="val -64760"/>
              <a:gd name="adj2" fmla="val -3452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sage angry! </a:t>
            </a:r>
            <a:r>
              <a:rPr lang="en-GB" sz="4000" b="1" dirty="0" err="1">
                <a:solidFill>
                  <a:schemeClr val="tx1"/>
                </a:solidFill>
              </a:rPr>
              <a:t>Ihr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sagt</a:t>
            </a:r>
            <a:r>
              <a:rPr lang="en-GB" sz="4000" b="1" dirty="0">
                <a:solidFill>
                  <a:schemeClr val="tx1"/>
                </a:solidFill>
              </a:rPr>
              <a:t> Family!</a:t>
            </a:r>
          </a:p>
        </p:txBody>
      </p:sp>
      <p:sp>
        <p:nvSpPr>
          <p:cNvPr id="29" name="Round Diagonal Corner Rectangle 2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say angry! You say Family!</a:t>
            </a:r>
          </a:p>
        </p:txBody>
      </p:sp>
      <p:pic>
        <p:nvPicPr>
          <p:cNvPr id="34" name="HandyVerbsToSay3.wav">
            <a:hlinkClick r:id="" action="ppaction://media"/>
          </p:cNvPr>
          <p:cNvPicPr>
            <a:picLocks noRot="1" noChangeAspect="1"/>
          </p:cNvPicPr>
          <p:nvPr>
            <a:wavAudioFile r:embed="rId1" name="HandyVerbsToSay3.wav"/>
          </p:nvPr>
        </p:nvPicPr>
        <p:blipFill>
          <a:blip r:embed="rId5" cstate="print"/>
          <a:stretch>
            <a:fillRect/>
          </a:stretch>
        </p:blipFill>
        <p:spPr>
          <a:xfrm>
            <a:off x="8429652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79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confusedwolfman2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143248"/>
            <a:ext cx="1825775" cy="3071834"/>
          </a:xfrm>
          <a:prstGeom prst="rect">
            <a:avLst/>
          </a:prstGeom>
        </p:spPr>
      </p:pic>
      <p:sp>
        <p:nvSpPr>
          <p:cNvPr id="3" name="Flowchart: Delay 2"/>
          <p:cNvSpPr/>
          <p:nvPr/>
        </p:nvSpPr>
        <p:spPr>
          <a:xfrm rot="13857580">
            <a:off x="1665373" y="768156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lowchart: Delay 3"/>
          <p:cNvSpPr/>
          <p:nvPr/>
        </p:nvSpPr>
        <p:spPr>
          <a:xfrm rot="18974254">
            <a:off x="829737" y="680323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lowchart: Delay 4"/>
          <p:cNvSpPr/>
          <p:nvPr/>
        </p:nvSpPr>
        <p:spPr>
          <a:xfrm rot="14300788">
            <a:off x="4135543" y="562175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lowchart: Delay 5"/>
          <p:cNvSpPr/>
          <p:nvPr/>
        </p:nvSpPr>
        <p:spPr>
          <a:xfrm rot="18974254">
            <a:off x="3330067" y="537447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lowchart: Delay 6"/>
          <p:cNvSpPr/>
          <p:nvPr/>
        </p:nvSpPr>
        <p:spPr>
          <a:xfrm rot="14007332">
            <a:off x="6656724" y="557631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lowchart: Delay 7"/>
          <p:cNvSpPr/>
          <p:nvPr/>
        </p:nvSpPr>
        <p:spPr>
          <a:xfrm rot="18974254">
            <a:off x="5758960" y="537447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 rot="10800000">
            <a:off x="2714612" y="928670"/>
            <a:ext cx="285752" cy="71438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 flipV="1">
            <a:off x="2928926" y="1214422"/>
            <a:ext cx="357190" cy="214314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3107521" y="1750207"/>
            <a:ext cx="714380" cy="71438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5500694" y="1500174"/>
            <a:ext cx="357190" cy="214314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 flipV="1">
            <a:off x="5357818" y="1214422"/>
            <a:ext cx="357190" cy="142876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4786314" y="1500174"/>
            <a:ext cx="500066" cy="214314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4500562" y="1643050"/>
            <a:ext cx="428628" cy="1588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7037405" y="1749413"/>
            <a:ext cx="642942" cy="1588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6200000" flipH="1">
            <a:off x="7393801" y="1535893"/>
            <a:ext cx="642942" cy="285752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715272" y="1214422"/>
            <a:ext cx="642942" cy="357190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145092" y="1142984"/>
            <a:ext cx="284164" cy="1588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5893603" y="1678769"/>
            <a:ext cx="357190" cy="1588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6200000" flipH="1">
            <a:off x="2678893" y="1464455"/>
            <a:ext cx="357190" cy="285752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2285984" y="1714488"/>
            <a:ext cx="428628" cy="1588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1928794" y="1785926"/>
            <a:ext cx="571504" cy="285752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>
            <a:off x="535753" y="1821645"/>
            <a:ext cx="714380" cy="71438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10800000" flipV="1">
            <a:off x="357158" y="1357298"/>
            <a:ext cx="428628" cy="357190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10800000">
            <a:off x="214282" y="1214422"/>
            <a:ext cx="357190" cy="1588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 descr="angrylight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3174" y="3143248"/>
            <a:ext cx="3143272" cy="3468711"/>
          </a:xfrm>
          <a:prstGeom prst="rect">
            <a:avLst/>
          </a:prstGeom>
        </p:spPr>
      </p:pic>
      <p:pic>
        <p:nvPicPr>
          <p:cNvPr id="29" name="Picture 28" descr="angrylight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3174" y="3143248"/>
            <a:ext cx="3143272" cy="3468711"/>
          </a:xfrm>
          <a:prstGeom prst="rect">
            <a:avLst/>
          </a:prstGeom>
        </p:spPr>
      </p:pic>
      <p:sp>
        <p:nvSpPr>
          <p:cNvPr id="30" name="Round Diagonal Corner Rectangle 29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He says what?</a:t>
            </a:r>
          </a:p>
        </p:txBody>
      </p:sp>
      <p:pic>
        <p:nvPicPr>
          <p:cNvPr id="32" name="HandyVerbsToSay4.wav">
            <a:hlinkClick r:id="" action="ppaction://media"/>
          </p:cNvPr>
          <p:cNvPicPr>
            <a:picLocks noRot="1" noChangeAspect="1"/>
          </p:cNvPicPr>
          <p:nvPr>
            <a:wavAudioFile r:embed="rId1" name="HandyVerbsToSay4.wav"/>
          </p:nvPr>
        </p:nvPicPr>
        <p:blipFill>
          <a:blip r:embed="rId6" cstate="print"/>
          <a:stretch>
            <a:fillRect/>
          </a:stretch>
        </p:blipFill>
        <p:spPr>
          <a:xfrm>
            <a:off x="8429652" y="6215082"/>
            <a:ext cx="304800" cy="304800"/>
          </a:xfrm>
          <a:prstGeom prst="rect">
            <a:avLst/>
          </a:prstGeom>
        </p:spPr>
      </p:pic>
      <p:sp>
        <p:nvSpPr>
          <p:cNvPr id="51" name="Rounded Rectangular Callout 50"/>
          <p:cNvSpPr/>
          <p:nvPr/>
        </p:nvSpPr>
        <p:spPr>
          <a:xfrm>
            <a:off x="571472" y="2571744"/>
            <a:ext cx="2143140" cy="1571636"/>
          </a:xfrm>
          <a:prstGeom prst="wedgeRoundRectCallout">
            <a:avLst>
              <a:gd name="adj1" fmla="val 74551"/>
              <a:gd name="adj2" fmla="val 7615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Was </a:t>
            </a:r>
            <a:r>
              <a:rPr lang="en-GB" sz="4000" b="1" dirty="0" err="1">
                <a:solidFill>
                  <a:schemeClr val="tx1"/>
                </a:solidFill>
              </a:rPr>
              <a:t>sagt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er</a:t>
            </a:r>
            <a:r>
              <a:rPr lang="en-GB" sz="4000" b="1" dirty="0">
                <a:solidFill>
                  <a:schemeClr val="tx1"/>
                </a:solidFill>
              </a:rPr>
              <a:t> ?</a:t>
            </a:r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67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confusedwolfman2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143248"/>
            <a:ext cx="1825775" cy="3071834"/>
          </a:xfrm>
          <a:prstGeom prst="rect">
            <a:avLst/>
          </a:prstGeom>
        </p:spPr>
      </p:pic>
      <p:sp>
        <p:nvSpPr>
          <p:cNvPr id="3" name="Flowchart: Delay 2"/>
          <p:cNvSpPr/>
          <p:nvPr/>
        </p:nvSpPr>
        <p:spPr>
          <a:xfrm rot="13857580">
            <a:off x="1665373" y="768156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lowchart: Delay 3"/>
          <p:cNvSpPr/>
          <p:nvPr/>
        </p:nvSpPr>
        <p:spPr>
          <a:xfrm rot="18974254">
            <a:off x="829737" y="680323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lowchart: Delay 4"/>
          <p:cNvSpPr/>
          <p:nvPr/>
        </p:nvSpPr>
        <p:spPr>
          <a:xfrm rot="14300788">
            <a:off x="4135543" y="562175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lowchart: Delay 5"/>
          <p:cNvSpPr/>
          <p:nvPr/>
        </p:nvSpPr>
        <p:spPr>
          <a:xfrm rot="18974254">
            <a:off x="3330067" y="537447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lowchart: Delay 6"/>
          <p:cNvSpPr/>
          <p:nvPr/>
        </p:nvSpPr>
        <p:spPr>
          <a:xfrm rot="14007332">
            <a:off x="6656724" y="557631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lowchart: Delay 7"/>
          <p:cNvSpPr/>
          <p:nvPr/>
        </p:nvSpPr>
        <p:spPr>
          <a:xfrm rot="18974254">
            <a:off x="5758960" y="537447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 rot="10800000">
            <a:off x="2714612" y="928670"/>
            <a:ext cx="285752" cy="71438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 flipV="1">
            <a:off x="2928926" y="1214422"/>
            <a:ext cx="357190" cy="214314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3107521" y="1750207"/>
            <a:ext cx="714380" cy="71438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5500694" y="1500174"/>
            <a:ext cx="357190" cy="214314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 flipV="1">
            <a:off x="5357818" y="1214422"/>
            <a:ext cx="357190" cy="142876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4786314" y="1500174"/>
            <a:ext cx="500066" cy="214314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4500562" y="1643050"/>
            <a:ext cx="428628" cy="1588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7037405" y="1749413"/>
            <a:ext cx="642942" cy="1588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6200000" flipH="1">
            <a:off x="7393801" y="1535893"/>
            <a:ext cx="642942" cy="285752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715272" y="1214422"/>
            <a:ext cx="642942" cy="357190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145092" y="1142984"/>
            <a:ext cx="284164" cy="1588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5893603" y="1678769"/>
            <a:ext cx="357190" cy="1588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6200000" flipH="1">
            <a:off x="2678893" y="1464455"/>
            <a:ext cx="357190" cy="285752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2285984" y="1714488"/>
            <a:ext cx="428628" cy="1588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1928794" y="1785926"/>
            <a:ext cx="571504" cy="285752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>
            <a:off x="535753" y="1821645"/>
            <a:ext cx="714380" cy="71438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10800000" flipV="1">
            <a:off x="357158" y="1357298"/>
            <a:ext cx="428628" cy="357190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10800000">
            <a:off x="214282" y="1214422"/>
            <a:ext cx="357190" cy="1588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 descr="angrylight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3174" y="3143248"/>
            <a:ext cx="3143272" cy="3468712"/>
          </a:xfrm>
          <a:prstGeom prst="rect">
            <a:avLst/>
          </a:prstGeom>
        </p:spPr>
      </p:pic>
      <p:sp>
        <p:nvSpPr>
          <p:cNvPr id="51" name="Rounded Rectangular Callout 50"/>
          <p:cNvSpPr/>
          <p:nvPr/>
        </p:nvSpPr>
        <p:spPr>
          <a:xfrm>
            <a:off x="357190" y="2214554"/>
            <a:ext cx="2643174" cy="2428892"/>
          </a:xfrm>
          <a:prstGeom prst="wedgeRoundRectCallout">
            <a:avLst>
              <a:gd name="adj1" fmla="val -63418"/>
              <a:gd name="adj2" fmla="val -32543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sage angry! </a:t>
            </a:r>
            <a:r>
              <a:rPr lang="en-GB" sz="4000" b="1" dirty="0" err="1">
                <a:solidFill>
                  <a:schemeClr val="tx1"/>
                </a:solidFill>
              </a:rPr>
              <a:t>Ihr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sagt</a:t>
            </a:r>
            <a:r>
              <a:rPr lang="en-GB" sz="4000" b="1" dirty="0">
                <a:solidFill>
                  <a:schemeClr val="tx1"/>
                </a:solidFill>
              </a:rPr>
              <a:t> Family!</a:t>
            </a:r>
          </a:p>
        </p:txBody>
      </p:sp>
      <p:sp>
        <p:nvSpPr>
          <p:cNvPr id="29" name="Round Diagonal Corner Rectangle 2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say angry! You say Family!</a:t>
            </a:r>
          </a:p>
        </p:txBody>
      </p:sp>
      <p:pic>
        <p:nvPicPr>
          <p:cNvPr id="34" name="HandyVerbsToSay5.wav">
            <a:hlinkClick r:id="" action="ppaction://media"/>
          </p:cNvPr>
          <p:cNvPicPr>
            <a:picLocks noRot="1" noChangeAspect="1"/>
          </p:cNvPicPr>
          <p:nvPr>
            <a:wavAudioFile r:embed="rId1" name="HandyVerbsToSay5.wav"/>
          </p:nvPr>
        </p:nvPicPr>
        <p:blipFill>
          <a:blip r:embed="rId5" cstate="print"/>
          <a:stretch>
            <a:fillRect/>
          </a:stretch>
        </p:blipFill>
        <p:spPr>
          <a:xfrm>
            <a:off x="8358214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85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elay 2"/>
          <p:cNvSpPr/>
          <p:nvPr/>
        </p:nvSpPr>
        <p:spPr>
          <a:xfrm rot="13857580">
            <a:off x="1665373" y="768156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lowchart: Delay 3"/>
          <p:cNvSpPr/>
          <p:nvPr/>
        </p:nvSpPr>
        <p:spPr>
          <a:xfrm rot="18974254">
            <a:off x="829737" y="680323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lowchart: Delay 4"/>
          <p:cNvSpPr/>
          <p:nvPr/>
        </p:nvSpPr>
        <p:spPr>
          <a:xfrm rot="14300788">
            <a:off x="4135543" y="562175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lowchart: Delay 5"/>
          <p:cNvSpPr/>
          <p:nvPr/>
        </p:nvSpPr>
        <p:spPr>
          <a:xfrm rot="18974254">
            <a:off x="3330067" y="537447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lowchart: Delay 6"/>
          <p:cNvSpPr/>
          <p:nvPr/>
        </p:nvSpPr>
        <p:spPr>
          <a:xfrm rot="14007332">
            <a:off x="6656724" y="557631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lowchart: Delay 7"/>
          <p:cNvSpPr/>
          <p:nvPr/>
        </p:nvSpPr>
        <p:spPr>
          <a:xfrm rot="18974254">
            <a:off x="5758960" y="537447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 rot="10800000">
            <a:off x="2714612" y="928670"/>
            <a:ext cx="285752" cy="71438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 flipV="1">
            <a:off x="2928926" y="1214422"/>
            <a:ext cx="357190" cy="214314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3107521" y="1750207"/>
            <a:ext cx="714380" cy="71438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5500694" y="1500174"/>
            <a:ext cx="357190" cy="214314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 flipV="1">
            <a:off x="5357818" y="1214422"/>
            <a:ext cx="357190" cy="142876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4786314" y="1500174"/>
            <a:ext cx="500066" cy="214314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4500562" y="1643050"/>
            <a:ext cx="428628" cy="1588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7037405" y="1749413"/>
            <a:ext cx="642942" cy="1588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6200000" flipH="1">
            <a:off x="7393801" y="1535893"/>
            <a:ext cx="642942" cy="285752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715272" y="1214422"/>
            <a:ext cx="642942" cy="357190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145092" y="1142984"/>
            <a:ext cx="284164" cy="1588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5893603" y="1678769"/>
            <a:ext cx="357190" cy="1588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6200000" flipH="1">
            <a:off x="2678893" y="1464455"/>
            <a:ext cx="357190" cy="285752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2285984" y="1714488"/>
            <a:ext cx="428628" cy="1588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1928794" y="1785926"/>
            <a:ext cx="571504" cy="285752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>
            <a:off x="535753" y="1821645"/>
            <a:ext cx="714380" cy="71438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10800000" flipV="1">
            <a:off x="357158" y="1357298"/>
            <a:ext cx="428628" cy="357190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10800000">
            <a:off x="214282" y="1214422"/>
            <a:ext cx="357190" cy="1588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 descr="angrylightningbulb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3174" y="3143248"/>
            <a:ext cx="3143272" cy="3468712"/>
          </a:xfrm>
          <a:prstGeom prst="rect">
            <a:avLst/>
          </a:prstGeom>
        </p:spPr>
      </p:pic>
      <p:pic>
        <p:nvPicPr>
          <p:cNvPr id="50" name="Picture 49" descr="confusedwolfman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72264" y="3214686"/>
            <a:ext cx="1785950" cy="3004830"/>
          </a:xfrm>
          <a:prstGeom prst="rect">
            <a:avLst/>
          </a:prstGeom>
        </p:spPr>
      </p:pic>
      <p:sp>
        <p:nvSpPr>
          <p:cNvPr id="51" name="Rounded Rectangular Callout 50"/>
          <p:cNvSpPr/>
          <p:nvPr/>
        </p:nvSpPr>
        <p:spPr>
          <a:xfrm>
            <a:off x="4429124" y="1928802"/>
            <a:ext cx="2214578" cy="2000264"/>
          </a:xfrm>
          <a:prstGeom prst="wedgeRoundRectCallout">
            <a:avLst>
              <a:gd name="adj1" fmla="val 49725"/>
              <a:gd name="adj2" fmla="val 8622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Wir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sagen</a:t>
            </a:r>
            <a:r>
              <a:rPr lang="en-GB" sz="4000" b="1" dirty="0">
                <a:solidFill>
                  <a:schemeClr val="tx1"/>
                </a:solidFill>
              </a:rPr>
              <a:t> Family?</a:t>
            </a:r>
          </a:p>
        </p:txBody>
      </p:sp>
      <p:pic>
        <p:nvPicPr>
          <p:cNvPr id="29" name="Picture 28" descr="confusedwolfman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72264" y="3214686"/>
            <a:ext cx="1785950" cy="3004829"/>
          </a:xfrm>
          <a:prstGeom prst="rect">
            <a:avLst/>
          </a:prstGeom>
        </p:spPr>
      </p:pic>
      <p:sp>
        <p:nvSpPr>
          <p:cNvPr id="30" name="Round Diagonal Corner Rectangle 29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We say Family?</a:t>
            </a:r>
          </a:p>
        </p:txBody>
      </p:sp>
      <p:pic>
        <p:nvPicPr>
          <p:cNvPr id="32" name="HandyVerbsToSay6.wav">
            <a:hlinkClick r:id="" action="ppaction://media"/>
          </p:cNvPr>
          <p:cNvPicPr>
            <a:picLocks noRot="1" noChangeAspect="1"/>
          </p:cNvPicPr>
          <p:nvPr>
            <a:wavAudioFile r:embed="rId1" name="HandyVerbsToSay6.wav"/>
          </p:nvPr>
        </p:nvPicPr>
        <p:blipFill>
          <a:blip r:embed="rId6" cstate="print"/>
          <a:stretch>
            <a:fillRect/>
          </a:stretch>
        </p:blipFill>
        <p:spPr>
          <a:xfrm>
            <a:off x="8429652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4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67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confusedwolfman2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143248"/>
            <a:ext cx="1825775" cy="3071834"/>
          </a:xfrm>
          <a:prstGeom prst="rect">
            <a:avLst/>
          </a:prstGeom>
        </p:spPr>
      </p:pic>
      <p:sp>
        <p:nvSpPr>
          <p:cNvPr id="3" name="Flowchart: Delay 2"/>
          <p:cNvSpPr/>
          <p:nvPr/>
        </p:nvSpPr>
        <p:spPr>
          <a:xfrm rot="13857580">
            <a:off x="1665373" y="768156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lowchart: Delay 3"/>
          <p:cNvSpPr/>
          <p:nvPr/>
        </p:nvSpPr>
        <p:spPr>
          <a:xfrm rot="18974254">
            <a:off x="829737" y="680323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lowchart: Delay 4"/>
          <p:cNvSpPr/>
          <p:nvPr/>
        </p:nvSpPr>
        <p:spPr>
          <a:xfrm rot="14300788">
            <a:off x="4135543" y="562175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lowchart: Delay 5"/>
          <p:cNvSpPr/>
          <p:nvPr/>
        </p:nvSpPr>
        <p:spPr>
          <a:xfrm rot="18974254">
            <a:off x="3330067" y="537447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lowchart: Delay 6"/>
          <p:cNvSpPr/>
          <p:nvPr/>
        </p:nvSpPr>
        <p:spPr>
          <a:xfrm rot="14007332">
            <a:off x="6656724" y="557631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lowchart: Delay 7"/>
          <p:cNvSpPr/>
          <p:nvPr/>
        </p:nvSpPr>
        <p:spPr>
          <a:xfrm rot="18974254">
            <a:off x="5758960" y="537447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 rot="10800000">
            <a:off x="2714612" y="928670"/>
            <a:ext cx="285752" cy="71438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 flipV="1">
            <a:off x="2928926" y="1214422"/>
            <a:ext cx="357190" cy="214314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3107521" y="1750207"/>
            <a:ext cx="714380" cy="71438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5500694" y="1500174"/>
            <a:ext cx="357190" cy="214314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 flipV="1">
            <a:off x="5357818" y="1214422"/>
            <a:ext cx="357190" cy="142876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4786314" y="1500174"/>
            <a:ext cx="500066" cy="214314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4500562" y="1643050"/>
            <a:ext cx="428628" cy="1588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7037405" y="1749413"/>
            <a:ext cx="642942" cy="1588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6200000" flipH="1">
            <a:off x="7393801" y="1535893"/>
            <a:ext cx="642942" cy="285752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715272" y="1214422"/>
            <a:ext cx="642942" cy="357190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145092" y="1142984"/>
            <a:ext cx="284164" cy="1588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5893603" y="1678769"/>
            <a:ext cx="357190" cy="1588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6200000" flipH="1">
            <a:off x="2678893" y="1464455"/>
            <a:ext cx="357190" cy="285752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2285984" y="1714488"/>
            <a:ext cx="428628" cy="1588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1928794" y="1785926"/>
            <a:ext cx="571504" cy="285752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>
            <a:off x="535753" y="1821645"/>
            <a:ext cx="714380" cy="71438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10800000" flipV="1">
            <a:off x="357158" y="1357298"/>
            <a:ext cx="428628" cy="357190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10800000">
            <a:off x="214282" y="1214422"/>
            <a:ext cx="357190" cy="1588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 descr="angrylight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3174" y="3143248"/>
            <a:ext cx="3143272" cy="3468711"/>
          </a:xfrm>
          <a:prstGeom prst="rect">
            <a:avLst/>
          </a:prstGeom>
        </p:spPr>
      </p:pic>
      <p:pic>
        <p:nvPicPr>
          <p:cNvPr id="29" name="Picture 28" descr="angrylight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3174" y="3143248"/>
            <a:ext cx="3143272" cy="3468711"/>
          </a:xfrm>
          <a:prstGeom prst="rect">
            <a:avLst/>
          </a:prstGeom>
        </p:spPr>
      </p:pic>
      <p:sp>
        <p:nvSpPr>
          <p:cNvPr id="30" name="Round Diagonal Corner Rectangle 29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No, they say Family.</a:t>
            </a:r>
          </a:p>
        </p:txBody>
      </p:sp>
      <p:pic>
        <p:nvPicPr>
          <p:cNvPr id="32" name="HandyVerbsToSay7.wav">
            <a:hlinkClick r:id="" action="ppaction://media"/>
          </p:cNvPr>
          <p:cNvPicPr>
            <a:picLocks noRot="1" noChangeAspect="1"/>
          </p:cNvPicPr>
          <p:nvPr>
            <a:wavAudioFile r:embed="rId1" name="HandyVerbsToSay7.wav"/>
          </p:nvPr>
        </p:nvPicPr>
        <p:blipFill>
          <a:blip r:embed="rId6" cstate="print"/>
          <a:stretch>
            <a:fillRect/>
          </a:stretch>
        </p:blipFill>
        <p:spPr>
          <a:xfrm>
            <a:off x="8429652" y="6215082"/>
            <a:ext cx="304800" cy="304800"/>
          </a:xfrm>
          <a:prstGeom prst="rect">
            <a:avLst/>
          </a:prstGeom>
        </p:spPr>
      </p:pic>
      <p:sp>
        <p:nvSpPr>
          <p:cNvPr id="51" name="Rounded Rectangular Callout 50"/>
          <p:cNvSpPr/>
          <p:nvPr/>
        </p:nvSpPr>
        <p:spPr>
          <a:xfrm>
            <a:off x="142876" y="2571744"/>
            <a:ext cx="2357422" cy="2071702"/>
          </a:xfrm>
          <a:prstGeom prst="wedgeRoundRectCallout">
            <a:avLst>
              <a:gd name="adj1" fmla="val 83785"/>
              <a:gd name="adj2" fmla="val 3979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Nein, </a:t>
            </a:r>
            <a:r>
              <a:rPr lang="en-GB" sz="4000" b="1" dirty="0" err="1">
                <a:solidFill>
                  <a:schemeClr val="tx1"/>
                </a:solidFill>
              </a:rPr>
              <a:t>sie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sagen</a:t>
            </a:r>
            <a:r>
              <a:rPr lang="en-GB" sz="4000" b="1" dirty="0">
                <a:solidFill>
                  <a:schemeClr val="tx1"/>
                </a:solidFill>
              </a:rPr>
              <a:t> Family.</a:t>
            </a: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6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angrylightningbulb.bmp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3174" y="3143248"/>
            <a:ext cx="3143272" cy="3468712"/>
          </a:xfrm>
          <a:prstGeom prst="rect">
            <a:avLst/>
          </a:prstGeom>
        </p:spPr>
      </p:pic>
      <p:pic>
        <p:nvPicPr>
          <p:cNvPr id="32" name="Picture 31" descr="confusedwolfman2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143248"/>
            <a:ext cx="1825775" cy="3071834"/>
          </a:xfrm>
          <a:prstGeom prst="rect">
            <a:avLst/>
          </a:prstGeom>
        </p:spPr>
      </p:pic>
      <p:sp>
        <p:nvSpPr>
          <p:cNvPr id="30" name="Round Diagonal Corner Rectangle 29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3" name="Flowchart: Delay 2"/>
          <p:cNvSpPr/>
          <p:nvPr/>
        </p:nvSpPr>
        <p:spPr>
          <a:xfrm rot="13857580">
            <a:off x="1665373" y="768156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lowchart: Delay 3"/>
          <p:cNvSpPr/>
          <p:nvPr/>
        </p:nvSpPr>
        <p:spPr>
          <a:xfrm rot="18974254">
            <a:off x="829737" y="680323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lowchart: Delay 4"/>
          <p:cNvSpPr/>
          <p:nvPr/>
        </p:nvSpPr>
        <p:spPr>
          <a:xfrm rot="14300788">
            <a:off x="4135543" y="562175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lowchart: Delay 5"/>
          <p:cNvSpPr/>
          <p:nvPr/>
        </p:nvSpPr>
        <p:spPr>
          <a:xfrm rot="18974254">
            <a:off x="3330067" y="537447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lowchart: Delay 6"/>
          <p:cNvSpPr/>
          <p:nvPr/>
        </p:nvSpPr>
        <p:spPr>
          <a:xfrm rot="14007332">
            <a:off x="6656724" y="557631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lowchart: Delay 7"/>
          <p:cNvSpPr/>
          <p:nvPr/>
        </p:nvSpPr>
        <p:spPr>
          <a:xfrm rot="18974254">
            <a:off x="5758960" y="537447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 rot="10800000">
            <a:off x="2714612" y="928670"/>
            <a:ext cx="285752" cy="71438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 flipV="1">
            <a:off x="2928926" y="1214422"/>
            <a:ext cx="357190" cy="214314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3107521" y="1750207"/>
            <a:ext cx="714380" cy="71438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5500694" y="1500174"/>
            <a:ext cx="357190" cy="214314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 flipV="1">
            <a:off x="5357818" y="1214422"/>
            <a:ext cx="357190" cy="142876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4786314" y="1500174"/>
            <a:ext cx="500066" cy="214314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4500562" y="1643050"/>
            <a:ext cx="428628" cy="1588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7037405" y="1749413"/>
            <a:ext cx="642942" cy="1588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6200000" flipH="1">
            <a:off x="7393801" y="1535893"/>
            <a:ext cx="642942" cy="285752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715272" y="1214422"/>
            <a:ext cx="642942" cy="357190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145092" y="1142984"/>
            <a:ext cx="284164" cy="1588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5893603" y="1678769"/>
            <a:ext cx="357190" cy="1588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6200000" flipH="1">
            <a:off x="2678893" y="1464455"/>
            <a:ext cx="357190" cy="285752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2285984" y="1714488"/>
            <a:ext cx="428628" cy="1588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1928794" y="1785926"/>
            <a:ext cx="571504" cy="285752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>
            <a:off x="535753" y="1821645"/>
            <a:ext cx="714380" cy="71438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10800000" flipV="1">
            <a:off x="357158" y="1357298"/>
            <a:ext cx="428628" cy="357190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10800000">
            <a:off x="214282" y="1214422"/>
            <a:ext cx="357190" cy="1588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429256" y="2357430"/>
            <a:ext cx="81433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96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?</a:t>
            </a:r>
          </a:p>
        </p:txBody>
      </p:sp>
    </p:spTree>
  </p:cSld>
  <p:clrMapOvr>
    <a:masterClrMapping/>
  </p:clrMapOvr>
  <p:transition advClick="0" advTm="4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elay 2"/>
          <p:cNvSpPr/>
          <p:nvPr/>
        </p:nvSpPr>
        <p:spPr>
          <a:xfrm rot="13857580">
            <a:off x="1665373" y="768156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lowchart: Delay 3"/>
          <p:cNvSpPr/>
          <p:nvPr/>
        </p:nvSpPr>
        <p:spPr>
          <a:xfrm rot="18974254">
            <a:off x="829737" y="680323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lowchart: Delay 4"/>
          <p:cNvSpPr/>
          <p:nvPr/>
        </p:nvSpPr>
        <p:spPr>
          <a:xfrm rot="14300788">
            <a:off x="4135543" y="562175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lowchart: Delay 5"/>
          <p:cNvSpPr/>
          <p:nvPr/>
        </p:nvSpPr>
        <p:spPr>
          <a:xfrm rot="18974254">
            <a:off x="3330067" y="537447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lowchart: Delay 6"/>
          <p:cNvSpPr/>
          <p:nvPr/>
        </p:nvSpPr>
        <p:spPr>
          <a:xfrm rot="14007332">
            <a:off x="6656724" y="557631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lowchart: Delay 7"/>
          <p:cNvSpPr/>
          <p:nvPr/>
        </p:nvSpPr>
        <p:spPr>
          <a:xfrm rot="18974254">
            <a:off x="5758960" y="537447"/>
            <a:ext cx="928694" cy="500066"/>
          </a:xfrm>
          <a:prstGeom prst="flowChartDelay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 rot="10800000">
            <a:off x="2714612" y="928670"/>
            <a:ext cx="285752" cy="71438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 flipV="1">
            <a:off x="2928926" y="1214422"/>
            <a:ext cx="357190" cy="214314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3107521" y="1750207"/>
            <a:ext cx="714380" cy="71438"/>
          </a:xfrm>
          <a:prstGeom prst="line">
            <a:avLst/>
          </a:prstGeom>
          <a:ln w="63500" cmpd="sng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5500694" y="1500174"/>
            <a:ext cx="357190" cy="214314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 flipV="1">
            <a:off x="5357818" y="1214422"/>
            <a:ext cx="357190" cy="142876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4786314" y="1500174"/>
            <a:ext cx="500066" cy="214314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4500562" y="1643050"/>
            <a:ext cx="428628" cy="1588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7037405" y="1749413"/>
            <a:ext cx="642942" cy="1588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6200000" flipH="1">
            <a:off x="7393801" y="1535893"/>
            <a:ext cx="642942" cy="285752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715272" y="1214422"/>
            <a:ext cx="642942" cy="357190"/>
          </a:xfrm>
          <a:prstGeom prst="line">
            <a:avLst/>
          </a:prstGeom>
          <a:ln w="635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145092" y="1142984"/>
            <a:ext cx="284164" cy="1588"/>
          </a:xfrm>
          <a:prstGeom prst="line">
            <a:avLst/>
          </a:prstGeom>
          <a:ln w="635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5893603" y="1678769"/>
            <a:ext cx="357190" cy="1588"/>
          </a:xfrm>
          <a:prstGeom prst="line">
            <a:avLst/>
          </a:prstGeom>
          <a:ln w="63500" cmpd="sng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6200000" flipH="1">
            <a:off x="2678893" y="1464455"/>
            <a:ext cx="357190" cy="285752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2285984" y="1714488"/>
            <a:ext cx="428628" cy="1588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1928794" y="1785926"/>
            <a:ext cx="571504" cy="285752"/>
          </a:xfrm>
          <a:prstGeom prst="line">
            <a:avLst/>
          </a:prstGeom>
          <a:ln w="63500" cmpd="sng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>
            <a:off x="535753" y="1821645"/>
            <a:ext cx="714380" cy="71438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10800000" flipV="1">
            <a:off x="357158" y="1357298"/>
            <a:ext cx="428628" cy="357190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10800000">
            <a:off x="214282" y="1214422"/>
            <a:ext cx="357190" cy="1588"/>
          </a:xfrm>
          <a:prstGeom prst="line">
            <a:avLst/>
          </a:prstGeom>
          <a:ln w="63500" cmpd="sng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 descr="angrylightningbulb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3174" y="3143248"/>
            <a:ext cx="3143272" cy="3468712"/>
          </a:xfrm>
          <a:prstGeom prst="rect">
            <a:avLst/>
          </a:prstGeom>
        </p:spPr>
      </p:pic>
      <p:pic>
        <p:nvPicPr>
          <p:cNvPr id="50" name="Picture 49" descr="confusedwolfman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143248"/>
            <a:ext cx="1825775" cy="3071834"/>
          </a:xfrm>
          <a:prstGeom prst="rect">
            <a:avLst/>
          </a:prstGeom>
        </p:spPr>
      </p:pic>
      <p:sp>
        <p:nvSpPr>
          <p:cNvPr id="30" name="Rounded Rectangular Callout 29"/>
          <p:cNvSpPr/>
          <p:nvPr/>
        </p:nvSpPr>
        <p:spPr>
          <a:xfrm>
            <a:off x="4000496" y="1785926"/>
            <a:ext cx="2786082" cy="1785950"/>
          </a:xfrm>
          <a:prstGeom prst="wedgeRoundRectCallout">
            <a:avLst>
              <a:gd name="adj1" fmla="val 37795"/>
              <a:gd name="adj2" fmla="val 9497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Und was </a:t>
            </a:r>
            <a:r>
              <a:rPr lang="en-GB" sz="4000" b="1" dirty="0" err="1">
                <a:solidFill>
                  <a:schemeClr val="tx1"/>
                </a:solidFill>
              </a:rPr>
              <a:t>sagen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wir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dann</a:t>
            </a:r>
            <a:r>
              <a:rPr lang="en-GB" sz="40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32" name="Picture 31" descr="confusedwolfman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143248"/>
            <a:ext cx="1825775" cy="3071834"/>
          </a:xfrm>
          <a:prstGeom prst="rect">
            <a:avLst/>
          </a:prstGeom>
        </p:spPr>
      </p:pic>
      <p:sp>
        <p:nvSpPr>
          <p:cNvPr id="34" name="Round Diagonal Corner Rectangle 33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So what do we say?</a:t>
            </a:r>
          </a:p>
        </p:txBody>
      </p:sp>
      <p:pic>
        <p:nvPicPr>
          <p:cNvPr id="41" name="HandyVerbsToSay8.wav">
            <a:hlinkClick r:id="" action="ppaction://media"/>
          </p:cNvPr>
          <p:cNvPicPr>
            <a:picLocks noRot="1" noChangeAspect="1"/>
          </p:cNvPicPr>
          <p:nvPr>
            <a:wavAudioFile r:embed="rId1" name="HandyVerbsToSay8.wav"/>
          </p:nvPr>
        </p:nvPicPr>
        <p:blipFill>
          <a:blip r:embed="rId6" cstate="print"/>
          <a:stretch>
            <a:fillRect/>
          </a:stretch>
        </p:blipFill>
        <p:spPr>
          <a:xfrm>
            <a:off x="8429652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9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84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2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confusedwolfman2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flipH="1">
            <a:off x="6500826" y="3143248"/>
            <a:ext cx="1825775" cy="3071834"/>
          </a:xfrm>
          <a:prstGeom prst="rect">
            <a:avLst/>
          </a:prstGeom>
        </p:spPr>
      </p:pic>
      <p:sp>
        <p:nvSpPr>
          <p:cNvPr id="3" name="Flowchart: Delay 2"/>
          <p:cNvSpPr/>
          <p:nvPr/>
        </p:nvSpPr>
        <p:spPr>
          <a:xfrm rot="13857580">
            <a:off x="1665373" y="768156"/>
            <a:ext cx="928694" cy="500066"/>
          </a:xfrm>
          <a:prstGeom prst="flowChartDelay">
            <a:avLst/>
          </a:prstGeom>
          <a:solidFill>
            <a:schemeClr val="bg2"/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lowchart: Delay 3"/>
          <p:cNvSpPr/>
          <p:nvPr/>
        </p:nvSpPr>
        <p:spPr>
          <a:xfrm rot="18974254">
            <a:off x="829737" y="680323"/>
            <a:ext cx="928694" cy="500066"/>
          </a:xfrm>
          <a:prstGeom prst="flowChartDelay">
            <a:avLst/>
          </a:prstGeom>
          <a:solidFill>
            <a:schemeClr val="bg2"/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lowchart: Delay 4"/>
          <p:cNvSpPr/>
          <p:nvPr/>
        </p:nvSpPr>
        <p:spPr>
          <a:xfrm rot="14300788">
            <a:off x="4135543" y="562175"/>
            <a:ext cx="928694" cy="500066"/>
          </a:xfrm>
          <a:prstGeom prst="flowChartDelay">
            <a:avLst/>
          </a:prstGeom>
          <a:solidFill>
            <a:schemeClr val="bg2"/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lowchart: Delay 5"/>
          <p:cNvSpPr/>
          <p:nvPr/>
        </p:nvSpPr>
        <p:spPr>
          <a:xfrm rot="18974254">
            <a:off x="3330067" y="537447"/>
            <a:ext cx="928694" cy="500066"/>
          </a:xfrm>
          <a:prstGeom prst="flowChartDelay">
            <a:avLst/>
          </a:prstGeom>
          <a:solidFill>
            <a:schemeClr val="bg2"/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lowchart: Delay 6"/>
          <p:cNvSpPr/>
          <p:nvPr/>
        </p:nvSpPr>
        <p:spPr>
          <a:xfrm rot="14007332">
            <a:off x="6656724" y="557631"/>
            <a:ext cx="928694" cy="500066"/>
          </a:xfrm>
          <a:prstGeom prst="flowChartDelay">
            <a:avLst/>
          </a:prstGeom>
          <a:solidFill>
            <a:schemeClr val="bg2"/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lowchart: Delay 7"/>
          <p:cNvSpPr/>
          <p:nvPr/>
        </p:nvSpPr>
        <p:spPr>
          <a:xfrm rot="18974254">
            <a:off x="5758960" y="537447"/>
            <a:ext cx="928694" cy="500066"/>
          </a:xfrm>
          <a:prstGeom prst="flowChartDelay">
            <a:avLst/>
          </a:prstGeom>
          <a:solidFill>
            <a:schemeClr val="bg2"/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 rot="10800000">
            <a:off x="2714612" y="928670"/>
            <a:ext cx="285752" cy="71438"/>
          </a:xfrm>
          <a:prstGeom prst="line">
            <a:avLst/>
          </a:prstGeom>
          <a:ln w="63500" cmpd="sng">
            <a:solidFill>
              <a:srgbClr val="FF00FF"/>
            </a:solidFill>
          </a:ln>
          <a:effectLst>
            <a:softEdge rad="3175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 flipV="1">
            <a:off x="2928926" y="1214422"/>
            <a:ext cx="357190" cy="214314"/>
          </a:xfrm>
          <a:prstGeom prst="line">
            <a:avLst/>
          </a:prstGeom>
          <a:ln w="63500" cmpd="sng">
            <a:solidFill>
              <a:srgbClr val="FF00FF"/>
            </a:solidFill>
          </a:ln>
          <a:effectLst>
            <a:softEdge rad="3175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3107521" y="1750207"/>
            <a:ext cx="714380" cy="71438"/>
          </a:xfrm>
          <a:prstGeom prst="line">
            <a:avLst/>
          </a:prstGeom>
          <a:ln w="63500" cmpd="sng">
            <a:solidFill>
              <a:srgbClr val="FF00FF"/>
            </a:solidFill>
          </a:ln>
          <a:effectLst>
            <a:softEdge rad="3175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5500694" y="1500174"/>
            <a:ext cx="357190" cy="214314"/>
          </a:xfrm>
          <a:prstGeom prst="line">
            <a:avLst/>
          </a:prstGeom>
          <a:ln w="63500" cmpd="sng">
            <a:solidFill>
              <a:srgbClr val="92D050"/>
            </a:solidFill>
          </a:ln>
          <a:effectLst>
            <a:softEdge rad="3175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 flipV="1">
            <a:off x="5357818" y="1214422"/>
            <a:ext cx="357190" cy="142876"/>
          </a:xfrm>
          <a:prstGeom prst="line">
            <a:avLst/>
          </a:prstGeom>
          <a:ln w="63500" cmpd="sng">
            <a:solidFill>
              <a:srgbClr val="92D050"/>
            </a:solidFill>
          </a:ln>
          <a:effectLst>
            <a:softEdge rad="3175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4786314" y="1500174"/>
            <a:ext cx="500066" cy="214314"/>
          </a:xfrm>
          <a:prstGeom prst="line">
            <a:avLst/>
          </a:prstGeom>
          <a:ln w="63500" cmpd="sng">
            <a:solidFill>
              <a:srgbClr val="FF0000"/>
            </a:solidFill>
          </a:ln>
          <a:effectLst>
            <a:softEdge rad="3175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4500562" y="1643050"/>
            <a:ext cx="428628" cy="1588"/>
          </a:xfrm>
          <a:prstGeom prst="line">
            <a:avLst/>
          </a:prstGeom>
          <a:ln w="63500" cmpd="sng">
            <a:solidFill>
              <a:srgbClr val="FF0000"/>
            </a:solidFill>
          </a:ln>
          <a:effectLst>
            <a:softEdge rad="3175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7037405" y="1749413"/>
            <a:ext cx="642942" cy="1588"/>
          </a:xfrm>
          <a:prstGeom prst="line">
            <a:avLst/>
          </a:prstGeom>
          <a:ln w="63500" cmpd="sng">
            <a:solidFill>
              <a:srgbClr val="FFFF00"/>
            </a:solidFill>
          </a:ln>
          <a:effectLst>
            <a:softEdge rad="3175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6200000" flipH="1">
            <a:off x="7393801" y="1535893"/>
            <a:ext cx="642942" cy="285752"/>
          </a:xfrm>
          <a:prstGeom prst="line">
            <a:avLst/>
          </a:prstGeom>
          <a:ln w="63500" cmpd="sng">
            <a:solidFill>
              <a:srgbClr val="FFFF00"/>
            </a:solidFill>
          </a:ln>
          <a:effectLst>
            <a:softEdge rad="3175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715272" y="1214422"/>
            <a:ext cx="642942" cy="357190"/>
          </a:xfrm>
          <a:prstGeom prst="line">
            <a:avLst/>
          </a:prstGeom>
          <a:ln w="63500" cmpd="sng">
            <a:solidFill>
              <a:srgbClr val="FFFF00"/>
            </a:solidFill>
          </a:ln>
          <a:effectLst>
            <a:softEdge rad="3175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145092" y="1142984"/>
            <a:ext cx="284164" cy="1588"/>
          </a:xfrm>
          <a:prstGeom prst="line">
            <a:avLst/>
          </a:prstGeom>
          <a:ln w="63500" cmpd="sng">
            <a:solidFill>
              <a:srgbClr val="FF0000"/>
            </a:solidFill>
          </a:ln>
          <a:effectLst>
            <a:softEdge rad="3175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5893603" y="1678769"/>
            <a:ext cx="357190" cy="1588"/>
          </a:xfrm>
          <a:prstGeom prst="line">
            <a:avLst/>
          </a:prstGeom>
          <a:ln w="63500" cmpd="sng">
            <a:solidFill>
              <a:srgbClr val="92D050"/>
            </a:solidFill>
          </a:ln>
          <a:effectLst>
            <a:softEdge rad="3175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6200000" flipH="1">
            <a:off x="2678893" y="1464455"/>
            <a:ext cx="357190" cy="285752"/>
          </a:xfrm>
          <a:prstGeom prst="line">
            <a:avLst/>
          </a:prstGeom>
          <a:ln w="63500" cmpd="sng">
            <a:solidFill>
              <a:srgbClr val="FF9933"/>
            </a:solidFill>
          </a:ln>
          <a:effectLst>
            <a:softEdge rad="3175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2285984" y="1714488"/>
            <a:ext cx="428628" cy="1588"/>
          </a:xfrm>
          <a:prstGeom prst="line">
            <a:avLst/>
          </a:prstGeom>
          <a:ln w="63500" cmpd="sng">
            <a:solidFill>
              <a:srgbClr val="FF9933"/>
            </a:solidFill>
          </a:ln>
          <a:effectLst>
            <a:softEdge rad="3175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1928794" y="1785926"/>
            <a:ext cx="571504" cy="285752"/>
          </a:xfrm>
          <a:prstGeom prst="line">
            <a:avLst/>
          </a:prstGeom>
          <a:ln w="63500" cmpd="sng">
            <a:solidFill>
              <a:srgbClr val="FF9933"/>
            </a:solidFill>
          </a:ln>
          <a:effectLst>
            <a:softEdge rad="3175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>
            <a:off x="535753" y="1821645"/>
            <a:ext cx="714380" cy="71438"/>
          </a:xfrm>
          <a:prstGeom prst="line">
            <a:avLst/>
          </a:prstGeom>
          <a:ln w="63500" cmpd="sng">
            <a:solidFill>
              <a:srgbClr val="00B0F0"/>
            </a:solidFill>
          </a:ln>
          <a:effectLst>
            <a:softEdge rad="3175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10800000" flipV="1">
            <a:off x="357158" y="1357298"/>
            <a:ext cx="428628" cy="357190"/>
          </a:xfrm>
          <a:prstGeom prst="line">
            <a:avLst/>
          </a:prstGeom>
          <a:ln w="63500" cmpd="sng">
            <a:solidFill>
              <a:srgbClr val="00B0F0"/>
            </a:solidFill>
          </a:ln>
          <a:effectLst>
            <a:softEdge rad="3175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10800000">
            <a:off x="214282" y="1214422"/>
            <a:ext cx="357190" cy="1588"/>
          </a:xfrm>
          <a:prstGeom prst="line">
            <a:avLst/>
          </a:prstGeom>
          <a:ln w="63500" cmpd="sng">
            <a:solidFill>
              <a:srgbClr val="00B0F0"/>
            </a:solidFill>
          </a:ln>
          <a:effectLst>
            <a:softEdge rad="3175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 descr="angrylight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2643174" y="3143248"/>
            <a:ext cx="3143272" cy="3468712"/>
          </a:xfrm>
          <a:prstGeom prst="rect">
            <a:avLst/>
          </a:prstGeom>
        </p:spPr>
      </p:pic>
      <p:sp>
        <p:nvSpPr>
          <p:cNvPr id="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to </a:t>
            </a:r>
            <a:r>
              <a:rPr lang="en-GB" sz="6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say - </a:t>
            </a:r>
            <a:r>
              <a:rPr lang="en-GB" sz="6000" b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sagen</a:t>
            </a:r>
            <a:endParaRPr lang="en-GB" sz="6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57224" y="1714488"/>
            <a:ext cx="392909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say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You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say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He/she/it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says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We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say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You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say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They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say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00562" y="1714488"/>
            <a:ext cx="392909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Ich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sage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Du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sagst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/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Sie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/Es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sagt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Wir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sagen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Ihr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sagt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Sie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sagen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41" name="HandyVerbsToSay9.wav">
            <a:hlinkClick r:id="" action="ppaction://media"/>
          </p:cNvPr>
          <p:cNvPicPr>
            <a:picLocks noRot="1" noChangeAspect="1"/>
          </p:cNvPicPr>
          <p:nvPr>
            <a:wavAudioFile r:embed="rId1" name="HandyVerbsToSay9.wav"/>
          </p:nvPr>
        </p:nvPicPr>
        <p:blipFill>
          <a:blip r:embed="rId5" cstate="print"/>
          <a:stretch>
            <a:fillRect/>
          </a:stretch>
        </p:blipFill>
        <p:spPr>
          <a:xfrm>
            <a:off x="8358214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80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10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FBB636A1-136A-613A-DC98-E8B39578B16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1BE4D428-3BE3-7568-B602-E08DA3F871D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1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5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2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4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1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3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1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3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4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9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3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B46A6F-288D-455F-80E4-F3AF75FF148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A615AD9-DB7E-4F4C-9079-94002B78516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F55588E-BEEA-4FC9-BD49-6E13AE1E6A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545</TotalTime>
  <Words>136</Words>
  <Application>Microsoft Office PowerPoint</Application>
  <PresentationFormat>On-screen Show (4:3)</PresentationFormat>
  <Paragraphs>34</Paragraphs>
  <Slides>11</Slides>
  <Notes>0</Notes>
  <HiddenSlides>0</HiddenSlides>
  <MMClips>11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Handy Verbs Present Tense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 say - sagen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Handy Verbs</dc:title>
  <dc:creator>David Wilson</dc:creator>
  <cp:lastModifiedBy>Bernardo Carvalho de Mello</cp:lastModifiedBy>
  <cp:revision>79</cp:revision>
  <dcterms:created xsi:type="dcterms:W3CDTF">2009-05-28T09:47:26Z</dcterms:created>
  <dcterms:modified xsi:type="dcterms:W3CDTF">2025-07-22T17:24:50Z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