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media1.wav" ContentType="audio/x-wav"/>
  <Override PartName="/ppt/media/media2.wav" ContentType="audio/x-wav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sldIdLst>
    <p:sldId id="256" r:id="rId5"/>
    <p:sldId id="311" r:id="rId6"/>
    <p:sldId id="312" r:id="rId7"/>
    <p:sldId id="313" r:id="rId8"/>
    <p:sldId id="314" r:id="rId9"/>
    <p:sldId id="315" r:id="rId10"/>
    <p:sldId id="316" r:id="rId11"/>
    <p:sldId id="317" r:id="rId12"/>
    <p:sldId id="263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26"/>
  </p:normalViewPr>
  <p:slideViewPr>
    <p:cSldViewPr>
      <p:cViewPr varScale="1">
        <p:scale>
          <a:sx n="107" d="100"/>
          <a:sy n="107" d="100"/>
        </p:scale>
        <p:origin x="2304" y="4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1A6834-7224-43BD-BCDF-3B1D3CEAE5A5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D80A2C-F763-46E9-B7C4-0FB243FD3B0C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solidFill>
                  <a:schemeClr val="tx1"/>
                </a:solidFill>
              </a:rPr>
              <a:t>I think it’s a cloud.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D80A2C-F763-46E9-B7C4-0FB243FD3B0C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2.wav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3.wav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4.wav"/><Relationship Id="rId6" Type="http://schemas.openxmlformats.org/officeDocument/2006/relationships/image" Target="../media/image4.png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5.wav"/><Relationship Id="rId6" Type="http://schemas.openxmlformats.org/officeDocument/2006/relationships/image" Target="../media/image4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6.wav"/><Relationship Id="rId6" Type="http://schemas.openxmlformats.org/officeDocument/2006/relationships/image" Target="../media/image12.png"/><Relationship Id="rId5" Type="http://schemas.openxmlformats.org/officeDocument/2006/relationships/image" Target="../media/image13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7.wav"/><Relationship Id="rId6" Type="http://schemas.openxmlformats.org/officeDocument/2006/relationships/image" Target="../media/image12.png"/><Relationship Id="rId5" Type="http://schemas.openxmlformats.org/officeDocument/2006/relationships/image" Target="../media/image3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8.wav"/><Relationship Id="rId6" Type="http://schemas.openxmlformats.org/officeDocument/2006/relationships/image" Target="../media/image4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9.wav"/><Relationship Id="rId6" Type="http://schemas.openxmlformats.org/officeDocument/2006/relationships/image" Target="../media/image16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3" Type="http://schemas.microsoft.com/office/2007/relationships/media" Target="../media/media2.wav"/><Relationship Id="rId21" Type="http://schemas.openxmlformats.org/officeDocument/2006/relationships/image" Target="../media/image32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" Type="http://schemas.openxmlformats.org/officeDocument/2006/relationships/audio" Target="../media/media1.wav"/><Relationship Id="rId16" Type="http://schemas.openxmlformats.org/officeDocument/2006/relationships/image" Target="../media/image27.png"/><Relationship Id="rId20" Type="http://schemas.openxmlformats.org/officeDocument/2006/relationships/image" Target="../media/image31.png"/><Relationship Id="rId1" Type="http://schemas.microsoft.com/office/2007/relationships/media" Target="../media/media1.wav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24" Type="http://schemas.microsoft.com/office/2007/relationships/hdphoto" Target="../media/hdphoto1.wdp"/><Relationship Id="rId5" Type="http://schemas.openxmlformats.org/officeDocument/2006/relationships/slideLayout" Target="../slideLayouts/slideLayout1.xml"/><Relationship Id="rId15" Type="http://schemas.openxmlformats.org/officeDocument/2006/relationships/image" Target="../media/image26.png"/><Relationship Id="rId23" Type="http://schemas.openxmlformats.org/officeDocument/2006/relationships/image" Target="../media/image34.png"/><Relationship Id="rId10" Type="http://schemas.openxmlformats.org/officeDocument/2006/relationships/image" Target="../media/image21.png"/><Relationship Id="rId19" Type="http://schemas.openxmlformats.org/officeDocument/2006/relationships/image" Target="../media/image30.png"/><Relationship Id="rId4" Type="http://schemas.openxmlformats.org/officeDocument/2006/relationships/audio" Target="../media/media2.wav"/><Relationship Id="rId9" Type="http://schemas.openxmlformats.org/officeDocument/2006/relationships/image" Target="../media/image20.png"/><Relationship Id="rId14" Type="http://schemas.openxmlformats.org/officeDocument/2006/relationships/image" Target="../media/image25.png"/><Relationship Id="rId22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sz="8000" dirty="0"/>
              <a:t>Handy Verbs</a:t>
            </a:r>
            <a:br>
              <a:rPr lang="en-GB" sz="8000" dirty="0"/>
            </a:br>
            <a:r>
              <a:rPr lang="en-GB" sz="5400" dirty="0"/>
              <a:t>Present Tense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4414" y="3886200"/>
            <a:ext cx="7000924" cy="1752600"/>
          </a:xfrm>
        </p:spPr>
        <p:txBody>
          <a:bodyPr>
            <a:noAutofit/>
          </a:bodyPr>
          <a:lstStyle/>
          <a:p>
            <a:r>
              <a:rPr lang="en-GB" dirty="0"/>
              <a:t>With the Angry Family</a:t>
            </a:r>
          </a:p>
          <a:p>
            <a:endParaRPr lang="en-GB" dirty="0"/>
          </a:p>
          <a:p>
            <a:r>
              <a:rPr lang="en-GB" sz="7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 think - </a:t>
            </a:r>
            <a:r>
              <a:rPr lang="en-GB" sz="72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denken</a:t>
            </a:r>
            <a:endParaRPr lang="en-GB" sz="7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start music.wav">
            <a:hlinkClick r:id="" action="ppaction://media"/>
          </p:cNvPr>
          <p:cNvPicPr>
            <a:picLocks noRot="1" noChangeAspect="1"/>
          </p:cNvPicPr>
          <p:nvPr>
            <a:wavAudioFile r:embed="rId1" name="start music.wav"/>
          </p:nvPr>
        </p:nvPicPr>
        <p:blipFill>
          <a:blip r:embed="rId3" cstate="screen"/>
          <a:stretch>
            <a:fillRect/>
          </a:stretch>
        </p:blipFill>
        <p:spPr>
          <a:xfrm>
            <a:off x="8358214" y="628652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2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ngrycarrotface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572132" y="1785926"/>
            <a:ext cx="1948657" cy="4043282"/>
          </a:xfrm>
          <a:prstGeom prst="rect">
            <a:avLst/>
          </a:prstGeom>
        </p:spPr>
      </p:pic>
      <p:pic>
        <p:nvPicPr>
          <p:cNvPr id="4" name="Picture 3" descr="angrypotatohead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885859" y="3214686"/>
            <a:ext cx="2258173" cy="2786058"/>
          </a:xfrm>
          <a:prstGeom prst="rect">
            <a:avLst/>
          </a:prstGeom>
        </p:spPr>
      </p:pic>
      <p:pic>
        <p:nvPicPr>
          <p:cNvPr id="5" name="Picture 4" descr="angrycarrotface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572132" y="1785926"/>
            <a:ext cx="1928052" cy="4000528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1428728" y="4071942"/>
            <a:ext cx="3571900" cy="1571636"/>
          </a:xfrm>
          <a:prstGeom prst="wedgeRoundRectCallout">
            <a:avLst>
              <a:gd name="adj1" fmla="val 69960"/>
              <a:gd name="adj2" fmla="val -39722"/>
              <a:gd name="adj3" fmla="val 16667"/>
            </a:avLst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Ich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denke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es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ist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eine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Wolke</a:t>
            </a:r>
            <a:r>
              <a:rPr lang="en-GB" sz="40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8" name="Round Diagonal Corner Rectangle 7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I think it’s a cloud.</a:t>
            </a:r>
          </a:p>
        </p:txBody>
      </p:sp>
      <p:pic>
        <p:nvPicPr>
          <p:cNvPr id="10" name="HandyVerbsToThink2.wav">
            <a:hlinkClick r:id="" action="ppaction://media"/>
          </p:cNvPr>
          <p:cNvPicPr>
            <a:picLocks noRot="1" noChangeAspect="1"/>
          </p:cNvPicPr>
          <p:nvPr>
            <a:wavAudioFile r:embed="rId1" name="HandyVerbsToThink2.wav"/>
          </p:nvPr>
        </p:nvPicPr>
        <p:blipFill>
          <a:blip r:embed="rId7" cstate="screen"/>
          <a:stretch>
            <a:fillRect/>
          </a:stretch>
        </p:blipFill>
        <p:spPr>
          <a:xfrm>
            <a:off x="8358214" y="6215082"/>
            <a:ext cx="304800" cy="304800"/>
          </a:xfrm>
          <a:prstGeom prst="rect">
            <a:avLst/>
          </a:prstGeom>
        </p:spPr>
      </p:pic>
      <p:pic>
        <p:nvPicPr>
          <p:cNvPr id="3" name="Picture 2" descr="angryghostcloud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-285776"/>
            <a:ext cx="6238875" cy="4810125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4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33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6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66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6 0.00231 C -0.0066 0.00254 0.01041 -0.06273 0.01041 -0.0625 C 0.02743 -0.11574 0.05434 -0.13658 0.0934 -0.13658 C 0.11336 -0.13658 0.13142 -0.12871 0.14548 -0.11574 C 0.15538 -0.10672 0.16736 -0.10162 0.18038 -0.10162 C 0.20538 -0.10162 0.22638 -0.11968 0.23437 -0.1456 C 0.23437 -0.14537 0.2434 -0.17662 0.2434 -0.17639 C 0.2434 -0.17662 0.22534 -0.11065 0.22534 -0.11042 C 0.20833 -0.0588 0.18142 -0.03773 0.1434 -0.03773 C 0.12343 -0.03773 0.10434 -0.0456 0.08941 -0.05972 C 0.08038 -0.06759 0.0684 -0.07269 0.05642 -0.07269 C 0.03142 -0.07269 0.01041 -0.05463 0.00243 -0.02871 C 0.00243 -0.02847 -0.0066 0.00231 -0.0066 0.00254 Z " pathEditMode="relative" rAng="0" ptsTypes="fffffffffffff">
                                      <p:cBhvr>
                                        <p:cTn id="12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9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ngrycarrotface2.bmp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572132" y="1784320"/>
            <a:ext cx="1928826" cy="4002133"/>
          </a:xfrm>
          <a:prstGeom prst="rect">
            <a:avLst/>
          </a:prstGeom>
        </p:spPr>
      </p:pic>
      <p:pic>
        <p:nvPicPr>
          <p:cNvPr id="5" name="Picture 4" descr="angrycarrotface2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572132" y="1785925"/>
            <a:ext cx="1928826" cy="4002135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1571604" y="4357694"/>
            <a:ext cx="3357586" cy="1285884"/>
          </a:xfrm>
          <a:prstGeom prst="wedgeRoundRectCallout">
            <a:avLst>
              <a:gd name="adj1" fmla="val 65988"/>
              <a:gd name="adj2" fmla="val -94536"/>
              <a:gd name="adj3" fmla="val 16667"/>
            </a:avLst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tx1"/>
                </a:solidFill>
              </a:rPr>
              <a:t>Was </a:t>
            </a:r>
            <a:r>
              <a:rPr lang="en-GB" sz="4000" b="1" dirty="0" err="1">
                <a:solidFill>
                  <a:schemeClr val="tx1"/>
                </a:solidFill>
              </a:rPr>
              <a:t>denkst</a:t>
            </a:r>
            <a:r>
              <a:rPr lang="en-GB" sz="4000" b="1" dirty="0">
                <a:solidFill>
                  <a:schemeClr val="tx1"/>
                </a:solidFill>
              </a:rPr>
              <a:t> du was </a:t>
            </a:r>
            <a:r>
              <a:rPr lang="en-GB" sz="4000" b="1" dirty="0" err="1">
                <a:solidFill>
                  <a:schemeClr val="tx1"/>
                </a:solidFill>
              </a:rPr>
              <a:t>es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ist</a:t>
            </a:r>
            <a:r>
              <a:rPr lang="en-GB" sz="4000" b="1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8" name="Round Diagonal Corner Rectangle 7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What do you think it is?</a:t>
            </a:r>
          </a:p>
        </p:txBody>
      </p:sp>
      <p:pic>
        <p:nvPicPr>
          <p:cNvPr id="10" name="HandyVerbsToThink3.wav">
            <a:hlinkClick r:id="" action="ppaction://media"/>
          </p:cNvPr>
          <p:cNvPicPr>
            <a:picLocks noRot="1" noChangeAspect="1"/>
          </p:cNvPicPr>
          <p:nvPr>
            <a:wavAudioFile r:embed="rId1" name="HandyVerbsToThink3.wav"/>
          </p:nvPr>
        </p:nvPicPr>
        <p:blipFill>
          <a:blip r:embed="rId5" cstate="screen"/>
          <a:stretch>
            <a:fillRect/>
          </a:stretch>
        </p:blipFill>
        <p:spPr>
          <a:xfrm>
            <a:off x="8358214" y="6143644"/>
            <a:ext cx="304800" cy="304800"/>
          </a:xfrm>
          <a:prstGeom prst="rect">
            <a:avLst/>
          </a:prstGeom>
        </p:spPr>
      </p:pic>
      <p:pic>
        <p:nvPicPr>
          <p:cNvPr id="3" name="Picture 2" descr="angryghostcloud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-285776"/>
            <a:ext cx="6238875" cy="4810125"/>
          </a:xfrm>
          <a:prstGeom prst="rect">
            <a:avLst/>
          </a:prstGeom>
        </p:spPr>
      </p:pic>
      <p:pic>
        <p:nvPicPr>
          <p:cNvPr id="9" name="Picture 8" descr="angrypotatohead2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885859" y="3214686"/>
            <a:ext cx="2258173" cy="2786058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0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3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 0.017 -0.065 0.017 -0.065 C 0.034 -0.118 0.061 -0.139 0.1 -0.139 C 0.12 -0.139 0.138 -0.131 0.152 -0.118 C 0.162 -0.109 0.174 -0.104 0.187 -0.104 C 0.212 -0.104 0.233 -0.122 0.241 -0.148 C 0.241 -0.148 0.25 -0.179 0.25 -0.179 C 0.25 -0.179 0.232 -0.113 0.232 -0.113 C 0.215 -0.061 0.188 -0.04 0.15 -0.04 C 0.13 -0.04 0.111 -0.048 0.096 -0.062 C 0.087 -0.07 0.075 -0.075 0.063 -0.075 C 0.038 -0.075 0.017 -0.057 0.009 -0.031 C 0.009 -0.031 0 0 0 0 Z" pathEditMode="relative" ptsTypes="">
                                      <p:cBhvr>
                                        <p:cTn id="12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ngrypotatohead2.bmp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885859" y="3214686"/>
            <a:ext cx="2258173" cy="2786057"/>
          </a:xfrm>
          <a:prstGeom prst="rect">
            <a:avLst/>
          </a:prstGeom>
        </p:spPr>
      </p:pic>
      <p:pic>
        <p:nvPicPr>
          <p:cNvPr id="4" name="Picture 3" descr="angrypotatohead2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885827" y="3214686"/>
            <a:ext cx="2258173" cy="2786058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I think he’s a ghost.</a:t>
            </a:r>
          </a:p>
        </p:txBody>
      </p:sp>
      <p:pic>
        <p:nvPicPr>
          <p:cNvPr id="10" name="HandyVerbsToThink4.wav">
            <a:hlinkClick r:id="" action="ppaction://media"/>
          </p:cNvPr>
          <p:cNvPicPr>
            <a:picLocks noRot="1" noChangeAspect="1"/>
          </p:cNvPicPr>
          <p:nvPr>
            <a:wavAudioFile r:embed="rId1" name="HandyVerbsToThink4.wav"/>
          </p:nvPr>
        </p:nvPicPr>
        <p:blipFill>
          <a:blip r:embed="rId5" cstate="screen"/>
          <a:stretch>
            <a:fillRect/>
          </a:stretch>
        </p:blipFill>
        <p:spPr>
          <a:xfrm>
            <a:off x="8358214" y="6286520"/>
            <a:ext cx="304800" cy="304800"/>
          </a:xfrm>
          <a:prstGeom prst="rect">
            <a:avLst/>
          </a:prstGeom>
        </p:spPr>
      </p:pic>
      <p:pic>
        <p:nvPicPr>
          <p:cNvPr id="12" name="Picture 11" descr="angrycarrotface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572132" y="1785926"/>
            <a:ext cx="1928052" cy="4000528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6286512" y="500042"/>
            <a:ext cx="2500330" cy="2143140"/>
          </a:xfrm>
          <a:prstGeom prst="wedgeRoundRectCallout">
            <a:avLst>
              <a:gd name="adj1" fmla="val 21389"/>
              <a:gd name="adj2" fmla="val 77506"/>
              <a:gd name="adj3" fmla="val 16667"/>
            </a:avLst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Ich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denke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er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ist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ein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Geist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3" name="Picture 2" descr="angryghostcloud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-285776"/>
            <a:ext cx="6238875" cy="4810125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4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66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4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25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 0.017 -0.065 0.017 -0.065 C 0.034 -0.118 0.061 -0.139 0.1 -0.139 C 0.12 -0.139 0.138 -0.131 0.152 -0.118 C 0.162 -0.109 0.174 -0.104 0.187 -0.104 C 0.212 -0.104 0.233 -0.122 0.241 -0.148 C 0.241 -0.148 0.25 -0.179 0.25 -0.179 C 0.25 -0.179 0.232 -0.113 0.232 -0.113 C 0.215 -0.061 0.188 -0.04 0.15 -0.04 C 0.13 -0.04 0.111 -0.048 0.096 -0.062 C 0.087 -0.07 0.075 -0.075 0.063 -0.075 C 0.038 -0.075 0.017 -0.057 0.009 -0.031 C 0.009 -0.031 0 0 0 0 Z" pathEditMode="relative" ptsTypes="">
                                      <p:cBhvr>
                                        <p:cTn id="12" dur="2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ular Callout 5"/>
          <p:cNvSpPr/>
          <p:nvPr/>
        </p:nvSpPr>
        <p:spPr>
          <a:xfrm>
            <a:off x="1428728" y="4500570"/>
            <a:ext cx="3929090" cy="1214446"/>
          </a:xfrm>
          <a:prstGeom prst="wedgeRoundRectCallout">
            <a:avLst>
              <a:gd name="adj1" fmla="val 8298"/>
              <a:gd name="adj2" fmla="val -118882"/>
              <a:gd name="adj3" fmla="val 16667"/>
            </a:avLst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Sie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denken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ich</a:t>
            </a:r>
            <a:r>
              <a:rPr lang="en-GB" sz="4000" b="1" dirty="0">
                <a:solidFill>
                  <a:schemeClr val="tx1"/>
                </a:solidFill>
              </a:rPr>
              <a:t> bin </a:t>
            </a:r>
            <a:r>
              <a:rPr lang="en-GB" sz="4000" b="1" dirty="0" err="1">
                <a:solidFill>
                  <a:schemeClr val="tx1"/>
                </a:solidFill>
              </a:rPr>
              <a:t>ein</a:t>
            </a:r>
            <a:r>
              <a:rPr lang="en-GB" sz="4000" b="1" dirty="0">
                <a:solidFill>
                  <a:schemeClr val="tx1"/>
                </a:solidFill>
              </a:rPr>
              <a:t>… was!?</a:t>
            </a:r>
          </a:p>
        </p:txBody>
      </p:sp>
      <p:sp>
        <p:nvSpPr>
          <p:cNvPr id="8" name="Round Diagonal Corner Rectangle 7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They think I’m a what?</a:t>
            </a:r>
          </a:p>
        </p:txBody>
      </p:sp>
      <p:pic>
        <p:nvPicPr>
          <p:cNvPr id="10" name="HandyVerbsToThink5.wav">
            <a:hlinkClick r:id="" action="ppaction://media"/>
          </p:cNvPr>
          <p:cNvPicPr>
            <a:picLocks noRot="1" noChangeAspect="1"/>
          </p:cNvPicPr>
          <p:nvPr>
            <a:wavAudioFile r:embed="rId1" name="HandyVerbsToThink5.wav"/>
          </p:nvPr>
        </p:nvPicPr>
        <p:blipFill>
          <a:blip r:embed="rId3" cstate="screen"/>
          <a:stretch>
            <a:fillRect/>
          </a:stretch>
        </p:blipFill>
        <p:spPr>
          <a:xfrm>
            <a:off x="8358214" y="6215082"/>
            <a:ext cx="304800" cy="304800"/>
          </a:xfrm>
          <a:prstGeom prst="rect">
            <a:avLst/>
          </a:prstGeom>
        </p:spPr>
      </p:pic>
      <p:pic>
        <p:nvPicPr>
          <p:cNvPr id="11" name="Picture 10" descr="angryghostcloud2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928662" y="500042"/>
            <a:ext cx="4143375" cy="3343275"/>
          </a:xfrm>
          <a:prstGeom prst="rect">
            <a:avLst/>
          </a:prstGeom>
        </p:spPr>
      </p:pic>
      <p:pic>
        <p:nvPicPr>
          <p:cNvPr id="12" name="Picture 11" descr="angryghostcloud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928691" y="500042"/>
            <a:ext cx="4143375" cy="3343275"/>
          </a:xfrm>
          <a:prstGeom prst="rect">
            <a:avLst/>
          </a:prstGeom>
        </p:spPr>
      </p:pic>
      <p:pic>
        <p:nvPicPr>
          <p:cNvPr id="9" name="Picture 8" descr="angrycarrotface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572132" y="1785925"/>
            <a:ext cx="1928826" cy="4002135"/>
          </a:xfrm>
          <a:prstGeom prst="rect">
            <a:avLst/>
          </a:prstGeom>
        </p:spPr>
      </p:pic>
      <p:pic>
        <p:nvPicPr>
          <p:cNvPr id="13" name="Picture 12" descr="angrypotatohead2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885859" y="3214686"/>
            <a:ext cx="2258173" cy="2786058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8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4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25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ngrycarrotface2.bmp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572132" y="1785926"/>
            <a:ext cx="1928826" cy="4002133"/>
          </a:xfrm>
          <a:prstGeom prst="rect">
            <a:avLst/>
          </a:prstGeom>
        </p:spPr>
      </p:pic>
      <p:pic>
        <p:nvPicPr>
          <p:cNvPr id="5" name="Picture 4" descr="angrycarrotface2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572132" y="1785926"/>
            <a:ext cx="1928052" cy="4000528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1357290" y="4286256"/>
            <a:ext cx="3500462" cy="1428760"/>
          </a:xfrm>
          <a:prstGeom prst="wedgeRoundRectCallout">
            <a:avLst>
              <a:gd name="adj1" fmla="val 72190"/>
              <a:gd name="adj2" fmla="val -78409"/>
              <a:gd name="adj3" fmla="val 16667"/>
            </a:avLst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Er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denkt</a:t>
            </a:r>
            <a:r>
              <a:rPr lang="en-GB" sz="4000" b="1" dirty="0">
                <a:solidFill>
                  <a:schemeClr val="tx1"/>
                </a:solidFill>
              </a:rPr>
              <a:t> du </a:t>
            </a:r>
            <a:r>
              <a:rPr lang="en-GB" sz="4000" b="1" dirty="0" err="1">
                <a:solidFill>
                  <a:schemeClr val="tx1"/>
                </a:solidFill>
              </a:rPr>
              <a:t>bist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ein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Geist</a:t>
            </a:r>
            <a:r>
              <a:rPr lang="en-GB" sz="40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8" name="Round Diagonal Corner Rectangle 7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He thinks you’re a ghost.</a:t>
            </a:r>
          </a:p>
        </p:txBody>
      </p:sp>
      <p:pic>
        <p:nvPicPr>
          <p:cNvPr id="10" name="HandyVerbsToThink6.wav">
            <a:hlinkClick r:id="" action="ppaction://media"/>
          </p:cNvPr>
          <p:cNvPicPr>
            <a:picLocks noRot="1" noChangeAspect="1"/>
          </p:cNvPicPr>
          <p:nvPr>
            <a:wavAudioFile r:embed="rId1" name="HandyVerbsToThink6.wav"/>
          </p:nvPr>
        </p:nvPicPr>
        <p:blipFill>
          <a:blip r:embed="rId5" cstate="screen"/>
          <a:stretch>
            <a:fillRect/>
          </a:stretch>
        </p:blipFill>
        <p:spPr>
          <a:xfrm>
            <a:off x="8358214" y="6215082"/>
            <a:ext cx="304800" cy="304800"/>
          </a:xfrm>
          <a:prstGeom prst="rect">
            <a:avLst/>
          </a:prstGeom>
        </p:spPr>
      </p:pic>
      <p:pic>
        <p:nvPicPr>
          <p:cNvPr id="9" name="Picture 8" descr="angryghostcloud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928691" y="500042"/>
            <a:ext cx="4143375" cy="3343275"/>
          </a:xfrm>
          <a:prstGeom prst="rect">
            <a:avLst/>
          </a:prstGeom>
        </p:spPr>
      </p:pic>
      <p:pic>
        <p:nvPicPr>
          <p:cNvPr id="12" name="Picture 11" descr="angrypotatohead2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885859" y="3214686"/>
            <a:ext cx="2258173" cy="2786058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6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4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75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ngrypotatohead2.bmp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885859" y="3214686"/>
            <a:ext cx="2258173" cy="2786057"/>
          </a:xfrm>
          <a:prstGeom prst="rect">
            <a:avLst/>
          </a:prstGeom>
        </p:spPr>
      </p:pic>
      <p:sp>
        <p:nvSpPr>
          <p:cNvPr id="7" name="Round Diagonal Corner Rectangle 6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She thinks you’re a cloud.</a:t>
            </a:r>
          </a:p>
        </p:txBody>
      </p:sp>
      <p:pic>
        <p:nvPicPr>
          <p:cNvPr id="10" name="HandyVerbsToThink7.wav">
            <a:hlinkClick r:id="" action="ppaction://media"/>
          </p:cNvPr>
          <p:cNvPicPr>
            <a:picLocks noRot="1" noChangeAspect="1"/>
          </p:cNvPicPr>
          <p:nvPr>
            <a:wavAudioFile r:embed="rId1" name="HandyVerbsToThink7.wav"/>
          </p:nvPr>
        </p:nvPicPr>
        <p:blipFill>
          <a:blip r:embed="rId4" cstate="screen"/>
          <a:stretch>
            <a:fillRect/>
          </a:stretch>
        </p:blipFill>
        <p:spPr>
          <a:xfrm>
            <a:off x="8286776" y="6215082"/>
            <a:ext cx="304800" cy="304800"/>
          </a:xfrm>
          <a:prstGeom prst="rect">
            <a:avLst/>
          </a:prstGeom>
        </p:spPr>
      </p:pic>
      <p:pic>
        <p:nvPicPr>
          <p:cNvPr id="12" name="Picture 11" descr="angrypotatohead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885806" y="3214686"/>
            <a:ext cx="2258193" cy="2786082"/>
          </a:xfrm>
          <a:prstGeom prst="rect">
            <a:avLst/>
          </a:prstGeom>
        </p:spPr>
      </p:pic>
      <p:pic>
        <p:nvPicPr>
          <p:cNvPr id="9" name="Picture 8" descr="angryghostcloud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928691" y="500042"/>
            <a:ext cx="4143375" cy="3343275"/>
          </a:xfrm>
          <a:prstGeom prst="rect">
            <a:avLst/>
          </a:prstGeom>
        </p:spPr>
      </p:pic>
      <p:pic>
        <p:nvPicPr>
          <p:cNvPr id="13" name="Picture 12" descr="angrycarrotface2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572132" y="1785925"/>
            <a:ext cx="1928826" cy="4002135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5214942" y="500042"/>
            <a:ext cx="3714776" cy="1357322"/>
          </a:xfrm>
          <a:prstGeom prst="wedgeRoundRectCallout">
            <a:avLst>
              <a:gd name="adj1" fmla="val 19595"/>
              <a:gd name="adj2" fmla="val 158861"/>
              <a:gd name="adj3" fmla="val 16667"/>
            </a:avLst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Sie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denkt</a:t>
            </a:r>
            <a:r>
              <a:rPr lang="en-GB" sz="4000" b="1" dirty="0">
                <a:solidFill>
                  <a:schemeClr val="tx1"/>
                </a:solidFill>
              </a:rPr>
              <a:t> du </a:t>
            </a:r>
            <a:r>
              <a:rPr lang="en-GB" sz="4000" b="1" dirty="0" err="1">
                <a:solidFill>
                  <a:schemeClr val="tx1"/>
                </a:solidFill>
              </a:rPr>
              <a:t>bist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eine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Wolke</a:t>
            </a:r>
            <a:r>
              <a:rPr lang="en-GB" sz="4000" b="1" dirty="0">
                <a:solidFill>
                  <a:schemeClr val="tx1"/>
                </a:solidFill>
              </a:rPr>
              <a:t>.</a:t>
            </a:r>
          </a:p>
        </p:txBody>
      </p:sp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6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5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33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ular Callout 5"/>
          <p:cNvSpPr/>
          <p:nvPr/>
        </p:nvSpPr>
        <p:spPr>
          <a:xfrm>
            <a:off x="714348" y="4286256"/>
            <a:ext cx="3214710" cy="1285884"/>
          </a:xfrm>
          <a:prstGeom prst="wedgeRoundRectCallout">
            <a:avLst>
              <a:gd name="adj1" fmla="val 23598"/>
              <a:gd name="adj2" fmla="val -106557"/>
              <a:gd name="adj3" fmla="val 16667"/>
            </a:avLst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Mwa</a:t>
            </a:r>
            <a:r>
              <a:rPr lang="en-GB" sz="4000" b="1" dirty="0">
                <a:solidFill>
                  <a:schemeClr val="tx1"/>
                </a:solidFill>
              </a:rPr>
              <a:t>-ha-ha! </a:t>
            </a:r>
            <a:r>
              <a:rPr lang="en-GB" sz="4000" b="1" dirty="0" err="1">
                <a:solidFill>
                  <a:schemeClr val="tx1"/>
                </a:solidFill>
              </a:rPr>
              <a:t>Tschüss</a:t>
            </a:r>
            <a:r>
              <a:rPr lang="en-GB" sz="4000" b="1" dirty="0">
                <a:solidFill>
                  <a:schemeClr val="tx1"/>
                </a:solidFill>
              </a:rPr>
              <a:t>…</a:t>
            </a:r>
          </a:p>
        </p:txBody>
      </p:sp>
      <p:sp>
        <p:nvSpPr>
          <p:cNvPr id="8" name="Round Diagonal Corner Rectangle 7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err="1">
                <a:solidFill>
                  <a:schemeClr val="tx1"/>
                </a:solidFill>
              </a:rPr>
              <a:t>Mwa</a:t>
            </a:r>
            <a:r>
              <a:rPr lang="en-GB" sz="3600" b="1" dirty="0">
                <a:solidFill>
                  <a:schemeClr val="tx1"/>
                </a:solidFill>
              </a:rPr>
              <a:t>-ha-ha! Goodbye…</a:t>
            </a:r>
          </a:p>
        </p:txBody>
      </p:sp>
      <p:pic>
        <p:nvPicPr>
          <p:cNvPr id="10" name="HandyVerbsToThink8.wav">
            <a:hlinkClick r:id="" action="ppaction://media"/>
          </p:cNvPr>
          <p:cNvPicPr>
            <a:picLocks noRot="1" noChangeAspect="1"/>
          </p:cNvPicPr>
          <p:nvPr>
            <a:wavAudioFile r:embed="rId1" name="HandyVerbsToThink8.wav"/>
          </p:nvPr>
        </p:nvPicPr>
        <p:blipFill>
          <a:blip r:embed="rId3" cstate="screen"/>
          <a:stretch>
            <a:fillRect/>
          </a:stretch>
        </p:blipFill>
        <p:spPr>
          <a:xfrm>
            <a:off x="8286776" y="6215082"/>
            <a:ext cx="304800" cy="304800"/>
          </a:xfrm>
          <a:prstGeom prst="rect">
            <a:avLst/>
          </a:prstGeom>
        </p:spPr>
      </p:pic>
      <p:pic>
        <p:nvPicPr>
          <p:cNvPr id="11" name="Picture 10" descr="angryghostcloud2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85786" y="357166"/>
            <a:ext cx="4143375" cy="3343275"/>
          </a:xfrm>
          <a:prstGeom prst="rect">
            <a:avLst/>
          </a:prstGeom>
        </p:spPr>
      </p:pic>
      <p:pic>
        <p:nvPicPr>
          <p:cNvPr id="12" name="Picture 11" descr="angryghostcloud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85815" y="357166"/>
            <a:ext cx="4143375" cy="3343275"/>
          </a:xfrm>
          <a:prstGeom prst="rect">
            <a:avLst/>
          </a:prstGeom>
        </p:spPr>
      </p:pic>
      <p:pic>
        <p:nvPicPr>
          <p:cNvPr id="9" name="Picture 8" descr="angrycarrotface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572132" y="1785925"/>
            <a:ext cx="1928826" cy="4002135"/>
          </a:xfrm>
          <a:prstGeom prst="rect">
            <a:avLst/>
          </a:prstGeom>
        </p:spPr>
      </p:pic>
      <p:pic>
        <p:nvPicPr>
          <p:cNvPr id="13" name="Picture 12" descr="angrypotatohead2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885859" y="3214686"/>
            <a:ext cx="2258173" cy="2786058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7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7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14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2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176"/>
                            </p:stCondLst>
                            <p:childTnLst>
                              <p:par>
                                <p:cTn id="12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2124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124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2124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123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124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12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ngrycarrotface2.bmp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 flipH="1">
            <a:off x="5572132" y="1785925"/>
            <a:ext cx="1928826" cy="4002135"/>
          </a:xfrm>
          <a:prstGeom prst="rect">
            <a:avLst/>
          </a:prstGeom>
        </p:spPr>
      </p:pic>
      <p:pic>
        <p:nvPicPr>
          <p:cNvPr id="12" name="Picture 11" descr="angrypotatohead2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 flipH="1">
            <a:off x="6885859" y="3214686"/>
            <a:ext cx="2258173" cy="2786058"/>
          </a:xfrm>
          <a:prstGeom prst="rect">
            <a:avLst/>
          </a:prstGeom>
        </p:spPr>
      </p:pic>
      <p:pic>
        <p:nvPicPr>
          <p:cNvPr id="10" name="Picture 9" descr="angryghostcloud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500034" y="-285776"/>
            <a:ext cx="6238875" cy="48101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to </a:t>
            </a:r>
            <a:r>
              <a:rPr lang="en-GB" sz="6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think - </a:t>
            </a:r>
            <a:r>
              <a:rPr lang="en-GB" sz="6000" b="1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denken</a:t>
            </a:r>
            <a:endParaRPr lang="en-GB" sz="6000" b="1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14844" y="1714488"/>
            <a:ext cx="442915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Ich</a:t>
            </a: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denke</a:t>
            </a:r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Du 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denkst</a:t>
            </a:r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r>
              <a:rPr lang="en-GB" sz="40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Er</a:t>
            </a: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/</a:t>
            </a:r>
            <a:r>
              <a:rPr lang="en-GB" sz="40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Sie</a:t>
            </a: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/Es 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denkt</a:t>
            </a:r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r>
              <a:rPr lang="en-GB" sz="40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Wir</a:t>
            </a: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denken</a:t>
            </a:r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r>
              <a:rPr lang="en-GB" sz="40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Sie</a:t>
            </a: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denken</a:t>
            </a:r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472" y="1759099"/>
            <a:ext cx="442915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I 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think</a:t>
            </a:r>
          </a:p>
          <a:p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You 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think</a:t>
            </a:r>
          </a:p>
          <a:p>
            <a:r>
              <a:rPr lang="en-GB" sz="40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He/She</a:t>
            </a: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/It 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thinks</a:t>
            </a:r>
          </a:p>
          <a:p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We 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think</a:t>
            </a:r>
          </a:p>
          <a:p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They 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think</a:t>
            </a:r>
          </a:p>
        </p:txBody>
      </p:sp>
      <p:pic>
        <p:nvPicPr>
          <p:cNvPr id="9" name="HandyVerbsToThink9.wav">
            <a:hlinkClick r:id="" action="ppaction://media"/>
          </p:cNvPr>
          <p:cNvPicPr>
            <a:picLocks noRot="1" noChangeAspect="1"/>
          </p:cNvPicPr>
          <p:nvPr>
            <a:wavAudioFile r:embed="rId1" name="HandyVerbsToThink9.wav"/>
          </p:nvPr>
        </p:nvPicPr>
        <p:blipFill>
          <a:blip r:embed="rId6" cstate="screen"/>
          <a:stretch>
            <a:fillRect/>
          </a:stretch>
        </p:blipFill>
        <p:spPr>
          <a:xfrm>
            <a:off x="8143900" y="50004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9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600" fill="hold"/>
                                        <p:tgtEl>
                                          <p:spTgt spid="10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.33333  E" pathEditMode="relative" ptsTypes="">
                                      <p:cBhvr>
                                        <p:cTn id="10" dur="10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Join us again!</a:t>
            </a:r>
          </a:p>
        </p:txBody>
      </p:sp>
      <p:pic>
        <p:nvPicPr>
          <p:cNvPr id="4" name="Picture 3" descr="confusedwolfman3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 flipH="1">
            <a:off x="1414855" y="2725733"/>
            <a:ext cx="4146199" cy="6975903"/>
          </a:xfrm>
          <a:prstGeom prst="rect">
            <a:avLst/>
          </a:prstGeom>
        </p:spPr>
      </p:pic>
      <p:pic>
        <p:nvPicPr>
          <p:cNvPr id="7" name="Picture 6" descr="angrycarrotface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5852" y="-1897288"/>
            <a:ext cx="914397" cy="1897288"/>
          </a:xfrm>
          <a:prstGeom prst="rect">
            <a:avLst/>
          </a:prstGeom>
        </p:spPr>
      </p:pic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57818" y="-1557085"/>
            <a:ext cx="1262059" cy="1557085"/>
          </a:xfrm>
          <a:prstGeom prst="rect">
            <a:avLst/>
          </a:prstGeom>
        </p:spPr>
      </p:pic>
      <p:grpSp>
        <p:nvGrpSpPr>
          <p:cNvPr id="3" name="Group 14"/>
          <p:cNvGrpSpPr/>
          <p:nvPr/>
        </p:nvGrpSpPr>
        <p:grpSpPr>
          <a:xfrm>
            <a:off x="1927676" y="-1238937"/>
            <a:ext cx="3072952" cy="1167475"/>
            <a:chOff x="1927676" y="-1238937"/>
            <a:chExt cx="3072952" cy="1167475"/>
          </a:xfrm>
        </p:grpSpPr>
        <p:pic>
          <p:nvPicPr>
            <p:cNvPr id="8" name="Picture 7" descr="angrydigital2.bmp"/>
            <p:cNvPicPr>
              <a:picLocks noChangeAspect="1"/>
            </p:cNvPicPr>
            <p:nvPr/>
          </p:nvPicPr>
          <p:blipFill>
            <a:blip r:embed="rId9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42188" y="-1200567"/>
              <a:ext cx="1358440" cy="1096361"/>
            </a:xfrm>
            <a:prstGeom prst="rect">
              <a:avLst/>
            </a:prstGeom>
          </p:spPr>
        </p:pic>
        <p:pic>
          <p:nvPicPr>
            <p:cNvPr id="11" name="Picture 10" descr="angrytoasterbrow2.bmp"/>
            <p:cNvPicPr>
              <a:picLocks noChangeAspect="1"/>
            </p:cNvPicPr>
            <p:nvPr/>
          </p:nvPicPr>
          <p:blipFill>
            <a:blip r:embed="rId10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27676" y="-1238937"/>
              <a:ext cx="1756807" cy="1167475"/>
            </a:xfrm>
            <a:prstGeom prst="rect">
              <a:avLst/>
            </a:prstGeom>
          </p:spPr>
        </p:pic>
      </p:grpSp>
      <p:pic>
        <p:nvPicPr>
          <p:cNvPr id="12" name="Picture 11" descr="angrylightningbulb2.bmp"/>
          <p:cNvPicPr>
            <a:picLocks noChangeAspect="1"/>
          </p:cNvPicPr>
          <p:nvPr/>
        </p:nvPicPr>
        <p:blipFill>
          <a:blip r:embed="rId1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 flipV="1">
            <a:off x="7072330" y="-285776"/>
            <a:ext cx="1562273" cy="1724023"/>
          </a:xfrm>
          <a:prstGeom prst="rect">
            <a:avLst/>
          </a:prstGeom>
        </p:spPr>
      </p:pic>
      <p:pic>
        <p:nvPicPr>
          <p:cNvPr id="13" name="Picture 12" descr="smellyfish.bmp"/>
          <p:cNvPicPr>
            <a:picLocks noChangeAspect="1"/>
          </p:cNvPicPr>
          <p:nvPr/>
        </p:nvPicPr>
        <p:blipFill>
          <a:blip r:embed="rId12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-1500222"/>
            <a:ext cx="1714512" cy="1127827"/>
          </a:xfrm>
          <a:prstGeom prst="rect">
            <a:avLst/>
          </a:prstGeom>
        </p:spPr>
      </p:pic>
      <p:pic>
        <p:nvPicPr>
          <p:cNvPr id="17" name="Picture 16" descr="angryradio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2819437" y="2000240"/>
            <a:ext cx="2819437" cy="1881681"/>
          </a:xfrm>
          <a:prstGeom prst="rect">
            <a:avLst/>
          </a:prstGeom>
        </p:spPr>
      </p:pic>
      <p:pic>
        <p:nvPicPr>
          <p:cNvPr id="18" name="Picture 17" descr="mic face3.bmp"/>
          <p:cNvPicPr>
            <a:picLocks noChangeAspect="1"/>
          </p:cNvPicPr>
          <p:nvPr/>
        </p:nvPicPr>
        <p:blipFill>
          <a:blip r:embed="rId1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419350" y="4786322"/>
            <a:ext cx="2419350" cy="5295900"/>
          </a:xfrm>
          <a:prstGeom prst="rect">
            <a:avLst/>
          </a:prstGeom>
        </p:spPr>
      </p:pic>
      <p:pic>
        <p:nvPicPr>
          <p:cNvPr id="5" name="Picture 4" descr="confusedwolfman.bmp"/>
          <p:cNvPicPr>
            <a:picLocks noChangeAspect="1"/>
          </p:cNvPicPr>
          <p:nvPr/>
        </p:nvPicPr>
        <p:blipFill>
          <a:blip r:embed="rId1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 flipV="1">
            <a:off x="1414855" y="2725734"/>
            <a:ext cx="4146198" cy="6975902"/>
          </a:xfrm>
          <a:prstGeom prst="rect">
            <a:avLst/>
          </a:prstGeom>
        </p:spPr>
      </p:pic>
      <p:pic>
        <p:nvPicPr>
          <p:cNvPr id="9" name="Picture 8" descr="angryghostcloud2.bmp"/>
          <p:cNvPicPr>
            <a:picLocks noChangeAspect="1"/>
          </p:cNvPicPr>
          <p:nvPr/>
        </p:nvPicPr>
        <p:blipFill>
          <a:blip r:embed="rId1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43636" y="-1383423"/>
            <a:ext cx="1500198" cy="1210505"/>
          </a:xfrm>
          <a:prstGeom prst="rect">
            <a:avLst/>
          </a:prstGeom>
        </p:spPr>
      </p:pic>
      <p:pic>
        <p:nvPicPr>
          <p:cNvPr id="14" name="Picture 13" descr="happy balloon.bmp"/>
          <p:cNvPicPr>
            <a:picLocks noChangeAspect="1"/>
          </p:cNvPicPr>
          <p:nvPr/>
        </p:nvPicPr>
        <p:blipFill>
          <a:blip r:embed="rId1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778422" y="6858000"/>
            <a:ext cx="1365577" cy="2600322"/>
          </a:xfrm>
          <a:prstGeom prst="rect">
            <a:avLst/>
          </a:prstGeom>
        </p:spPr>
      </p:pic>
      <p:pic>
        <p:nvPicPr>
          <p:cNvPr id="19" name="end music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 cstate="screen"/>
          <a:stretch>
            <a:fillRect/>
          </a:stretch>
        </p:blipFill>
        <p:spPr>
          <a:xfrm>
            <a:off x="285720" y="357166"/>
            <a:ext cx="304800" cy="304800"/>
          </a:xfrm>
          <a:prstGeom prst="rect">
            <a:avLst/>
          </a:prstGeom>
        </p:spPr>
      </p:pic>
      <p:pic>
        <p:nvPicPr>
          <p:cNvPr id="1026" name="Picture 2" descr="C:\Documents and Settings\ndw26\Local Settings\Temporary Internet Files\Content.IE5\YV6L7AE0\MCj04347220000[1].png"/>
          <p:cNvPicPr>
            <a:picLocks noChangeAspect="1" noChangeArrowheads="1"/>
          </p:cNvPicPr>
          <p:nvPr/>
        </p:nvPicPr>
        <p:blipFill>
          <a:blip r:embed="rId19" cstate="screen"/>
          <a:srcRect/>
          <a:stretch>
            <a:fillRect/>
          </a:stretch>
        </p:blipFill>
        <p:spPr bwMode="auto">
          <a:xfrm>
            <a:off x="2214546" y="5357953"/>
            <a:ext cx="1500047" cy="1500047"/>
          </a:xfrm>
          <a:prstGeom prst="rect">
            <a:avLst/>
          </a:prstGeom>
          <a:noFill/>
        </p:spPr>
      </p:pic>
      <p:pic>
        <p:nvPicPr>
          <p:cNvPr id="22" name="MSj03885360000[1]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0" cstate="screen"/>
          <a:stretch>
            <a:fillRect/>
          </a:stretch>
        </p:blipFill>
        <p:spPr>
          <a:xfrm>
            <a:off x="285720" y="928670"/>
            <a:ext cx="304800" cy="304800"/>
          </a:xfrm>
          <a:prstGeom prst="rect">
            <a:avLst/>
          </a:prstGeom>
        </p:spPr>
      </p:pic>
      <p:pic>
        <p:nvPicPr>
          <p:cNvPr id="21" name="Picture 20" descr="angrygreencloud.bmp"/>
          <p:cNvPicPr>
            <a:picLocks noChangeAspect="1"/>
          </p:cNvPicPr>
          <p:nvPr/>
        </p:nvPicPr>
        <p:blipFill>
          <a:blip r:embed="rId2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72264" y="5071077"/>
            <a:ext cx="1329251" cy="1072568"/>
          </a:xfrm>
          <a:prstGeom prst="rect">
            <a:avLst/>
          </a:prstGeom>
        </p:spPr>
      </p:pic>
      <p:pic>
        <p:nvPicPr>
          <p:cNvPr id="23" name="Picture 22" descr="treeB2.bmp"/>
          <p:cNvPicPr>
            <a:picLocks noChangeAspect="1"/>
          </p:cNvPicPr>
          <p:nvPr/>
        </p:nvPicPr>
        <p:blipFill>
          <a:blip r:embed="rId2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2727" flipH="1">
            <a:off x="-2015016" y="2342549"/>
            <a:ext cx="1643063" cy="3335916"/>
          </a:xfrm>
          <a:prstGeom prst="rect">
            <a:avLst/>
          </a:prstGeom>
        </p:spPr>
      </p:pic>
      <p:pic>
        <p:nvPicPr>
          <p:cNvPr id="15" name="Picture 14" descr="A drawing of a spatula&#10;&#10;AI-generated content may be incorrect.">
            <a:extLst>
              <a:ext uri="{FF2B5EF4-FFF2-40B4-BE49-F238E27FC236}">
                <a16:creationId xmlns:a16="http://schemas.microsoft.com/office/drawing/2014/main" id="{FBB636A1-136A-613A-DC98-E8B39578B161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01957" y="8134384"/>
            <a:ext cx="3857625" cy="6858000"/>
          </a:xfrm>
          <a:prstGeom prst="rect">
            <a:avLst/>
          </a:prstGeom>
        </p:spPr>
      </p:pic>
      <p:pic>
        <p:nvPicPr>
          <p:cNvPr id="16" name="Picture 15" descr="A drawing of a spatula&#10;&#10;AI-generated content may be incorrect.">
            <a:extLst>
              <a:ext uri="{FF2B5EF4-FFF2-40B4-BE49-F238E27FC236}">
                <a16:creationId xmlns:a16="http://schemas.microsoft.com/office/drawing/2014/main" id="{1BE4D428-3BE3-7568-B602-E08DA3F871D3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2009769" y="-9170187"/>
            <a:ext cx="3857625" cy="6858000"/>
          </a:xfrm>
          <a:prstGeom prst="rect">
            <a:avLst/>
          </a:prstGeom>
        </p:spPr>
      </p:pic>
    </p:spTree>
  </p:cSld>
  <p:clrMapOvr>
    <a:masterClrMapping/>
  </p:clrMapOvr>
  <p:transition advClick="0" advTm="1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6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1.44167 -0.01273 " pathEditMode="relative" rAng="0" ptsTypes="AA">
                                      <p:cBhvr>
                                        <p:cTn id="8" dur="3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100" y="-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7" presetClass="entr" presetSubtype="0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8" presetClass="emph" presetSubtype="0" repeatCount="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5" dur="76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Motion origin="layout" path="M 0 1.48148E-6 L 0.01007 0.98588 " pathEditMode="relative" rAng="0" ptsTypes="AA">
                                      <p:cBhvr>
                                        <p:cTn id="17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" y="4930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4.16667E-6 2.22222E-6 L 0.00348 0.79398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" y="397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1615 -0.41088 L -0.01615 -0.41042 C -0.06059 -0.79607 -0.02413 -0.46088 -0.01945 -1.46412 C -0.01875 -1.60764 -0.01858 -1.75116 -0.01615 -1.89468 C -0.01528 -1.94398 -0.00938 -2.04167 -0.00938 -2.04144 C -0.00834 -2.15116 -0.00973 -2.26088 -0.00608 -2.37037 C -0.00521 -2.39445 0.00087 -2.41783 0.00399 -2.44167 C 0.00642 -2.46065 0.0085 -2.48009 0.01059 -2.49931 C 0.0118 -2.51111 0.01232 -2.52315 0.01389 -2.53495 C 0.01562 -2.54699 0.01788 -2.5588 0.02066 -2.57037 C 0.02239 -2.57801 0.02569 -2.58495 0.02725 -2.59259 C 0.03437 -2.62593 0.03385 -2.62107 0.03385 -2.64167 " pathEditMode="relative" rAng="0" ptsTypes="AAAAAAAAAAAA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6" y="-111528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53" presetClass="exit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0.0592 -3.33333E-6 C -0.01424 -0.11365 0.0309 -0.22731 0.00156 -0.31805 C -0.02778 -0.40856 -0.21181 -0.49051 -0.23507 -0.54375 C -0.25834 -0.59745 -0.17032 -0.61296 -0.13802 -0.63842 C -0.10556 -0.66412 -0.02379 -0.66342 -0.04097 -0.69722 C -0.05816 -0.73125 -0.18455 -0.80764 -0.24115 -0.84213 C -0.29775 -0.87639 -0.31684 -0.88194 -0.38056 -0.9037 C -0.44427 -0.92523 -0.5474 -0.94305 -0.62309 -0.97314 C -0.69896 -1.00347 -0.79097 -1.00277 -0.83542 -1.08472 C -0.87986 -1.16689 -0.8849 -1.31666 -0.88993 -1.46666 " pathEditMode="relative" rAng="0" ptsTypes="aaaaaaaaaA">
                                      <p:cBhvr>
                                        <p:cTn id="31" dur="6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000" y="-7330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0.00261 0.49931 L 0.00261 0.49954 C 0.00035 0.64005 -0.00087 0.78102 -0.00416 0.9206 C -0.00538 0.96968 -0.01076 1.01898 -0.01076 1.06782 C -0.0118 1.42801 -0.00833 1.78796 -0.00746 2.14792 C -0.00729 2.24421 -0.00746 2.34074 -0.00746 2.43704 L -0.00746 2.43727 " pathEditMode="relative" rAng="0" ptsTypes="AAAAAAA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" y="96898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486 -4.07407E-6 C 0.00694 0.00487 0.00295 0.01088 0.00868 0.02454 C 0.0151 0.04028 0.01163 0.02454 0.01753 0.04352 C 0.01875 0.04676 0.01875 0.05093 0.01979 0.05463 C 0.02882 0.0794 0.04444 0.10024 0.05347 0.12454 C 0.05729 0.13496 0.05729 0.14653 0.06024 0.15718 C 0.0592 0.17362 0.06094 0.18635 0.05573 0.20047 C 0.05069 0.21459 0.03924 0.23704 0.02882 0.24653 C 0.02448 0.25047 0.01545 0.25533 0.01076 0.25996 C 0.00226 0.26875 -0.00556 0.27639 -0.01615 0.28172 C -0.0276 0.2875 -0.04271 0.28843 -0.05434 0.28982 C -0.06806 0.29399 -0.06024 0.29144 -0.07674 0.29792 C -0.07934 0.29908 -0.08108 0.30209 -0.08351 0.30348 C -0.09896 0.31135 -0.09566 0.30579 -0.11267 0.31968 C -0.11719 0.32338 -0.12309 0.32524 -0.12622 0.33056 C -0.13472 0.34399 -0.12986 0.33889 -0.13976 0.34676 C -0.14531 0.35695 -0.14635 0.37037 -0.1375 0.3794 C -0.1316 0.38519 -0.12135 0.38635 -0.11493 0.39005 C -0.10694 0.39514 -0.09826 0.39862 -0.09028 0.40371 C -0.08368 0.40764 -0.07691 0.41412 -0.06997 0.41713 C -0.05122 0.4257 -0.06632 0.4132 -0.04757 0.42547 C -0.0309 0.43635 -0.01736 0.45533 -0.00712 0.47408 C -0.00903 0.52987 0.00035 0.55093 -0.03854 0.57431 C -0.08455 0.57246 -0.08368 0.575 -0.11267 0.56621 C -0.12656 0.55625 -0.14045 0.55139 -0.15538 0.54468 C -0.16111 0.54213 -0.16563 0.53635 -0.17118 0.5338 C -0.17691 0.53125 -0.18316 0.5301 -0.18924 0.52824 C -0.1974 0.52176 -0.20434 0.51783 -0.21389 0.51482 C -0.21597 0.51297 -0.22622 0.50324 -0.22969 0.50116 C -0.23819 0.49607 -0.24809 0.49329 -0.2566 0.48774 C -0.26545 0.48172 -0.27274 0.47199 -0.28125 0.46598 C -0.28333 0.46459 -0.28594 0.46459 -0.28802 0.4632 C -0.29497 0.45903 -0.2967 0.45463 -0.30382 0.44977 C -0.3059 0.44838 -0.30851 0.44838 -0.31059 0.44699 C -0.32222 0.43982 -0.31233 0.44352 -0.32396 0.43357 C -0.32674 0.43125 -0.33021 0.43033 -0.33299 0.42801 C -0.33924 0.42315 -0.34392 0.41482 -0.35104 0.41181 C -0.3599 0.40811 -0.36962 0.40371 -0.37795 0.39815 C -0.39983 0.38357 -0.38281 0.38982 -0.40035 0.38473 C -0.41493 0.37408 -0.43108 0.3632 -0.44757 0.35764 C -0.45052 0.35649 -0.45365 0.35602 -0.4566 0.35487 C -0.46111 0.35324 -0.47014 0.34954 -0.47014 0.34977 C -0.48056 0.35047 -0.49115 0.35 -0.50156 0.35209 C -0.50417 0.35278 -0.5059 0.35602 -0.50833 0.35764 C -0.51788 0.36412 -0.52795 0.37547 -0.5375 0.3794 C -0.54063 0.39074 -0.54531 0.39977 -0.54879 0.41181 C -0.54948 0.41459 -0.55017 0.41713 -0.55104 0.41991 C -0.55174 0.42269 -0.55313 0.42801 -0.55313 0.42824 C -0.55208 0.46042 -0.55313 0.48334 -0.54653 0.51204 C -0.54549 0.51574 -0.54583 0.51968 -0.54427 0.52292 C -0.54063 0.52917 -0.53351 0.53241 -0.53073 0.53912 C -0.52257 0.55926 -0.52882 0.54746 -0.50608 0.56899 L -0.50608 0.56922 C -0.49792 0.58218 -0.48958 0.58704 -0.47899 0.59607 C -0.46528 0.60811 -0.45052 0.62477 -0.43403 0.63125 C -0.42604 0.64607 -0.43455 0.63496 -0.4184 0.64213 C -0.4158 0.64329 -0.41406 0.6463 -0.41163 0.64769 C -0.40052 0.6544 -0.39254 0.65857 -0.38021 0.66112 C -0.34219 0.65949 -0.3125 0.65741 -0.27674 0.65024 C -0.24514 0.65162 -0.21545 0.65093 -0.18472 0.65834 C -0.17135 0.66621 -0.17882 0.6625 -0.16215 0.66922 C -0.15799 0.67084 -0.15486 0.67547 -0.15087 0.67732 C -0.13958 0.68357 -0.12917 0.68473 -0.11944 0.6963 C -0.1 0.71991 -0.10781 0.70787 -0.09479 0.73149 C -0.08889 0.7419 -0.08924 0.75996 -0.08576 0.77223 C -0.08681 0.77848 -0.0875 0.78982 -0.09028 0.79653 C -0.09444 0.80672 -0.09531 0.80394 -0.10156 0.81297 C -0.10712 0.82107 -0.11111 0.83264 -0.11719 0.84005 C -0.1191 0.84213 -0.12188 0.84329 -0.12396 0.84537 C -0.13611 0.85764 -0.14913 0.87176 -0.16441 0.87801 C -0.18594 0.90394 -0.15851 0.87315 -0.17795 0.88866 C -0.18056 0.89074 -0.18212 0.89491 -0.18472 0.89699 C -0.18681 0.89838 -0.18924 0.89838 -0.19132 0.89954 C -0.19444 0.90116 -0.19757 0.90278 -0.20035 0.9051 C -0.20781 0.91135 -0.21302 0.92362 -0.2184 0.93218 C -0.2217 0.94422 -0.21875 0.9625 -0.21163 0.97269 C -0.2092 0.97616 -0.20521 0.97778 -0.2026 0.98102 " pathEditMode="relative" rAng="0" ptsTypes="fffffffffffffffffffffffffffffffffffffffffffffffffffFffffffffffffffffffffffffA">
                                      <p:cBhvr>
                                        <p:cTn id="35" dur="3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00" y="4910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53" presetClass="exit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0625 -4.07407E-6 C -0.01476 0.00764 -0.01441 0.01459 -0.02292 0.02223 C -0.02795 0.04237 -0.02083 0.01806 -0.03125 0.03889 C -0.03247 0.04144 -0.03195 0.04491 -0.03333 0.04746 C -0.03767 0.0544 -0.04306 0.06019 -0.04792 0.06667 C -0.04965 0.06899 -0.05035 0.07269 -0.05208 0.075 C -0.05868 0.08473 -0.06754 0.0919 -0.07292 0.10278 C -0.0757 0.10834 -0.07813 0.11412 -0.08125 0.11945 C -0.10139 0.15301 -0.0809 0.11343 -0.09375 0.13889 C -0.09931 0.16829 -0.08802 0.19213 -0.075 0.21389 C -0.07049 0.2382 -0.07691 0.21412 -0.06667 0.23056 C -0.06476 0.2338 -0.06406 0.2382 -0.0625 0.24167 C -0.0599 0.24746 -0.05695 0.25278 -0.05417 0.25834 C -0.05087 0.26482 -0.04583 0.26945 -0.04167 0.275 C -0.03958 0.27778 -0.03542 0.28334 -0.03542 0.28357 C -0.03125 0.28241 -0.02691 0.28241 -0.02292 0.28056 C -0.02049 0.2794 -0.01667 0.27824 -0.01667 0.275 C -0.01667 0.2713 -0.02761 0.26737 -0.02917 0.26667 C -0.03195 0.2676 -0.03577 0.26644 -0.0375 0.26945 C -0.03889 0.27176 -0.03594 0.275 -0.03542 0.27778 C -0.03455 0.28149 -0.03438 0.28542 -0.03333 0.28889 C -0.02899 0.3044 -0.03108 0.29653 -0.02292 0.30556 C -0.01511 0.31436 -0.01615 0.32061 -0.00625 0.325 C -0.00417 0.32778 -0.00243 0.33125 1.38889E-6 0.33334 C 0.00191 0.33496 0.00625 0.33912 0.00625 0.33612 C 0.00625 0.33218 0.00226 0.3301 1.38889E-6 0.32778 C -0.00399 0.32362 -0.0125 0.31667 -0.0125 0.3169 C -0.01597 0.3176 -0.01979 0.31713 -0.02292 0.31945 C -0.03316 0.32732 -0.02708 0.35255 -0.02292 0.36389 C -0.01997 0.37199 -0.00972 0.3838 -0.00417 0.38889 C 0.00069 0.39329 0.00729 0.39329 0.0125 0.39723 C 0.01771 0.40116 0.02205 0.40672 0.02708 0.41112 C 0.03125 0.41019 0.03819 0.41366 0.03958 0.40834 C 0.04687 0.38149 0.0342 0.35787 0.01667 0.35 C 0.01319 0.35093 0.00955 0.35116 0.00625 0.35278 C -0.00417 0.35811 -0.00608 0.37362 -0.00833 0.38612 C -0.00695 0.39352 -0.00677 0.40139 -0.00417 0.40834 C -0.00139 0.41574 0.0026 0.42246 0.00417 0.43056 C 0.00486 0.43426 0.00486 0.43843 0.00625 0.44167 C 0.00764 0.44514 0.01059 0.44699 0.0125 0.45 C 0.01545 0.45487 0.01545 0.46227 0.01875 0.46667 C 0.02101 0.46968 0.0243 0.47037 0.02708 0.47223 C 0.03542 0.4713 0.04392 0.47223 0.05208 0.46945 C 0.05486 0.46852 0.0559 0.4632 0.05833 0.46112 C 0.06024 0.45949 0.0625 0.45926 0.06458 0.45834 C 0.06753 0.45232 0.07205 0.44769 0.075 0.44167 C 0.07621 0.43912 0.07604 0.43588 0.07708 0.43334 C 0.08524 0.41181 0.07812 0.4375 0.08333 0.41667 C 0.09705 0.42269 0.08976 0.42662 0.09583 0.43612 C 0.09878 0.44074 0.11128 0.45024 0.11458 0.45278 C 0.12222 0.46806 0.1309 0.47917 0.13542 0.49723 C 0.13403 0.53311 0.13611 0.55602 0.12083 0.58334 C 0.1184 0.58774 0.10955 0.59769 0.10625 0.6 C 0.10226 0.60255 0.09375 0.60556 0.09375 0.60579 C 0.08385 0.60394 0.0776 0.60625 0.07083 0.59723 C 0.06319 0.58704 0.06267 0.56852 0.06042 0.55556 C 0.05399 0.51713 0.05486 0.47755 0.05 0.43889 C 0.05139 0.42037 0.05208 0.40162 0.05417 0.38334 C 0.05486 0.37755 0.05521 0.37084 0.05833 0.36667 C 0.0625 0.36112 0.06667 0.35556 0.07083 0.35 C 0.07292 0.34723 0.07708 0.34167 0.07708 0.3419 C 0.10208 0.34584 0.10816 0.35232 0.125 0.37778 C 0.13142 0.3875 0.13698 0.39167 0.14167 0.40278 C 0.14722 0.41621 0.14496 0.41644 0.14792 0.43056 C 0.14913 0.43612 0.15208 0.44723 0.15208 0.44746 C 0.15035 0.47894 0.15069 0.4919 0.13958 0.51667 C 0.13489 0.52686 0.13281 0.53426 0.125 0.53889 C 0.12101 0.54121 0.1125 0.54445 0.1125 0.54468 C 0.10486 0.54352 0.09722 0.54352 0.08958 0.54167 C 0.08524 0.54074 0.07708 0.53612 0.07708 0.53635 C 0.07153 0.53704 0.06545 0.53588 0.06042 0.53889 C 0.05434 0.5426 0.04948 0.56204 0.04583 0.56945 C 0.04149 0.59237 0.04635 0.60903 0.05833 0.625 C 0.0625 0.64167 0.07031 0.64653 0.07917 0.65834 C 0.09462 0.67894 0.07691 0.66181 0.09167 0.675 C 0.10121 0.69422 0.09844 0.68542 0.10208 0.7 C 0.09965 0.71922 0.10173 0.72292 0.0875 0.72778 C 0.0717 0.7257 0.06389 0.72292 0.05 0.71667 C 0.04392 0.71065 0.03733 0.70602 0.03125 0.7 C 0.02465 0.69329 0.02048 0.68287 0.01458 0.675 C 0.00903 0.64584 0.01163 0.61528 0.00625 0.58612 C 0.00017 0.55417 -0.01493 0.52871 -0.03333 0.50834 C -0.04115 0.49977 -0.03767 0.49908 -0.04792 0.49445 C -0.06406 0.48727 -0.08125 0.48588 -0.09792 0.48334 C -0.11945 0.48426 -0.14097 0.48357 -0.1625 0.48612 C -0.16545 0.48635 -0.17379 0.49792 -0.175 0.5 C -0.17813 0.50533 -0.18333 0.51667 -0.18333 0.5169 C -0.18837 0.54399 -0.1941 0.57431 -0.18125 0.6 C -0.18073 0.60232 -0.17847 0.61644 -0.17708 0.61945 C -0.16042 0.65857 -0.12274 0.67315 -0.09167 0.67778 C -0.06806 0.67686 -0.04445 0.675 -0.02083 0.675 C -0.01111 0.675 -0.00104 0.67431 0.00833 0.67778 C 0.01458 0.6801 0.01944 0.68704 0.025 0.69167 C 0.03507 0.7 0.04444 0.71019 0.05417 0.71945 C 0.06423 0.72917 0.07031 0.7426 0.08125 0.75 C 0.08333 0.75371 0.08507 0.75787 0.0875 0.76112 C 0.08923 0.76343 0.09219 0.76412 0.09375 0.76667 C 0.10243 0.77987 0.10555 0.79445 0.1125 0.80834 C 0.11024 0.88542 0.11458 0.85533 0.10625 0.9 C 0.10469 0.90811 0.10087 0.91783 0.09792 0.925 C 0.09548 0.93079 0.08958 0.94167 0.08958 0.9419 C 0.08698 0.95533 0.08489 0.96644 0.08333 0.98056 C 0.08403 0.98797 0.08646 0.99537 0.08542 1.00278 C 0.08489 1.00602 0.08229 0.99746 0.08125 0.99445 C 0.07951 0.99005 0.07882 0.98496 0.07708 0.98056 " pathEditMode="relative" rAng="0" ptsTypes="ffffffffffffffffffffffffffffffffffffffffffffffffffffffffffffffffffffffffffffffffffffffffffffffffffffffffA">
                                      <p:cBhvr>
                                        <p:cTn id="42" dur="4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0" y="5030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5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44" dur="96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53" presetClass="exit" presetSubtype="0" fill="hold" nodeType="withEffect">
                                  <p:stCondLst>
                                    <p:cond delay="9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51" dur="1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53" dur="1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6" presetClass="emph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71" dur="1400" fill="hold"/>
                                        <p:tgtEl>
                                          <p:spTgt spid="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Motion origin="layout" path="M 0.00747 0.01759 L 0.00261 1.00139 " pathEditMode="relative" rAng="0" ptsTypes="AA">
                                      <p:cBhvr>
                                        <p:cTn id="73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49200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53" presetClass="exit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0" presetClass="path" presetSubtype="0" accel="50000" decel="5000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1.94444E-6 -2.96296E-6 C -0.00295 0.01134 -0.0059 0.02269 0.01042 -0.025 C 0.02674 -0.07268 0.1 -0.21041 0.09792 -0.28611 C 0.09583 -0.36203 0.01597 -0.43287 -0.00208 -0.48055 C -0.02014 -0.52824 -0.01771 -0.54491 -0.01042 -0.57222 C -0.00312 -0.59953 0.02292 -0.62129 0.04167 -0.64467 C 0.06042 -0.66759 0.09757 -0.6794 0.10208 -0.71134 C 0.1066 -0.74328 0.07674 -0.80602 0.06875 -0.83611 C 0.06076 -0.8662 0.06146 -0.84491 0.05417 -0.89166 C 0.04688 -0.93842 0.03594 -1.02754 0.025 -1.11666 " pathEditMode="relative" ptsTypes="aaaaaaaaaA">
                                      <p:cBhvr>
                                        <p:cTn id="82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3" presetID="0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3.33333E-6 -7.40741E-6 C -0.00035 0.00902 -0.0007 0.01805 0.00625 0.06666 C 0.01319 0.11527 0.01389 0.23981 0.04166 0.29166 C 0.06944 0.34351 0.16423 0.33032 0.17291 0.37777 C 0.18159 0.42499 0.16319 0.55624 0.09375 0.57476 C 0.0243 0.59328 -0.15313 0.51435 -0.24375 0.48888 C -0.33438 0.46319 -0.41493 0.42036 -0.45 0.42222 C -0.48507 0.42407 -0.47466 0.48518 -0.45417 0.49999 C -0.43368 0.51481 -0.36771 0.49583 -0.32709 0.5111 C -0.28646 0.52638 -0.23229 0.56573 -0.21042 0.59166 C -0.18854 0.61759 -0.22188 0.6456 -0.19584 0.66666 C -0.16979 0.68749 -0.08368 0.65254 -0.05417 0.71666 C -0.02466 0.78055 -0.0217 0.91504 -0.01875 1.04999 " pathEditMode="relative" ptsTypes="aaaaaaaaaaaaA">
                                      <p:cBhvr>
                                        <p:cTn id="84" dur="1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5" presetID="53" presetClass="exit" presetSubtype="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0" presetClass="path" presetSubtype="0" accel="50000" decel="5000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animMotion origin="layout" path="M -5.27778E-6 1.85185E-6 C -5.27778E-6 1.85185E-6 0.16631 -0.36991 0.16666 -0.36944 C 0.16701 -0.36898 -5.27778E-6 1.85185E-6 -5.27778E-6 1.85185E-6 Z " pathEditMode="relative" ptsTypes="aaa">
                                      <p:cBhvr>
                                        <p:cTn id="9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2" presetID="0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1.66667E-6 -6.66667E-6 C 0.02344 -0.01042 0.03368 -0.01389 0.06042 -0.01667 C 0.06979 -0.02084 0.0783 -0.02639 0.0875 -0.03056 C 0.10521 -0.05417 0.13125 -0.05371 0.15399 -0.06389 C 0.16076 -0.0669 0.16615 -0.072 0.17292 -0.07501 C 0.18264 -0.08797 0.17674 -0.08126 0.19167 -0.09445 C 0.19375 -0.0963 0.19792 -0.10001 0.19792 -0.10001 C 0.19931 -0.10278 0.20122 -0.1051 0.20208 -0.10834 C 0.20399 -0.11551 0.20625 -0.13056 0.20625 -0.13056 C 0.20694 -0.17408 0.20833 -0.30464 0.20833 -0.26112 C 0.20833 -0.222 0.23212 -0.11065 0.18333 -0.08889 C 0.17361 -0.07593 0.16319 -0.06551 0.15 -0.06112 C 0.12986 -0.04329 0.09931 -0.04607 0.07708 -0.04445 C 0.07517 -0.04352 0.07292 -0.04237 0.07083 -0.04167 C 0.06667 -0.04051 0.06233 -0.04051 0.05833 -0.03889 C 0.04653 -0.03426 0.03542 -0.0257 0.02292 -0.02223 C 0.01597 -0.02014 0.00903 -0.01852 0.00208 -0.01667 C -1.66667E-6 -0.01621 -0.00382 -0.01667 -0.00417 -0.01389 C -0.00486 -0.00903 -0.00139 -0.00464 -1.66667E-6 -6.66667E-6 Z " pathEditMode="relative" ptsTypes="fffffffffffffffffff">
                                      <p:cBhvr>
                                        <p:cTn id="93" dur="3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0"/>
                            </p:stCondLst>
                            <p:childTnLst>
                              <p:par>
                                <p:cTn id="9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543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7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937 0.04953 L -0.16961 -0.34167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00" y="-19600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5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1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16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showWhenStopped="0">
                <p:cTn id="1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9BF621999BF204C82FA27D426717CB1" ma:contentTypeVersion="3" ma:contentTypeDescription="Create a new document." ma:contentTypeScope="" ma:versionID="69d2dc3c4f26e6432dc20c5a4597dba0">
  <xsd:schema xmlns:xsd="http://www.w3.org/2001/XMLSchema" xmlns:xs="http://www.w3.org/2001/XMLSchema" xmlns:p="http://schemas.microsoft.com/office/2006/metadata/properties" xmlns:ns2="fad29d07-5ec8-44a6-9202-d747414ed3f0" targetNamespace="http://schemas.microsoft.com/office/2006/metadata/properties" ma:root="true" ma:fieldsID="b601945ba7ef1327f4ef3c942cd925ea" ns2:_="">
    <xsd:import namespace="fad29d07-5ec8-44a6-9202-d747414ed3f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d29d07-5ec8-44a6-9202-d747414ed3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CE134C8-1CE1-4524-B5E6-FE63B0338280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1BA689B0-6FE2-4200-9712-01933A2990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ad29d07-5ec8-44a6-9202-d747414ed3f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4BBD02B-CC18-4524-837F-47148A1B0D6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532</TotalTime>
  <Words>143</Words>
  <Application>Microsoft Office PowerPoint</Application>
  <PresentationFormat>On-screen Show (4:3)</PresentationFormat>
  <Paragraphs>32</Paragraphs>
  <Slides>10</Slides>
  <Notes>1</Notes>
  <HiddenSlides>0</HiddenSlides>
  <MMClips>11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Handy Verbs Present Tense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to think - denken</vt:lpstr>
      <vt:lpstr>Join us again!</vt:lpstr>
    </vt:vector>
  </TitlesOfParts>
  <Company>Newcastle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Handy Verbs</dc:title>
  <dc:creator>David Wilson</dc:creator>
  <cp:lastModifiedBy>Bernardo Carvalho de Mello</cp:lastModifiedBy>
  <cp:revision>89</cp:revision>
  <dcterms:created xsi:type="dcterms:W3CDTF">2009-05-28T09:47:26Z</dcterms:created>
  <dcterms:modified xsi:type="dcterms:W3CDTF">2025-07-22T17:24:34Z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0x01010029BF621999BF204C82FA27D426717CB1</vt:lpwstr>
  </property>
</Properties>
</file>