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9" r:id="rId6"/>
    <p:sldId id="288" r:id="rId7"/>
    <p:sldId id="290" r:id="rId8"/>
    <p:sldId id="291" r:id="rId9"/>
    <p:sldId id="292" r:id="rId10"/>
    <p:sldId id="293" r:id="rId11"/>
    <p:sldId id="264" r:id="rId12"/>
    <p:sldId id="29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8.wav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audio" Target="../media/audio10.wav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audio" Target="../media/audio9.wav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microsoft.com/office/2007/relationships/hdphoto" Target="../media/hdphoto1.wdp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/>
              <a:t>Handy Verbs</a:t>
            </a:r>
            <a:br>
              <a:rPr lang="en-GB" sz="8000" dirty="0"/>
            </a:br>
            <a:r>
              <a:rPr lang="en-GB" sz="5400" dirty="0"/>
              <a:t>Present Tense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3886200"/>
            <a:ext cx="7072362" cy="1752600"/>
          </a:xfrm>
        </p:spPr>
        <p:txBody>
          <a:bodyPr>
            <a:noAutofit/>
          </a:bodyPr>
          <a:lstStyle/>
          <a:p>
            <a:r>
              <a:rPr lang="en-GB" dirty="0"/>
              <a:t>With the Angry Family</a:t>
            </a:r>
          </a:p>
          <a:p>
            <a:endParaRPr lang="en-GB" dirty="0"/>
          </a:p>
          <a:p>
            <a:r>
              <a:rPr lang="en-GB" sz="7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want - </a:t>
            </a:r>
            <a:r>
              <a:rPr lang="en-GB" sz="7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wollen</a:t>
            </a: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nfusedwolfman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29454" y="285728"/>
            <a:ext cx="1055716" cy="1776224"/>
          </a:xfrm>
          <a:prstGeom prst="rect">
            <a:avLst/>
          </a:prstGeom>
        </p:spPr>
      </p:pic>
      <p:pic>
        <p:nvPicPr>
          <p:cNvPr id="16" name="Picture 15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1142984"/>
            <a:ext cx="2114550" cy="1800225"/>
          </a:xfrm>
          <a:prstGeom prst="rect">
            <a:avLst/>
          </a:prstGeom>
        </p:spPr>
      </p:pic>
      <p:pic>
        <p:nvPicPr>
          <p:cNvPr id="8" name="Picture 7" descr="angrylight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-24"/>
            <a:ext cx="1571636" cy="1734355"/>
          </a:xfrm>
          <a:prstGeom prst="rect">
            <a:avLst/>
          </a:prstGeom>
        </p:spPr>
      </p:pic>
      <p:pic>
        <p:nvPicPr>
          <p:cNvPr id="4" name="Picture 3" descr="angrycarrotface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14" y="1571612"/>
            <a:ext cx="2029035" cy="4210059"/>
          </a:xfrm>
          <a:prstGeom prst="rect">
            <a:avLst/>
          </a:prstGeom>
        </p:spPr>
      </p:pic>
      <p:pic>
        <p:nvPicPr>
          <p:cNvPr id="5" name="Picture 4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23665" y="2643182"/>
            <a:ext cx="2026583" cy="2500330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43635" y="2643182"/>
            <a:ext cx="2026583" cy="2500330"/>
          </a:xfrm>
          <a:prstGeom prst="rect">
            <a:avLst/>
          </a:prstGeom>
        </p:spPr>
      </p:pic>
      <p:pic>
        <p:nvPicPr>
          <p:cNvPr id="14" name="Picture 13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785794"/>
            <a:ext cx="2114550" cy="1800225"/>
          </a:xfrm>
          <a:prstGeom prst="rect">
            <a:avLst/>
          </a:prstGeom>
        </p:spPr>
      </p:pic>
      <p:pic>
        <p:nvPicPr>
          <p:cNvPr id="15" name="Picture 14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429000"/>
            <a:ext cx="3286148" cy="2797667"/>
          </a:xfrm>
          <a:prstGeom prst="rect">
            <a:avLst/>
          </a:prstGeom>
        </p:spPr>
      </p:pic>
      <p:pic>
        <p:nvPicPr>
          <p:cNvPr id="17" name="Picture 16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52" y="3714752"/>
            <a:ext cx="3286148" cy="2797667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428860" y="4286256"/>
            <a:ext cx="3643338" cy="1071570"/>
          </a:xfrm>
          <a:prstGeom prst="wedgeRoundRectCallout">
            <a:avLst>
              <a:gd name="adj1" fmla="val 59468"/>
              <a:gd name="adj2" fmla="val -31359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will </a:t>
            </a:r>
            <a:r>
              <a:rPr lang="en-GB" sz="4000" b="1" dirty="0" err="1">
                <a:solidFill>
                  <a:schemeClr val="tx1"/>
                </a:solidFill>
              </a:rPr>
              <a:t>Urlaub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I want a holiday.</a:t>
            </a:r>
          </a:p>
        </p:txBody>
      </p:sp>
      <p:pic>
        <p:nvPicPr>
          <p:cNvPr id="18" name="HandyVerbsToWant2.wav">
            <a:hlinkClick r:id="" action="ppaction://media"/>
          </p:cNvPr>
          <p:cNvPicPr>
            <a:picLocks noRot="1" noChangeAspect="1"/>
          </p:cNvPicPr>
          <p:nvPr>
            <a:wavAudioFile r:embed="rId1" name="HandyVerbsToWant2.wav"/>
          </p:nvPr>
        </p:nvPicPr>
        <p:blipFill>
          <a:blip r:embed="rId9" cstate="print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nfusedwolfman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29454" y="285728"/>
            <a:ext cx="1055716" cy="1776224"/>
          </a:xfrm>
          <a:prstGeom prst="rect">
            <a:avLst/>
          </a:prstGeom>
        </p:spPr>
      </p:pic>
      <p:pic>
        <p:nvPicPr>
          <p:cNvPr id="15" name="Picture 14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1142984"/>
            <a:ext cx="2114550" cy="1800225"/>
          </a:xfrm>
          <a:prstGeom prst="rect">
            <a:avLst/>
          </a:prstGeom>
        </p:spPr>
      </p:pic>
      <p:pic>
        <p:nvPicPr>
          <p:cNvPr id="16" name="Picture 15" descr="angrylight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-24"/>
            <a:ext cx="1571636" cy="1734355"/>
          </a:xfrm>
          <a:prstGeom prst="rect">
            <a:avLst/>
          </a:prstGeom>
        </p:spPr>
      </p:pic>
      <p:pic>
        <p:nvPicPr>
          <p:cNvPr id="17" name="Picture 16" descr="angrycarrotface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14" y="1571612"/>
            <a:ext cx="2029035" cy="4210059"/>
          </a:xfrm>
          <a:prstGeom prst="rect">
            <a:avLst/>
          </a:prstGeom>
        </p:spPr>
      </p:pic>
      <p:pic>
        <p:nvPicPr>
          <p:cNvPr id="18" name="Picture 17" descr="angrypotatohea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43635" y="2643182"/>
            <a:ext cx="2026583" cy="2500330"/>
          </a:xfrm>
          <a:prstGeom prst="rect">
            <a:avLst/>
          </a:prstGeom>
        </p:spPr>
      </p:pic>
      <p:pic>
        <p:nvPicPr>
          <p:cNvPr id="19" name="Picture 18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785794"/>
            <a:ext cx="2114550" cy="1800225"/>
          </a:xfrm>
          <a:prstGeom prst="rect">
            <a:avLst/>
          </a:prstGeom>
        </p:spPr>
      </p:pic>
      <p:pic>
        <p:nvPicPr>
          <p:cNvPr id="21" name="Picture 20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52" y="3714752"/>
            <a:ext cx="3286148" cy="2797667"/>
          </a:xfrm>
          <a:prstGeom prst="rect">
            <a:avLst/>
          </a:prstGeom>
        </p:spPr>
      </p:pic>
      <p:pic>
        <p:nvPicPr>
          <p:cNvPr id="11" name="Picture 10" descr="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14" y="1571612"/>
            <a:ext cx="2029035" cy="4210059"/>
          </a:xfrm>
          <a:prstGeom prst="rect">
            <a:avLst/>
          </a:prstGeom>
        </p:spPr>
      </p:pic>
      <p:pic>
        <p:nvPicPr>
          <p:cNvPr id="20" name="Picture 19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429000"/>
            <a:ext cx="3286148" cy="2797667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You want a holiday?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571736" y="714356"/>
            <a:ext cx="4143404" cy="1143008"/>
          </a:xfrm>
          <a:prstGeom prst="wedgeRoundRectCallout">
            <a:avLst>
              <a:gd name="adj1" fmla="val -42873"/>
              <a:gd name="adj2" fmla="val 170848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Du </a:t>
            </a:r>
            <a:r>
              <a:rPr lang="en-GB" sz="4000" b="1" dirty="0" err="1">
                <a:solidFill>
                  <a:schemeClr val="tx1"/>
                </a:solidFill>
              </a:rPr>
              <a:t>willst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Urlaub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22" name="HandyVerbsToWant3.wav">
            <a:hlinkClick r:id="" action="ppaction://media"/>
          </p:cNvPr>
          <p:cNvPicPr>
            <a:picLocks noRot="1" noChangeAspect="1"/>
          </p:cNvPicPr>
          <p:nvPr>
            <a:wavAudioFile r:embed="rId1" name="HandyVerbsToWant3.wav"/>
          </p:nvPr>
        </p:nvPicPr>
        <p:blipFill>
          <a:blip r:embed="rId9" cstate="print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nfusedwolfman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29454" y="285728"/>
            <a:ext cx="1055716" cy="1776224"/>
          </a:xfrm>
          <a:prstGeom prst="rect">
            <a:avLst/>
          </a:prstGeom>
        </p:spPr>
      </p:pic>
      <p:pic>
        <p:nvPicPr>
          <p:cNvPr id="15" name="Picture 14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1142984"/>
            <a:ext cx="2114550" cy="1800225"/>
          </a:xfrm>
          <a:prstGeom prst="rect">
            <a:avLst/>
          </a:prstGeom>
        </p:spPr>
      </p:pic>
      <p:pic>
        <p:nvPicPr>
          <p:cNvPr id="16" name="Picture 15" descr="angrylight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-24"/>
            <a:ext cx="1571636" cy="1734355"/>
          </a:xfrm>
          <a:prstGeom prst="rect">
            <a:avLst/>
          </a:prstGeom>
        </p:spPr>
      </p:pic>
      <p:pic>
        <p:nvPicPr>
          <p:cNvPr id="17" name="Picture 16" descr="angrypotatohea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43635" y="2643182"/>
            <a:ext cx="2026583" cy="2500330"/>
          </a:xfrm>
          <a:prstGeom prst="rect">
            <a:avLst/>
          </a:prstGeom>
        </p:spPr>
      </p:pic>
      <p:pic>
        <p:nvPicPr>
          <p:cNvPr id="19" name="Picture 18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52" y="3714752"/>
            <a:ext cx="3286148" cy="2797667"/>
          </a:xfrm>
          <a:prstGeom prst="rect">
            <a:avLst/>
          </a:prstGeom>
        </p:spPr>
      </p:pic>
      <p:pic>
        <p:nvPicPr>
          <p:cNvPr id="20" name="Picture 19" descr="angrycarrotfac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14" y="1571612"/>
            <a:ext cx="2029035" cy="4210059"/>
          </a:xfrm>
          <a:prstGeom prst="rect">
            <a:avLst/>
          </a:prstGeom>
        </p:spPr>
      </p:pic>
      <p:pic>
        <p:nvPicPr>
          <p:cNvPr id="21" name="Picture 20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429000"/>
            <a:ext cx="3286148" cy="2797667"/>
          </a:xfrm>
          <a:prstGeom prst="rect">
            <a:avLst/>
          </a:prstGeom>
        </p:spPr>
      </p:pic>
      <p:pic>
        <p:nvPicPr>
          <p:cNvPr id="1026" name="Picture 2" descr="R:\ANIMATIONS\PICTURES\angrylightningbulb2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86248" y="0"/>
            <a:ext cx="1578338" cy="1741751"/>
          </a:xfrm>
          <a:prstGeom prst="rect">
            <a:avLst/>
          </a:prstGeom>
          <a:noFill/>
        </p:spPr>
      </p:pic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He always wants a holiday.</a:t>
            </a:r>
          </a:p>
        </p:txBody>
      </p:sp>
      <p:pic>
        <p:nvPicPr>
          <p:cNvPr id="18" name="Picture 17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785794"/>
            <a:ext cx="2114550" cy="1800225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428596" y="428604"/>
            <a:ext cx="3357586" cy="1357322"/>
          </a:xfrm>
          <a:prstGeom prst="wedgeRoundRectCallout">
            <a:avLst>
              <a:gd name="adj1" fmla="val 75833"/>
              <a:gd name="adj2" fmla="val -5469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Er</a:t>
            </a:r>
            <a:r>
              <a:rPr lang="en-GB" sz="4000" b="1" dirty="0">
                <a:solidFill>
                  <a:schemeClr val="tx1"/>
                </a:solidFill>
              </a:rPr>
              <a:t> will </a:t>
            </a:r>
            <a:r>
              <a:rPr lang="en-GB" sz="4000" b="1" dirty="0" err="1">
                <a:solidFill>
                  <a:schemeClr val="tx1"/>
                </a:solidFill>
              </a:rPr>
              <a:t>immer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Urlaub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2" name="HandyVerbsToWant4.wav">
            <a:hlinkClick r:id="" action="ppaction://media"/>
          </p:cNvPr>
          <p:cNvPicPr>
            <a:picLocks noRot="1" noChangeAspect="1"/>
          </p:cNvPicPr>
          <p:nvPr>
            <a:wavAudioFile r:embed="rId1" name="HandyVerbsToWant4.wav"/>
          </p:nvPr>
        </p:nvPicPr>
        <p:blipFill>
          <a:blip r:embed="rId9" cstate="print"/>
          <a:stretch>
            <a:fillRect/>
          </a:stretch>
        </p:blipFill>
        <p:spPr>
          <a:xfrm>
            <a:off x="8429652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onfusedwolfman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29454" y="285728"/>
            <a:ext cx="1055716" cy="1776224"/>
          </a:xfrm>
          <a:prstGeom prst="rect">
            <a:avLst/>
          </a:prstGeom>
        </p:spPr>
      </p:pic>
      <p:pic>
        <p:nvPicPr>
          <p:cNvPr id="18" name="Picture 17" descr="angrylight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-24"/>
            <a:ext cx="1571636" cy="1734355"/>
          </a:xfrm>
          <a:prstGeom prst="rect">
            <a:avLst/>
          </a:prstGeom>
        </p:spPr>
      </p:pic>
      <p:pic>
        <p:nvPicPr>
          <p:cNvPr id="22" name="Picture 21" descr="angrycarrotface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14" y="1571612"/>
            <a:ext cx="2029035" cy="4210059"/>
          </a:xfrm>
          <a:prstGeom prst="rect">
            <a:avLst/>
          </a:prstGeom>
        </p:spPr>
      </p:pic>
      <p:pic>
        <p:nvPicPr>
          <p:cNvPr id="23" name="Picture 22" descr="angrydesk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429000"/>
            <a:ext cx="3286148" cy="2797667"/>
          </a:xfrm>
          <a:prstGeom prst="rect">
            <a:avLst/>
          </a:prstGeom>
        </p:spPr>
      </p:pic>
      <p:pic>
        <p:nvPicPr>
          <p:cNvPr id="15" name="Picture 2" descr="R:\ANIMATIONS\PICTURES\angrylightningbulb2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86248" y="0"/>
            <a:ext cx="1578338" cy="1741751"/>
          </a:xfrm>
          <a:prstGeom prst="rect">
            <a:avLst/>
          </a:prstGeom>
          <a:noFill/>
        </p:spPr>
      </p:pic>
      <p:pic>
        <p:nvPicPr>
          <p:cNvPr id="9" name="Picture 8" descr="confusedwolfman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29454" y="285728"/>
            <a:ext cx="1055716" cy="1776224"/>
          </a:xfrm>
          <a:prstGeom prst="rect">
            <a:avLst/>
          </a:prstGeom>
        </p:spPr>
      </p:pic>
      <p:pic>
        <p:nvPicPr>
          <p:cNvPr id="17" name="Picture 16" descr="angrydesk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1142984"/>
            <a:ext cx="2114550" cy="1800225"/>
          </a:xfrm>
          <a:prstGeom prst="rect">
            <a:avLst/>
          </a:prstGeom>
        </p:spPr>
      </p:pic>
      <p:pic>
        <p:nvPicPr>
          <p:cNvPr id="20" name="Picture 19" descr="angrydesk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785794"/>
            <a:ext cx="2114550" cy="1800225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3214678" y="1857364"/>
            <a:ext cx="3286148" cy="1714512"/>
          </a:xfrm>
          <a:prstGeom prst="wedgeRoundRectCallout">
            <a:avLst>
              <a:gd name="adj1" fmla="val 62787"/>
              <a:gd name="adj2" fmla="val -66025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3214678" y="1857364"/>
            <a:ext cx="3286148" cy="1714512"/>
          </a:xfrm>
          <a:prstGeom prst="wedgeRoundRectCallout">
            <a:avLst>
              <a:gd name="adj1" fmla="val -3223"/>
              <a:gd name="adj2" fmla="val -89359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wollen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auch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Urlaub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19" name="Picture 18" descr="angrypotatohead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43635" y="2643182"/>
            <a:ext cx="2026583" cy="2500330"/>
          </a:xfrm>
          <a:prstGeom prst="rect">
            <a:avLst/>
          </a:prstGeom>
        </p:spPr>
      </p:pic>
      <p:pic>
        <p:nvPicPr>
          <p:cNvPr id="21" name="Picture 20" descr="angrydesk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52" y="3714752"/>
            <a:ext cx="3286148" cy="2797667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We want holidays too!</a:t>
            </a:r>
          </a:p>
        </p:txBody>
      </p:sp>
      <p:pic>
        <p:nvPicPr>
          <p:cNvPr id="24" name="HandyVerbsToWant5.wav">
            <a:hlinkClick r:id="" action="ppaction://media"/>
          </p:cNvPr>
          <p:cNvPicPr>
            <a:picLocks noRot="1" noChangeAspect="1"/>
          </p:cNvPicPr>
          <p:nvPr>
            <a:wavAudioFile r:embed="rId1" name="HandyVerbsToWant5.wav"/>
          </p:nvPr>
        </p:nvPicPr>
        <p:blipFill>
          <a:blip r:embed="rId10" cstate="print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3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onfusedwolfman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29454" y="285728"/>
            <a:ext cx="1055716" cy="1776224"/>
          </a:xfrm>
          <a:prstGeom prst="rect">
            <a:avLst/>
          </a:prstGeom>
        </p:spPr>
      </p:pic>
      <p:pic>
        <p:nvPicPr>
          <p:cNvPr id="24" name="Picture 23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1142984"/>
            <a:ext cx="2114550" cy="1800225"/>
          </a:xfrm>
          <a:prstGeom prst="rect">
            <a:avLst/>
          </a:prstGeom>
        </p:spPr>
      </p:pic>
      <p:pic>
        <p:nvPicPr>
          <p:cNvPr id="25" name="Picture 24" descr="angrylight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-24"/>
            <a:ext cx="1571636" cy="1734355"/>
          </a:xfrm>
          <a:prstGeom prst="rect">
            <a:avLst/>
          </a:prstGeom>
        </p:spPr>
      </p:pic>
      <p:pic>
        <p:nvPicPr>
          <p:cNvPr id="26" name="Picture 25" descr="angrypotatohea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43635" y="2643182"/>
            <a:ext cx="2026583" cy="2500330"/>
          </a:xfrm>
          <a:prstGeom prst="rect">
            <a:avLst/>
          </a:prstGeom>
        </p:spPr>
      </p:pic>
      <p:pic>
        <p:nvPicPr>
          <p:cNvPr id="27" name="Picture 26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785794"/>
            <a:ext cx="2114550" cy="1800225"/>
          </a:xfrm>
          <a:prstGeom prst="rect">
            <a:avLst/>
          </a:prstGeom>
        </p:spPr>
      </p:pic>
      <p:pic>
        <p:nvPicPr>
          <p:cNvPr id="28" name="Picture 27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52" y="3714752"/>
            <a:ext cx="3286148" cy="2797667"/>
          </a:xfrm>
          <a:prstGeom prst="rect">
            <a:avLst/>
          </a:prstGeom>
        </p:spPr>
      </p:pic>
      <p:pic>
        <p:nvPicPr>
          <p:cNvPr id="29" name="Picture 28" descr="angrycarrotfac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14" y="1571613"/>
            <a:ext cx="2029035" cy="4210057"/>
          </a:xfrm>
          <a:prstGeom prst="rect">
            <a:avLst/>
          </a:prstGeom>
        </p:spPr>
      </p:pic>
      <p:pic>
        <p:nvPicPr>
          <p:cNvPr id="11" name="Picture 10" descr="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14" y="1571612"/>
            <a:ext cx="2029035" cy="4210059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500034" y="500042"/>
            <a:ext cx="2857520" cy="1571636"/>
          </a:xfrm>
          <a:prstGeom prst="wedgeRoundRectCallout">
            <a:avLst>
              <a:gd name="adj1" fmla="val -9485"/>
              <a:gd name="adj2" fmla="val 111650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wollt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Urlaub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30" name="Picture 29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429000"/>
            <a:ext cx="3286148" cy="2797667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You never want a holiday.</a:t>
            </a:r>
          </a:p>
        </p:txBody>
      </p:sp>
      <p:pic>
        <p:nvPicPr>
          <p:cNvPr id="15" name="HandyVerbsToWant6.wav">
            <a:hlinkClick r:id="" action="ppaction://media"/>
          </p:cNvPr>
          <p:cNvPicPr>
            <a:picLocks noRot="1" noChangeAspect="1"/>
          </p:cNvPicPr>
          <p:nvPr>
            <a:wavAudioFile r:embed="rId1" name="HandyVerbsToWant6.wav"/>
          </p:nvPr>
        </p:nvPicPr>
        <p:blipFill>
          <a:blip r:embed="rId9" cstate="print"/>
          <a:stretch>
            <a:fillRect/>
          </a:stretch>
        </p:blipFill>
        <p:spPr>
          <a:xfrm>
            <a:off x="8501090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nfusedwolfman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29454" y="285728"/>
            <a:ext cx="1055716" cy="1776224"/>
          </a:xfrm>
          <a:prstGeom prst="rect">
            <a:avLst/>
          </a:prstGeom>
        </p:spPr>
      </p:pic>
      <p:pic>
        <p:nvPicPr>
          <p:cNvPr id="15" name="Picture 14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1142984"/>
            <a:ext cx="2114550" cy="1800225"/>
          </a:xfrm>
          <a:prstGeom prst="rect">
            <a:avLst/>
          </a:prstGeom>
        </p:spPr>
      </p:pic>
      <p:pic>
        <p:nvPicPr>
          <p:cNvPr id="16" name="Picture 15" descr="angrylight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-24"/>
            <a:ext cx="1571636" cy="1734355"/>
          </a:xfrm>
          <a:prstGeom prst="rect">
            <a:avLst/>
          </a:prstGeom>
        </p:spPr>
      </p:pic>
      <p:pic>
        <p:nvPicPr>
          <p:cNvPr id="17" name="Picture 16" descr="angrypotatohea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43635" y="2643182"/>
            <a:ext cx="2026583" cy="2500329"/>
          </a:xfrm>
          <a:prstGeom prst="rect">
            <a:avLst/>
          </a:prstGeom>
        </p:spPr>
      </p:pic>
      <p:pic>
        <p:nvPicPr>
          <p:cNvPr id="18" name="Picture 17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785794"/>
            <a:ext cx="2114550" cy="1800225"/>
          </a:xfrm>
          <a:prstGeom prst="rect">
            <a:avLst/>
          </a:prstGeom>
        </p:spPr>
      </p:pic>
      <p:pic>
        <p:nvPicPr>
          <p:cNvPr id="20" name="Picture 19" descr="angrycarrotfac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14" y="1571612"/>
            <a:ext cx="2029035" cy="4210059"/>
          </a:xfrm>
          <a:prstGeom prst="rect">
            <a:avLst/>
          </a:prstGeom>
        </p:spPr>
      </p:pic>
      <p:pic>
        <p:nvPicPr>
          <p:cNvPr id="21" name="Picture 20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429000"/>
            <a:ext cx="3286148" cy="2797667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43635" y="2643182"/>
            <a:ext cx="2026583" cy="2500330"/>
          </a:xfrm>
          <a:prstGeom prst="rect">
            <a:avLst/>
          </a:prstGeom>
        </p:spPr>
      </p:pic>
      <p:pic>
        <p:nvPicPr>
          <p:cNvPr id="19" name="Picture 18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52" y="3714752"/>
            <a:ext cx="3286148" cy="2797667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Now they want holidays.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857488" y="4286256"/>
            <a:ext cx="3214710" cy="1285884"/>
          </a:xfrm>
          <a:prstGeom prst="wedgeRoundRectCallout">
            <a:avLst>
              <a:gd name="adj1" fmla="val 58588"/>
              <a:gd name="adj2" fmla="val -34729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Jetzt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wollen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Urlaub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2" name="HandyVerbsToWant7.wav">
            <a:hlinkClick r:id="" action="ppaction://media"/>
          </p:cNvPr>
          <p:cNvPicPr>
            <a:picLocks noRot="1" noChangeAspect="1"/>
          </p:cNvPicPr>
          <p:nvPr>
            <a:wavAudioFile r:embed="rId1" name="HandyVerbsToWant7.wav"/>
          </p:nvPr>
        </p:nvPicPr>
        <p:blipFill>
          <a:blip r:embed="rId9" cstate="print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desk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6786578" y="1142984"/>
            <a:ext cx="2114550" cy="1800225"/>
          </a:xfrm>
          <a:prstGeom prst="rect">
            <a:avLst/>
          </a:prstGeom>
        </p:spPr>
      </p:pic>
      <p:pic>
        <p:nvPicPr>
          <p:cNvPr id="11" name="Picture 10" descr="angrydesk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428992" y="785794"/>
            <a:ext cx="2114550" cy="1800225"/>
          </a:xfrm>
          <a:prstGeom prst="rect">
            <a:avLst/>
          </a:prstGeom>
        </p:spPr>
      </p:pic>
      <p:pic>
        <p:nvPicPr>
          <p:cNvPr id="12" name="Picture 11" descr="angrydesk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3429000"/>
            <a:ext cx="3286148" cy="2797667"/>
          </a:xfrm>
          <a:prstGeom prst="rect">
            <a:avLst/>
          </a:prstGeom>
        </p:spPr>
      </p:pic>
      <p:pic>
        <p:nvPicPr>
          <p:cNvPr id="13" name="Picture 12" descr="angrydesk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5857852" y="3714752"/>
            <a:ext cx="3286148" cy="27976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</a:t>
            </a:r>
            <a:r>
              <a:rPr lang="en-GB" sz="6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want - </a:t>
            </a:r>
            <a:r>
              <a:rPr lang="en-GB" sz="6000" b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wollen</a:t>
            </a:r>
            <a:endParaRPr lang="en-GB" sz="6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643050"/>
            <a:ext cx="48577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want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want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He/she/it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wants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We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want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(pl.)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want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They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7752" y="1643050"/>
            <a:ext cx="48577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Ich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will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Du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willst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/Es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will</a:t>
            </a: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wollen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(pl.)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wollt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wollen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14" name="HandyVerbsToWant8.wav">
            <a:hlinkClick r:id="" action="ppaction://media"/>
          </p:cNvPr>
          <p:cNvPicPr>
            <a:picLocks noRot="1" noChangeAspect="1"/>
          </p:cNvPicPr>
          <p:nvPr>
            <a:wavAudioFile r:embed="rId1" name="HandyVerbsToWant8.wav"/>
          </p:nvPr>
        </p:nvPicPr>
        <p:blipFill>
          <a:blip r:embed="rId4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6715140" y="1000108"/>
            <a:ext cx="2143140" cy="1824565"/>
          </a:xfrm>
          <a:prstGeom prst="rect">
            <a:avLst/>
          </a:prstGeom>
        </p:spPr>
      </p:pic>
      <p:pic>
        <p:nvPicPr>
          <p:cNvPr id="25" name="Picture 24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643306" y="1000108"/>
            <a:ext cx="2143140" cy="1824565"/>
          </a:xfrm>
          <a:prstGeom prst="rect">
            <a:avLst/>
          </a:prstGeom>
        </p:spPr>
      </p:pic>
      <p:pic>
        <p:nvPicPr>
          <p:cNvPr id="26" name="Picture 25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285720" y="3571876"/>
            <a:ext cx="3356452" cy="2857520"/>
          </a:xfrm>
          <a:prstGeom prst="rect">
            <a:avLst/>
          </a:prstGeom>
        </p:spPr>
      </p:pic>
      <p:pic>
        <p:nvPicPr>
          <p:cNvPr id="27" name="Picture 26" descr="angrydesk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5572132" y="3571876"/>
            <a:ext cx="3356452" cy="28575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65579196-BDE5-757B-AF72-ADD0FBE96F1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D2B58303-A265-DCB4-B201-35599C87504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3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51E3CC6-181F-4AF1-813D-E3BE43A846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E99306-5DAF-4C40-B47A-BC5111D9BD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5A99FB-3296-4362-A57A-7CDD9B6B878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119</Words>
  <Application>Microsoft Office PowerPoint</Application>
  <PresentationFormat>On-screen Show (4:3)</PresentationFormat>
  <Paragraphs>30</Paragraphs>
  <Slides>9</Slides>
  <Notes>0</Notes>
  <HiddenSlides>0</HiddenSlides>
  <MMClips>10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Handy Verbs Present Tense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want - wollen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Verbs</dc:title>
  <dc:creator>David Wilson</dc:creator>
  <cp:lastModifiedBy>Bernardo Carvalho de Mello</cp:lastModifiedBy>
  <cp:revision>73</cp:revision>
  <dcterms:created xsi:type="dcterms:W3CDTF">2009-05-28T09:47:26Z</dcterms:created>
  <dcterms:modified xsi:type="dcterms:W3CDTF">2025-07-22T17:24:10Z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