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3" r:id="rId6"/>
    <p:sldId id="258" r:id="rId7"/>
    <p:sldId id="273" r:id="rId8"/>
    <p:sldId id="259" r:id="rId9"/>
    <p:sldId id="267" r:id="rId10"/>
    <p:sldId id="271" r:id="rId11"/>
    <p:sldId id="264" r:id="rId12"/>
    <p:sldId id="262" r:id="rId13"/>
    <p:sldId id="272" r:id="rId14"/>
    <p:sldId id="265" r:id="rId15"/>
    <p:sldId id="266" r:id="rId16"/>
    <p:sldId id="261" r:id="rId17"/>
    <p:sldId id="260" r:id="rId18"/>
    <p:sldId id="268" r:id="rId19"/>
    <p:sldId id="270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F8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 varScale="1">
        <p:scale>
          <a:sx n="107" d="100"/>
          <a:sy n="107" d="100"/>
        </p:scale>
        <p:origin x="2304" y="4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5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10.png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.wav"/><Relationship Id="rId6" Type="http://schemas.openxmlformats.org/officeDocument/2006/relationships/image" Target="../media/image1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6" Type="http://schemas.openxmlformats.org/officeDocument/2006/relationships/image" Target="../media/image18.pn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6" Type="http://schemas.openxmlformats.org/officeDocument/2006/relationships/image" Target="../media/image19.pn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.wav"/><Relationship Id="rId6" Type="http://schemas.openxmlformats.org/officeDocument/2006/relationships/image" Target="../media/image22.png"/><Relationship Id="rId5" Type="http://schemas.openxmlformats.org/officeDocument/2006/relationships/image" Target="../media/image7.png"/><Relationship Id="rId4" Type="http://schemas.openxmlformats.org/officeDocument/2006/relationships/image" Target="../media/image8.pn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.wav"/><Relationship Id="rId6" Type="http://schemas.openxmlformats.org/officeDocument/2006/relationships/image" Target="../media/image4.png"/><Relationship Id="rId5" Type="http://schemas.openxmlformats.org/officeDocument/2006/relationships/image" Target="../media/image24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.wav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4.png"/><Relationship Id="rId12" Type="http://schemas.openxmlformats.org/officeDocument/2006/relationships/image" Target="../media/image30.png"/><Relationship Id="rId2" Type="http://schemas.openxmlformats.org/officeDocument/2006/relationships/audio" Target="../media/audio15.wav"/><Relationship Id="rId1" Type="http://schemas.openxmlformats.org/officeDocument/2006/relationships/audio" Target="../media/audio14.wav"/><Relationship Id="rId6" Type="http://schemas.openxmlformats.org/officeDocument/2006/relationships/image" Target="../media/image7.png"/><Relationship Id="rId11" Type="http://schemas.openxmlformats.org/officeDocument/2006/relationships/image" Target="../media/image29.png"/><Relationship Id="rId5" Type="http://schemas.openxmlformats.org/officeDocument/2006/relationships/image" Target="../media/image8.pn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.wav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31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.wav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32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26" Type="http://schemas.openxmlformats.org/officeDocument/2006/relationships/image" Target="../media/image48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43.png"/><Relationship Id="rId7" Type="http://schemas.openxmlformats.org/officeDocument/2006/relationships/image" Target="../media/image6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5" Type="http://schemas.openxmlformats.org/officeDocument/2006/relationships/image" Target="../media/image47.png"/><Relationship Id="rId2" Type="http://schemas.openxmlformats.org/officeDocument/2006/relationships/audio" Target="../media/audio19.wav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29" Type="http://schemas.microsoft.com/office/2007/relationships/hdphoto" Target="../media/hdphoto1.wdp"/><Relationship Id="rId1" Type="http://schemas.openxmlformats.org/officeDocument/2006/relationships/audio" Target="../media/audio18.wav"/><Relationship Id="rId6" Type="http://schemas.openxmlformats.org/officeDocument/2006/relationships/image" Target="../media/image5.png"/><Relationship Id="rId11" Type="http://schemas.openxmlformats.org/officeDocument/2006/relationships/image" Target="../media/image33.png"/><Relationship Id="rId24" Type="http://schemas.openxmlformats.org/officeDocument/2006/relationships/image" Target="../media/image46.png"/><Relationship Id="rId5" Type="http://schemas.openxmlformats.org/officeDocument/2006/relationships/image" Target="../media/image4.png"/><Relationship Id="rId15" Type="http://schemas.openxmlformats.org/officeDocument/2006/relationships/image" Target="../media/image37.png"/><Relationship Id="rId23" Type="http://schemas.openxmlformats.org/officeDocument/2006/relationships/image" Target="../media/image45.png"/><Relationship Id="rId28" Type="http://schemas.openxmlformats.org/officeDocument/2006/relationships/image" Target="../media/image50.png"/><Relationship Id="rId10" Type="http://schemas.openxmlformats.org/officeDocument/2006/relationships/image" Target="../media/image10.png"/><Relationship Id="rId19" Type="http://schemas.openxmlformats.org/officeDocument/2006/relationships/image" Target="../media/image41.png"/><Relationship Id="rId4" Type="http://schemas.openxmlformats.org/officeDocument/2006/relationships/image" Target="../media/image3.png"/><Relationship Id="rId9" Type="http://schemas.openxmlformats.org/officeDocument/2006/relationships/image" Target="../media/image9.png"/><Relationship Id="rId14" Type="http://schemas.openxmlformats.org/officeDocument/2006/relationships/image" Target="../media/image36.png"/><Relationship Id="rId22" Type="http://schemas.openxmlformats.org/officeDocument/2006/relationships/image" Target="../media/image44.png"/><Relationship Id="rId27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0" dirty="0">
                <a:latin typeface="+mj-lt"/>
                <a:ea typeface="+mj-ea"/>
                <a:cs typeface="+mj-cs"/>
              </a:rPr>
              <a:t>Neither here nor there</a:t>
            </a:r>
            <a:endParaRPr kumimoji="0" lang="en-GB" sz="6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angryghostcloud2.bmp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041690"/>
            <a:ext cx="3652838" cy="2816310"/>
          </a:xfrm>
          <a:prstGeom prst="rect">
            <a:avLst/>
          </a:prstGeom>
        </p:spPr>
      </p:pic>
      <p:pic>
        <p:nvPicPr>
          <p:cNvPr id="7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4" cstate="screen"/>
          <a:stretch>
            <a:fillRect/>
          </a:stretch>
        </p:blipFill>
        <p:spPr>
          <a:xfrm>
            <a:off x="8382000" y="6172200"/>
            <a:ext cx="304800" cy="304800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1524000" y="3657600"/>
            <a:ext cx="6400800" cy="17526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With </a:t>
            </a:r>
            <a:r>
              <a:rPr lang="en-GB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Mr. Angry Cloud-Ghost 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7400" y="-457200"/>
            <a:ext cx="3652838" cy="281631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1" presetClass="pat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2 -0.004  0.012 -0.04533  0.037 -0.04267  C 0.075 -0.03867  0.09 -0.00933  0.125 -0.03867  C 0.147 -0.056  0.173 -0.1  0.192 -0.09867  C 0.235 -0.09733  0.244 -0.052  0.244 -0.01067  C 0.245 0.048  0.189 0.09733  0.121 0.10267  C 0.052 0.10667  -0.005 0.044  0 0  Z" pathEditMode="relative" ptsTypes="">
                                      <p:cBhvr>
                                        <p:cTn id="8" dur="173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arden shape 2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37668" cy="6858000"/>
          </a:xfrm>
          <a:prstGeom prst="rect">
            <a:avLst/>
          </a:prstGeom>
        </p:spPr>
      </p:pic>
      <p:pic>
        <p:nvPicPr>
          <p:cNvPr id="5" name="Picture 4" descr="Roller Coaster 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096000" y="914400"/>
            <a:ext cx="4648200" cy="3028373"/>
          </a:xfrm>
          <a:prstGeom prst="rect">
            <a:avLst/>
          </a:prstGeom>
        </p:spPr>
      </p:pic>
      <p:sp>
        <p:nvSpPr>
          <p:cNvPr id="12" name="Round Diagonal Corner Rectangle 11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800"/>
              </a:lnSpc>
            </a:pPr>
            <a:endParaRPr lang="en-GB" sz="3600" b="1" dirty="0">
              <a:solidFill>
                <a:schemeClr val="tx1"/>
              </a:solidFill>
            </a:endParaRPr>
          </a:p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tx1"/>
                </a:solidFill>
              </a:rPr>
              <a:t>Hello, my name is Mr. Angry Cloud-Ghost. </a:t>
            </a:r>
          </a:p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tx1"/>
                </a:solidFill>
              </a:rPr>
              <a:t>This is my green garden.</a:t>
            </a:r>
          </a:p>
          <a:p>
            <a:pPr algn="ctr">
              <a:lnSpc>
                <a:spcPts val="3800"/>
              </a:lnSpc>
            </a:pP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30" name="Picture 29" descr="tre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152400"/>
            <a:ext cx="1514218" cy="3886200"/>
          </a:xfrm>
          <a:prstGeom prst="rect">
            <a:avLst/>
          </a:prstGeom>
        </p:spPr>
      </p:pic>
      <p:pic>
        <p:nvPicPr>
          <p:cNvPr id="31" name="Picture 30" descr="tre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4400" y="1295400"/>
            <a:ext cx="2343727" cy="2209800"/>
          </a:xfrm>
          <a:prstGeom prst="rect">
            <a:avLst/>
          </a:prstGeom>
        </p:spPr>
      </p:pic>
      <p:pic>
        <p:nvPicPr>
          <p:cNvPr id="14" name="Picture 13" descr="angry bath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90800" y="3929062"/>
            <a:ext cx="3191381" cy="1862138"/>
          </a:xfrm>
          <a:prstGeom prst="rect">
            <a:avLst/>
          </a:prstGeom>
        </p:spPr>
      </p:pic>
      <p:pic>
        <p:nvPicPr>
          <p:cNvPr id="16" name="Picture 15" descr="angry bath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90800" y="3923799"/>
            <a:ext cx="3200400" cy="1867401"/>
          </a:xfrm>
          <a:prstGeom prst="rect">
            <a:avLst/>
          </a:prstGeom>
        </p:spPr>
      </p:pic>
      <p:sp>
        <p:nvSpPr>
          <p:cNvPr id="15" name="Rounded Rectangular Callout 14"/>
          <p:cNvSpPr/>
          <p:nvPr/>
        </p:nvSpPr>
        <p:spPr>
          <a:xfrm>
            <a:off x="304800" y="1524000"/>
            <a:ext cx="5638800" cy="2400312"/>
          </a:xfrm>
          <a:prstGeom prst="wedgeRoundRectCallout">
            <a:avLst>
              <a:gd name="adj1" fmla="val 15089"/>
              <a:gd name="adj2" fmla="val 62049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Hallo, </a:t>
            </a:r>
            <a:r>
              <a:rPr lang="en-GB" sz="4000" b="1" dirty="0" err="1">
                <a:solidFill>
                  <a:schemeClr val="tx1"/>
                </a:solidFill>
              </a:rPr>
              <a:t>mein</a:t>
            </a:r>
            <a:r>
              <a:rPr lang="en-GB" sz="4000" b="1" dirty="0">
                <a:solidFill>
                  <a:schemeClr val="tx1"/>
                </a:solidFill>
              </a:rPr>
              <a:t> Name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Mr. Angry Cloud-Ghost. Dies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mein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grüner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Garten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7" name="Picture 16" descr="angrylightningbulb2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315200" y="609600"/>
            <a:ext cx="1143000" cy="1261341"/>
          </a:xfrm>
          <a:prstGeom prst="rect">
            <a:avLst/>
          </a:prstGeom>
        </p:spPr>
      </p:pic>
      <p:pic>
        <p:nvPicPr>
          <p:cNvPr id="18" name="Picture 17" descr="Roller Coaster train 2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154323">
            <a:off x="5981851" y="960243"/>
            <a:ext cx="2580953" cy="1542857"/>
          </a:xfrm>
          <a:prstGeom prst="rect">
            <a:avLst/>
          </a:prstGeom>
        </p:spPr>
      </p:pic>
      <p:pic>
        <p:nvPicPr>
          <p:cNvPr id="13" name="Neither Here Nor There 2.wav">
            <a:hlinkClick r:id="" action="ppaction://media"/>
          </p:cNvPr>
          <p:cNvPicPr>
            <a:picLocks noRot="1" noChangeAspect="1"/>
          </p:cNvPicPr>
          <p:nvPr>
            <a:wavAudioFile r:embed="rId1" name="Neither Here Nor There 2.wav"/>
          </p:nvPr>
        </p:nvPicPr>
        <p:blipFill>
          <a:blip r:embed="rId11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3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2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83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Garden shape 2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37668" cy="6858000"/>
          </a:xfrm>
          <a:prstGeom prst="rect">
            <a:avLst/>
          </a:prstGeom>
        </p:spPr>
      </p:pic>
      <p:pic>
        <p:nvPicPr>
          <p:cNvPr id="30" name="Picture 29" descr="Roller Coaster 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096000" y="914400"/>
            <a:ext cx="4648200" cy="3028373"/>
          </a:xfrm>
          <a:prstGeom prst="rect">
            <a:avLst/>
          </a:prstGeom>
        </p:spPr>
      </p:pic>
      <p:pic>
        <p:nvPicPr>
          <p:cNvPr id="33" name="Picture 32" descr="angrylightningbulb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315200" y="609600"/>
            <a:ext cx="1143000" cy="1261341"/>
          </a:xfrm>
          <a:prstGeom prst="rect">
            <a:avLst/>
          </a:prstGeom>
        </p:spPr>
      </p:pic>
      <p:pic>
        <p:nvPicPr>
          <p:cNvPr id="34" name="Picture 33" descr="Roller Coaster train 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154323">
            <a:off x="5981851" y="960243"/>
            <a:ext cx="2580953" cy="1542857"/>
          </a:xfrm>
          <a:prstGeom prst="rect">
            <a:avLst/>
          </a:prstGeom>
        </p:spPr>
      </p:pic>
      <p:pic>
        <p:nvPicPr>
          <p:cNvPr id="37" name="Picture 36" descr="tree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152400"/>
            <a:ext cx="1514218" cy="3886200"/>
          </a:xfrm>
          <a:prstGeom prst="rect">
            <a:avLst/>
          </a:prstGeom>
        </p:spPr>
      </p:pic>
      <p:pic>
        <p:nvPicPr>
          <p:cNvPr id="38" name="Picture 37" descr="tree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4400" y="1295400"/>
            <a:ext cx="2343727" cy="2209800"/>
          </a:xfrm>
          <a:prstGeom prst="rect">
            <a:avLst/>
          </a:prstGeom>
        </p:spPr>
      </p:pic>
      <p:sp>
        <p:nvSpPr>
          <p:cNvPr id="12" name="Round Diagonal Corner Rectangle 11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tx1"/>
                </a:solidFill>
              </a:rPr>
              <a:t>There are two trees, a rollercoaster and a bathtub in my garden.</a:t>
            </a:r>
          </a:p>
        </p:txBody>
      </p:sp>
      <p:pic>
        <p:nvPicPr>
          <p:cNvPr id="13" name="Picture 12" descr="angry bath2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90800" y="3929062"/>
            <a:ext cx="3191381" cy="1862138"/>
          </a:xfrm>
          <a:prstGeom prst="rect">
            <a:avLst/>
          </a:prstGeom>
        </p:spPr>
      </p:pic>
      <p:pic>
        <p:nvPicPr>
          <p:cNvPr id="16" name="Picture 15" descr="angry bath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90800" y="3923799"/>
            <a:ext cx="3200400" cy="1867401"/>
          </a:xfrm>
          <a:prstGeom prst="rect">
            <a:avLst/>
          </a:prstGeom>
        </p:spPr>
      </p:pic>
      <p:sp>
        <p:nvSpPr>
          <p:cNvPr id="15" name="Rounded Rectangular Callout 14"/>
          <p:cNvSpPr/>
          <p:nvPr/>
        </p:nvSpPr>
        <p:spPr>
          <a:xfrm>
            <a:off x="381000" y="1371600"/>
            <a:ext cx="5791200" cy="2362200"/>
          </a:xfrm>
          <a:prstGeom prst="wedgeRoundRectCallout">
            <a:avLst>
              <a:gd name="adj1" fmla="val 19142"/>
              <a:gd name="adj2" fmla="val 75862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Es </a:t>
            </a:r>
            <a:r>
              <a:rPr lang="en-GB" sz="4000" b="1" dirty="0" err="1">
                <a:solidFill>
                  <a:schemeClr val="tx1"/>
                </a:solidFill>
              </a:rPr>
              <a:t>gibt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zwei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Bäume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eine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Achterbahn</a:t>
            </a:r>
            <a:r>
              <a:rPr lang="en-GB" sz="4000" b="1" dirty="0">
                <a:solidFill>
                  <a:schemeClr val="tx1"/>
                </a:solidFill>
              </a:rPr>
              <a:t> und </a:t>
            </a:r>
            <a:r>
              <a:rPr lang="en-GB" sz="4000" b="1" dirty="0" err="1">
                <a:solidFill>
                  <a:schemeClr val="tx1"/>
                </a:solidFill>
              </a:rPr>
              <a:t>eine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Badewanne</a:t>
            </a:r>
            <a:r>
              <a:rPr lang="en-GB" sz="4000" b="1" dirty="0">
                <a:solidFill>
                  <a:schemeClr val="tx1"/>
                </a:solidFill>
              </a:rPr>
              <a:t> in </a:t>
            </a:r>
            <a:r>
              <a:rPr lang="en-GB" sz="4000" b="1" dirty="0" err="1">
                <a:solidFill>
                  <a:schemeClr val="tx1"/>
                </a:solidFill>
              </a:rPr>
              <a:t>meinem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Garten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4" name="Neither Here Nor There 3.wav">
            <a:hlinkClick r:id="" action="ppaction://media"/>
          </p:cNvPr>
          <p:cNvPicPr>
            <a:picLocks noRot="1" noChangeAspect="1"/>
          </p:cNvPicPr>
          <p:nvPr>
            <a:wavAudioFile r:embed="rId1" name="Neither Here Nor There 3.wav"/>
          </p:nvPr>
        </p:nvPicPr>
        <p:blipFill>
          <a:blip r:embed="rId11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89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88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43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arden shape 2.bmp"/>
          <p:cNvPicPr>
            <a:picLocks noChangeAspect="1"/>
          </p:cNvPicPr>
          <p:nvPr/>
        </p:nvPicPr>
        <p:blipFill>
          <a:blip r:embed="rId3" cstate="print"/>
          <a:srcRect t="3265" r="50995" b="4776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4" name="Picture 13" descr="tree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6381"/>
            <a:ext cx="2590800" cy="6649219"/>
          </a:xfrm>
          <a:prstGeom prst="rect">
            <a:avLst/>
          </a:prstGeom>
        </p:spPr>
      </p:pic>
      <p:pic>
        <p:nvPicPr>
          <p:cNvPr id="15" name="Picture 14" descr="tre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8800" y="2286000"/>
            <a:ext cx="4283363" cy="4038600"/>
          </a:xfrm>
          <a:prstGeom prst="rect">
            <a:avLst/>
          </a:prstGeom>
        </p:spPr>
      </p:pic>
      <p:sp>
        <p:nvSpPr>
          <p:cNvPr id="4" name="Round Diagonal Corner Rectangle 3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Look over there!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4572000" y="609600"/>
            <a:ext cx="4343400" cy="1447800"/>
          </a:xfrm>
          <a:prstGeom prst="wedgeRoundRectCallout">
            <a:avLst>
              <a:gd name="adj1" fmla="val 58094"/>
              <a:gd name="adj2" fmla="val 160164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Schau</a:t>
            </a:r>
            <a:r>
              <a:rPr lang="en-GB" sz="4000" b="1" dirty="0">
                <a:solidFill>
                  <a:schemeClr val="tx1"/>
                </a:solidFill>
              </a:rPr>
              <a:t> mal, </a:t>
            </a:r>
            <a:r>
              <a:rPr lang="en-GB" sz="4000" b="1" dirty="0" err="1">
                <a:solidFill>
                  <a:schemeClr val="tx1"/>
                </a:solidFill>
              </a:rPr>
              <a:t>dort</a:t>
            </a:r>
            <a:r>
              <a:rPr lang="en-GB" sz="4000" b="1" dirty="0">
                <a:solidFill>
                  <a:schemeClr val="tx1"/>
                </a:solidFill>
              </a:rPr>
              <a:t>!</a:t>
            </a:r>
          </a:p>
        </p:txBody>
      </p:sp>
      <p:pic>
        <p:nvPicPr>
          <p:cNvPr id="7" name="Neither Here Nor There 4.wav">
            <a:hlinkClick r:id="" action="ppaction://media"/>
          </p:cNvPr>
          <p:cNvPicPr>
            <a:picLocks noRot="1" noChangeAspect="1"/>
          </p:cNvPicPr>
          <p:nvPr>
            <a:wavAudioFile r:embed="rId1" name="Neither Here Nor There 4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arden shape 2.bmp"/>
          <p:cNvPicPr>
            <a:picLocks noChangeAspect="1"/>
          </p:cNvPicPr>
          <p:nvPr/>
        </p:nvPicPr>
        <p:blipFill>
          <a:blip r:embed="rId3" cstate="print"/>
          <a:srcRect t="3265" r="50995" b="4776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2590800" y="3657600"/>
            <a:ext cx="3200400" cy="1714512"/>
          </a:xfrm>
          <a:prstGeom prst="wedgeRoundRectCallout">
            <a:avLst>
              <a:gd name="adj1" fmla="val 197024"/>
              <a:gd name="adj2" fmla="val 88943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Das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der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de-DE" sz="4000" b="1" dirty="0">
                <a:solidFill>
                  <a:schemeClr val="tx1"/>
                </a:solidFill>
              </a:rPr>
              <a:t>große </a:t>
            </a:r>
            <a:r>
              <a:rPr lang="en-GB" sz="4000" b="1" dirty="0">
                <a:solidFill>
                  <a:schemeClr val="tx1"/>
                </a:solidFill>
              </a:rPr>
              <a:t>Baum...</a:t>
            </a:r>
          </a:p>
        </p:txBody>
      </p:sp>
      <p:pic>
        <p:nvPicPr>
          <p:cNvPr id="15" name="Picture 14" descr="tree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6381"/>
            <a:ext cx="2590800" cy="6649219"/>
          </a:xfrm>
          <a:prstGeom prst="rect">
            <a:avLst/>
          </a:prstGeom>
        </p:spPr>
      </p:pic>
      <p:sp>
        <p:nvSpPr>
          <p:cNvPr id="4" name="Round Diagonal Corner Rectangle 3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That is the tall tree…</a:t>
            </a:r>
          </a:p>
        </p:txBody>
      </p:sp>
      <p:pic>
        <p:nvPicPr>
          <p:cNvPr id="6" name="Neither Here Nor There 5.wav">
            <a:hlinkClick r:id="" action="ppaction://media"/>
          </p:cNvPr>
          <p:cNvPicPr>
            <a:picLocks noRot="1" noChangeAspect="1"/>
          </p:cNvPicPr>
          <p:nvPr>
            <a:wavAudioFile r:embed="rId1" name="Neither Here Nor There 5.wav"/>
          </p:nvPr>
        </p:nvPicPr>
        <p:blipFill>
          <a:blip r:embed="rId5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arden shape 2.bmp"/>
          <p:cNvPicPr>
            <a:picLocks noChangeAspect="1"/>
          </p:cNvPicPr>
          <p:nvPr/>
        </p:nvPicPr>
        <p:blipFill>
          <a:blip r:embed="rId3" cstate="print"/>
          <a:srcRect t="3265" r="50995" b="4776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6" name="Picture 15" descr="tree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8800" y="2286000"/>
            <a:ext cx="4283363" cy="4038600"/>
          </a:xfrm>
          <a:prstGeom prst="rect">
            <a:avLst/>
          </a:prstGeom>
        </p:spPr>
      </p:pic>
      <p:sp>
        <p:nvSpPr>
          <p:cNvPr id="4" name="Round Diagonal Corner Rectangle 3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…and this is the small tree.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2971800" y="533400"/>
            <a:ext cx="4191000" cy="1714512"/>
          </a:xfrm>
          <a:prstGeom prst="wedgeRoundRectCallout">
            <a:avLst>
              <a:gd name="adj1" fmla="val 114133"/>
              <a:gd name="adj2" fmla="val 188942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... und dies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der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kleine</a:t>
            </a:r>
            <a:r>
              <a:rPr lang="en-GB" sz="4000" b="1" dirty="0">
                <a:solidFill>
                  <a:schemeClr val="tx1"/>
                </a:solidFill>
              </a:rPr>
              <a:t> Baum.</a:t>
            </a:r>
          </a:p>
        </p:txBody>
      </p:sp>
      <p:pic>
        <p:nvPicPr>
          <p:cNvPr id="6" name="Neither Here Nor There 6.wav">
            <a:hlinkClick r:id="" action="ppaction://media"/>
          </p:cNvPr>
          <p:cNvPicPr>
            <a:picLocks noRot="1" noChangeAspect="1"/>
          </p:cNvPicPr>
          <p:nvPr>
            <a:wavAudioFile r:embed="rId1" name="Neither Here Nor There 6.wav"/>
          </p:nvPr>
        </p:nvPicPr>
        <p:blipFill>
          <a:blip r:embed="rId5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9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arden shape 2.bmp"/>
          <p:cNvPicPr>
            <a:picLocks noChangeAspect="1"/>
          </p:cNvPicPr>
          <p:nvPr/>
        </p:nvPicPr>
        <p:blipFill>
          <a:blip r:embed="rId3" cstate="print"/>
          <a:srcRect t="3265" r="50995" b="4776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4" name="Picture 13" descr="tree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6381"/>
            <a:ext cx="2590800" cy="6649219"/>
          </a:xfrm>
          <a:prstGeom prst="rect">
            <a:avLst/>
          </a:prstGeom>
        </p:spPr>
      </p:pic>
      <p:pic>
        <p:nvPicPr>
          <p:cNvPr id="15" name="Picture 14" descr="tre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8800" y="2286000"/>
            <a:ext cx="4283363" cy="4038600"/>
          </a:xfrm>
          <a:prstGeom prst="rect">
            <a:avLst/>
          </a:prstGeom>
        </p:spPr>
      </p:pic>
      <p:sp>
        <p:nvSpPr>
          <p:cNvPr id="4" name="Round Diagonal Corner Rectangle 3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300" b="1" dirty="0">
                <a:solidFill>
                  <a:schemeClr val="tx1"/>
                </a:solidFill>
              </a:rPr>
              <a:t>That tall tree is not a potato tree, it is a carrot tree.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2743200" y="381000"/>
            <a:ext cx="6172200" cy="1905000"/>
          </a:xfrm>
          <a:prstGeom prst="wedgeRoundRectCallout">
            <a:avLst>
              <a:gd name="adj1" fmla="val 58094"/>
              <a:gd name="adj2" fmla="val 160164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Jener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de-DE" sz="4000" b="1" dirty="0">
                <a:solidFill>
                  <a:schemeClr val="tx1"/>
                </a:solidFill>
              </a:rPr>
              <a:t>große</a:t>
            </a:r>
            <a:r>
              <a:rPr lang="en-GB" sz="4000" b="1" dirty="0">
                <a:solidFill>
                  <a:schemeClr val="tx1"/>
                </a:solidFill>
              </a:rPr>
              <a:t> Baum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kein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Kartoffelbaum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es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ein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Karottenbaum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7" name="Neither Here Nor There 7.wav">
            <a:hlinkClick r:id="" action="ppaction://media"/>
          </p:cNvPr>
          <p:cNvPicPr>
            <a:picLocks noRot="1" noChangeAspect="1"/>
          </p:cNvPicPr>
          <p:nvPr>
            <a:wavAudioFile r:embed="rId1" name="Neither Here Nor There 7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5.55556E-6 C -0.00017 -0.00117 -0.0026 -0.01945 -0.00625 -0.01945 C -0.00851 -0.01945 -0.00764 -0.0139 -0.00833 -0.01112 C -0.00764 -0.00834 -0.00816 -0.0014 -0.00625 -0.00279 C -0.00365 -0.00441 -0.0066 -0.01598 -0.00417 -0.0139 C -0.00156 -0.01158 0.0026 0.02013 -0.00208 -0.00834 C -0.00278 -0.01297 -0.00347 -0.0176 -0.00417 -0.02223 C -0.00642 -0.0132 -0.00764 0.02684 -0.00208 -0.00279 C -0.00625 -0.03635 -0.00608 -0.00996 -0.00417 -5.55556E-6 C -0.00347 -0.00556 -0.00208 -0.01112 -0.00208 -0.01668 C -0.00208 -0.02131 -0.00174 -0.03381 -0.00417 -0.03056 C -0.00816 -0.02524 -0.00833 -0.00834 -0.00833 -0.00834 C -0.00764 -0.00093 -0.00868 0.00717 -0.00625 0.01388 C -0.00503 0.01735 -0.00399 0.00647 -0.00417 0.00277 C -0.00469 -0.00556 -0.00816 -0.01853 -0.01042 -0.02779 C -0.01181 -0.02408 -0.01406 -0.02084 -0.01458 -0.01668 C -0.01493 -0.01367 -0.01476 -0.00834 -0.0125 -0.00834 C -0.01024 -0.00834 -0.01111 -0.0139 -0.01042 -0.01668 C -0.00799 0.01643 -0.01319 0.01758 -3.33333E-6 -5.55556E-6 Z " pathEditMode="relative" ptsTypes="fffffffffffffffffff">
                                      <p:cBhvr>
                                        <p:cTn id="6" dur="2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2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arden shape 2.bmp"/>
          <p:cNvPicPr>
            <a:picLocks noChangeAspect="1"/>
          </p:cNvPicPr>
          <p:nvPr/>
        </p:nvPicPr>
        <p:blipFill>
          <a:blip r:embed="rId3" cstate="print"/>
          <a:srcRect t="3265" r="50995" b="4776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4" name="Picture 13" descr="tree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6381"/>
            <a:ext cx="2590800" cy="6649219"/>
          </a:xfrm>
          <a:prstGeom prst="rect">
            <a:avLst/>
          </a:prstGeom>
        </p:spPr>
      </p:pic>
      <p:pic>
        <p:nvPicPr>
          <p:cNvPr id="15" name="Picture 14" descr="tre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8800" y="2286000"/>
            <a:ext cx="4283363" cy="4038600"/>
          </a:xfrm>
          <a:prstGeom prst="rect">
            <a:avLst/>
          </a:prstGeom>
        </p:spPr>
      </p:pic>
      <p:sp>
        <p:nvSpPr>
          <p:cNvPr id="4" name="Round Diagonal Corner Rectangle 3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>
                <a:solidFill>
                  <a:schemeClr val="tx1"/>
                </a:solidFill>
              </a:rPr>
              <a:t>This short tree is not a carrot tree, it is a potato tree.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2743200" y="381000"/>
            <a:ext cx="6172200" cy="1905000"/>
          </a:xfrm>
          <a:prstGeom prst="wedgeRoundRectCallout">
            <a:avLst>
              <a:gd name="adj1" fmla="val 58094"/>
              <a:gd name="adj2" fmla="val 160164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Dieser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kleine</a:t>
            </a:r>
            <a:r>
              <a:rPr lang="en-GB" sz="4000" b="1" dirty="0">
                <a:solidFill>
                  <a:schemeClr val="tx1"/>
                </a:solidFill>
              </a:rPr>
              <a:t> Baum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kein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Karottenbaum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es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ein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Kartoffelbaum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7" name="Neither Here Nor There 8.wav">
            <a:hlinkClick r:id="" action="ppaction://media"/>
          </p:cNvPr>
          <p:cNvPicPr>
            <a:picLocks noRot="1" noChangeAspect="1"/>
          </p:cNvPicPr>
          <p:nvPr>
            <a:wavAudioFile r:embed="rId1" name="Neither Here Nor There 8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5.55556E-6 C 0.00069 0.00277 0.00104 0.00578 0.00208 0.00833 C 0.00382 0.01319 0.00694 0.01712 0.00833 0.02222 C 0.01042 0.03032 0.01111 0.03888 0.0125 0.04722 C 0.01545 0.02777 0.01545 0.03935 0.0125 0.02499 C 0.01094 0.01759 0.00833 0.00277 0.00833 0.00277 C 0.00694 0.00555 0.00417 0.00786 0.00417 0.0111 C 0.00417 0.01874 0.00833 0.03333 0.00833 0.03333 C 0.00903 0.02962 0.00781 0.02384 0.01042 0.02222 C 0.01233 0.02083 0.01024 0.03055 0.0125 0.03055 C 0.01476 0.03055 0.01389 0.02499 0.01458 0.02222 C 0.01667 0.02314 0.01875 0.02615 0.02083 0.02499 C 0.02795 0.02129 0.02431 0.01365 0.02292 0.00833 C 0.01736 0.03032 0.02517 0.00555 0.01667 0.00555 C 0.01389 0.00555 0.01545 0.01296 0.01458 0.01666 C 0.01406 0.01944 0.01319 0.02222 0.0125 0.02499 C 0.00903 0.05717 0.01146 0.04583 0.00833 0.01666 C 0.00747 0.0081 0.00538 -5.55556E-6 0.00417 -0.00834 C 0.00347 -0.00464 0.00486 0.00277 0.00208 0.00277 C -0.00069 0.00277 1.38889E-6 -0.01204 1.38889E-6 -0.00834 C 1.38889E-6 0.0037 0.00139 0.01573 0.00208 0.02777 C 0.00347 0.02407 0.00469 0.02036 0.00625 0.01666 C 0.00747 0.01365 0.00833 0.00624 0.01042 0.00833 C 0.01389 0.0118 0.01215 0.02013 0.01458 0.02499 C 0.01597 0.02777 0.01736 0.03055 0.01875 0.03333 C 0.02448 0.01041 0.02361 0.02245 0.02083 -0.00278 C 0.02014 0.00462 0.01979 0.01203 0.01875 0.01944 C 0.0184 0.02222 0.01892 0.02777 0.01667 0.02777 C 0.01424 0.02777 0.01389 0.02222 0.0125 0.01944 C 0.01111 0.02222 0.01007 0.03009 0.00833 0.02777 C 0.00625 0.02499 0.00781 0.01504 0.01042 0.01666 C 0.01354 0.01874 0.01181 0.02592 0.0125 0.03055 C 0.01319 0.02685 0.01458 0.02314 0.01458 0.01944 C 0.01458 0.01643 0.01441 0.02916 0.0125 0.02777 C 0.0099 0.02615 0.01111 0.02036 0.01042 0.01666 C 0.00087 0.03564 0.00625 0.05046 1.38889E-6 -5.55556E-6 Z " pathEditMode="relative" ptsTypes="ffffffffffffffffffffffffffffffffffff">
                                      <p:cBhvr>
                                        <p:cTn id="6" dur="34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6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arden shape 2.bmp"/>
          <p:cNvPicPr>
            <a:picLocks noChangeAspect="1"/>
          </p:cNvPicPr>
          <p:nvPr/>
        </p:nvPicPr>
        <p:blipFill>
          <a:blip r:embed="rId3" cstate="print"/>
          <a:srcRect l="17017" t="35103" r="1804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ound Diagonal Corner Rectangle 3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tx1"/>
                </a:solidFill>
              </a:rPr>
              <a:t>This bathtub is my favourite</a:t>
            </a:r>
          </a:p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tx1"/>
                </a:solidFill>
              </a:rPr>
              <a:t> place of the garden.</a:t>
            </a:r>
          </a:p>
        </p:txBody>
      </p:sp>
      <p:pic>
        <p:nvPicPr>
          <p:cNvPr id="9" name="Picture 8" descr="angry bath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76400" y="2743200"/>
            <a:ext cx="5076825" cy="2962275"/>
          </a:xfrm>
          <a:prstGeom prst="rect">
            <a:avLst/>
          </a:prstGeom>
        </p:spPr>
      </p:pic>
      <p:pic>
        <p:nvPicPr>
          <p:cNvPr id="10" name="Picture 9" descr="angry bath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76400" y="2752725"/>
            <a:ext cx="5076825" cy="2962275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4114800" y="381000"/>
            <a:ext cx="4724400" cy="2590800"/>
          </a:xfrm>
          <a:prstGeom prst="wedgeRoundRectCallout">
            <a:avLst>
              <a:gd name="adj1" fmla="val -71832"/>
              <a:gd name="adj2" fmla="val 65500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Diese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Badewanne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mein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Lieblingsort</a:t>
            </a:r>
            <a:r>
              <a:rPr lang="en-GB" sz="4000" b="1" dirty="0">
                <a:solidFill>
                  <a:schemeClr val="tx1"/>
                </a:solidFill>
              </a:rPr>
              <a:t> des </a:t>
            </a:r>
            <a:r>
              <a:rPr lang="en-GB" sz="4000" b="1" dirty="0" err="1">
                <a:solidFill>
                  <a:schemeClr val="tx1"/>
                </a:solidFill>
              </a:rPr>
              <a:t>Gartens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7" name="Neither Here Nor There 9.wav">
            <a:hlinkClick r:id="" action="ppaction://media"/>
          </p:cNvPr>
          <p:cNvPicPr>
            <a:picLocks noRot="1" noChangeAspect="1"/>
          </p:cNvPicPr>
          <p:nvPr>
            <a:wavAudioFile r:embed="rId1" name="Neither Here Nor There 9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6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Garden shape 2.bmp"/>
          <p:cNvPicPr>
            <a:picLocks noChangeAspect="1"/>
          </p:cNvPicPr>
          <p:nvPr/>
        </p:nvPicPr>
        <p:blipFill>
          <a:blip r:embed="rId3" cstate="print"/>
          <a:srcRect l="17017" t="35103" r="1804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ound Diagonal Corner Rectangle 3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Here I am!</a:t>
            </a:r>
          </a:p>
        </p:txBody>
      </p:sp>
      <p:pic>
        <p:nvPicPr>
          <p:cNvPr id="9" name="Picture 8" descr="angry bath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76400" y="2743200"/>
            <a:ext cx="5076825" cy="2962275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4876800" y="685800"/>
            <a:ext cx="3505200" cy="1447800"/>
          </a:xfrm>
          <a:prstGeom prst="wedgeRoundRectCallout">
            <a:avLst>
              <a:gd name="adj1" fmla="val -47919"/>
              <a:gd name="adj2" fmla="val 95763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Hier</a:t>
            </a:r>
            <a:r>
              <a:rPr lang="en-GB" sz="4000" b="1" dirty="0">
                <a:solidFill>
                  <a:schemeClr val="tx1"/>
                </a:solidFill>
              </a:rPr>
              <a:t> bin </a:t>
            </a:r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!</a:t>
            </a:r>
          </a:p>
        </p:txBody>
      </p:sp>
      <p:pic>
        <p:nvPicPr>
          <p:cNvPr id="10" name="Picture 9" descr="angry bath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76400" y="2743200"/>
            <a:ext cx="5076825" cy="2962275"/>
          </a:xfrm>
          <a:prstGeom prst="rect">
            <a:avLst/>
          </a:prstGeom>
        </p:spPr>
      </p:pic>
      <p:pic>
        <p:nvPicPr>
          <p:cNvPr id="8" name="Picture 7" descr="angrygreenclou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48000" y="3657600"/>
            <a:ext cx="2172026" cy="1752600"/>
          </a:xfrm>
          <a:prstGeom prst="rect">
            <a:avLst/>
          </a:prstGeom>
        </p:spPr>
      </p:pic>
      <p:pic>
        <p:nvPicPr>
          <p:cNvPr id="12" name="Picture 11" descr="angry bath front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76400" y="2743200"/>
            <a:ext cx="5076825" cy="2962275"/>
          </a:xfrm>
          <a:prstGeom prst="rect">
            <a:avLst/>
          </a:prstGeom>
        </p:spPr>
      </p:pic>
      <p:pic>
        <p:nvPicPr>
          <p:cNvPr id="13" name="Neither Here Nor There 10.wav">
            <a:hlinkClick r:id="" action="ppaction://media"/>
          </p:cNvPr>
          <p:cNvPicPr>
            <a:picLocks noRot="1" noChangeAspect="1"/>
          </p:cNvPicPr>
          <p:nvPr>
            <a:wavAudioFile r:embed="rId1" name="Neither Here Nor There 10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3.33333E-6 -1.11111E-6 L 0.00625 -0.17222 " pathEditMode="relative" rAng="0" ptsTypes="AA">
                                      <p:cBhvr>
                                        <p:cTn id="9" dur="1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-86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xit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75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7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31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Garden shape 2.bmp"/>
          <p:cNvPicPr>
            <a:picLocks noChangeAspect="1"/>
          </p:cNvPicPr>
          <p:nvPr/>
        </p:nvPicPr>
        <p:blipFill>
          <a:blip r:embed="rId3" cstate="print"/>
          <a:srcRect l="17017" t="35103" r="1804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ound Diagonal Corner Rectangle 3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There is grass in this water, so it is green.</a:t>
            </a:r>
          </a:p>
        </p:txBody>
      </p:sp>
      <p:pic>
        <p:nvPicPr>
          <p:cNvPr id="11" name="Picture 10" descr="angry bath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76400" y="2743200"/>
            <a:ext cx="5076825" cy="2962275"/>
          </a:xfrm>
          <a:prstGeom prst="rect">
            <a:avLst/>
          </a:prstGeom>
        </p:spPr>
      </p:pic>
      <p:pic>
        <p:nvPicPr>
          <p:cNvPr id="15" name="Picture 14" descr="angry bath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76400" y="2743200"/>
            <a:ext cx="5076825" cy="2962275"/>
          </a:xfrm>
          <a:prstGeom prst="rect">
            <a:avLst/>
          </a:prstGeom>
        </p:spPr>
      </p:pic>
      <p:pic>
        <p:nvPicPr>
          <p:cNvPr id="16" name="Picture 15" descr="angrygreenclou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24200" y="2514600"/>
            <a:ext cx="2172025" cy="1752600"/>
          </a:xfrm>
          <a:prstGeom prst="rect">
            <a:avLst/>
          </a:prstGeom>
        </p:spPr>
      </p:pic>
      <p:pic>
        <p:nvPicPr>
          <p:cNvPr id="17" name="Picture 16" descr="angrygreenclou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24200" y="2514600"/>
            <a:ext cx="2172026" cy="1752600"/>
          </a:xfrm>
          <a:prstGeom prst="rect">
            <a:avLst/>
          </a:prstGeom>
        </p:spPr>
      </p:pic>
      <p:pic>
        <p:nvPicPr>
          <p:cNvPr id="20" name="Picture 19" descr="angry bath front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76400" y="2743200"/>
            <a:ext cx="5076825" cy="2962275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1524000" y="838200"/>
            <a:ext cx="6019800" cy="1524000"/>
          </a:xfrm>
          <a:prstGeom prst="wedgeRoundRectCallout">
            <a:avLst>
              <a:gd name="adj1" fmla="val 4561"/>
              <a:gd name="adj2" fmla="val 99250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Es </a:t>
            </a:r>
            <a:r>
              <a:rPr lang="en-GB" sz="4000" b="1" dirty="0" err="1">
                <a:solidFill>
                  <a:schemeClr val="tx1"/>
                </a:solidFill>
              </a:rPr>
              <a:t>gibt</a:t>
            </a:r>
            <a:r>
              <a:rPr lang="en-GB" sz="4000" b="1" dirty="0">
                <a:solidFill>
                  <a:schemeClr val="tx1"/>
                </a:solidFill>
              </a:rPr>
              <a:t> Gras </a:t>
            </a:r>
            <a:r>
              <a:rPr lang="en-GB" sz="4000" b="1" dirty="0" err="1">
                <a:solidFill>
                  <a:schemeClr val="tx1"/>
                </a:solidFill>
              </a:rPr>
              <a:t>im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Wasser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deshalb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es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grün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0" name="Neither Here Nor There 11.wav">
            <a:hlinkClick r:id="" action="ppaction://media"/>
          </p:cNvPr>
          <p:cNvPicPr>
            <a:picLocks noRot="1" noChangeAspect="1"/>
          </p:cNvPicPr>
          <p:nvPr>
            <a:wavAudioFile r:embed="rId1" name="Neither Here Nor There 11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5" presetClass="emph" presetSubtype="0" repeatCount="6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267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5" presetClass="emph" presetSubtype="0" repeatCount="5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22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42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Garden shape 2.bmp"/>
          <p:cNvPicPr>
            <a:picLocks noChangeAspect="1"/>
          </p:cNvPicPr>
          <p:nvPr/>
        </p:nvPicPr>
        <p:blipFill>
          <a:blip r:embed="rId3" cstate="print"/>
          <a:srcRect l="57898" t="13172" r="807" b="39461"/>
          <a:stretch>
            <a:fillRect/>
          </a:stretch>
        </p:blipFill>
        <p:spPr>
          <a:xfrm>
            <a:off x="1752600" y="0"/>
            <a:ext cx="7391400" cy="6858000"/>
          </a:xfrm>
          <a:prstGeom prst="rect">
            <a:avLst/>
          </a:prstGeom>
        </p:spPr>
      </p:pic>
      <p:pic>
        <p:nvPicPr>
          <p:cNvPr id="12" name="Picture 11" descr="Garden shape 2.bmp"/>
          <p:cNvPicPr>
            <a:picLocks noChangeAspect="1"/>
          </p:cNvPicPr>
          <p:nvPr/>
        </p:nvPicPr>
        <p:blipFill>
          <a:blip r:embed="rId3" cstate="print"/>
          <a:srcRect l="58324" t="12646" r="807" b="36303"/>
          <a:stretch>
            <a:fillRect/>
          </a:stretch>
        </p:blipFill>
        <p:spPr>
          <a:xfrm>
            <a:off x="0" y="0"/>
            <a:ext cx="7315200" cy="6858000"/>
          </a:xfrm>
          <a:prstGeom prst="rect">
            <a:avLst/>
          </a:prstGeom>
        </p:spPr>
      </p:pic>
      <p:pic>
        <p:nvPicPr>
          <p:cNvPr id="9" name="Picture 8" descr="angrylightningbulb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333142" flipH="1">
            <a:off x="3988182" y="317788"/>
            <a:ext cx="2126994" cy="2342143"/>
          </a:xfrm>
          <a:prstGeom prst="rect">
            <a:avLst/>
          </a:prstGeom>
        </p:spPr>
      </p:pic>
      <p:sp>
        <p:nvSpPr>
          <p:cNvPr id="4" name="Round Diagonal Corner Rectangle 3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Woo! This rollercoaster is amazing!</a:t>
            </a:r>
          </a:p>
        </p:txBody>
      </p:sp>
      <p:pic>
        <p:nvPicPr>
          <p:cNvPr id="8" name="Picture 7" descr="angrylightningbulb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96060" flipH="1">
            <a:off x="3981145" y="316466"/>
            <a:ext cx="2142151" cy="2299947"/>
          </a:xfrm>
          <a:prstGeom prst="rect">
            <a:avLst/>
          </a:prstGeom>
        </p:spPr>
      </p:pic>
      <p:pic>
        <p:nvPicPr>
          <p:cNvPr id="6" name="Picture 5" descr="Roller Coaster 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057400" y="1143000"/>
            <a:ext cx="7086600" cy="4617028"/>
          </a:xfrm>
          <a:prstGeom prst="rect">
            <a:avLst/>
          </a:prstGeom>
        </p:spPr>
      </p:pic>
      <p:pic>
        <p:nvPicPr>
          <p:cNvPr id="7" name="Picture 6" descr="Roller Coaster train 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154323">
            <a:off x="2966354" y="1212464"/>
            <a:ext cx="3419580" cy="1720567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228600" y="533400"/>
            <a:ext cx="4114800" cy="1752600"/>
          </a:xfrm>
          <a:prstGeom prst="wedgeRoundRectCallout">
            <a:avLst>
              <a:gd name="adj1" fmla="val 58197"/>
              <a:gd name="adj2" fmla="val 12097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Woo! </a:t>
            </a:r>
            <a:r>
              <a:rPr lang="en-GB" sz="4000" b="1" dirty="0" err="1">
                <a:solidFill>
                  <a:schemeClr val="tx1"/>
                </a:solidFill>
              </a:rPr>
              <a:t>Diese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Achterbahn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toll! </a:t>
            </a:r>
          </a:p>
        </p:txBody>
      </p:sp>
      <p:pic>
        <p:nvPicPr>
          <p:cNvPr id="11" name="Neither Here Nor There 12.wav">
            <a:hlinkClick r:id="" action="ppaction://media"/>
          </p:cNvPr>
          <p:cNvPicPr>
            <a:picLocks noRot="1" noChangeAspect="1"/>
          </p:cNvPicPr>
          <p:nvPr>
            <a:wavAudioFile r:embed="rId1" name="Neither Here Nor There 12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33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80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6667 0.41111 " pathEditMode="relative" ptsTypes="AA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96296E-6 C -0.02552 0.06597 -0.05104 0.13194 -0.18334 0.21111 C -0.31563 0.29027 -0.68299 0.44398 -0.79375 0.475 C -0.90452 0.50602 -0.83889 0.41018 -0.84792 0.39722 " pathEditMode="relative" ptsTypes="aaaA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6000">
              <a:srgbClr val="60F814"/>
            </a:gs>
            <a:gs pos="50000">
              <a:srgbClr val="9CB86E"/>
            </a:gs>
            <a:gs pos="100000">
              <a:srgbClr val="156B13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ngrylightningbulb2.bmp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034366" flipH="1">
            <a:off x="579134" y="792070"/>
            <a:ext cx="4041409" cy="4450204"/>
          </a:xfrm>
          <a:prstGeom prst="rect">
            <a:avLst/>
          </a:prstGeom>
        </p:spPr>
      </p:pic>
      <p:sp>
        <p:nvSpPr>
          <p:cNvPr id="4" name="Round Diagonal Corner Rectangle 3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err="1">
                <a:solidFill>
                  <a:schemeClr val="tx1"/>
                </a:solidFill>
              </a:rPr>
              <a:t>Ahhhhhhhhhhhhhhhhh</a:t>
            </a:r>
            <a:r>
              <a:rPr lang="en-GB" sz="3600" b="1" dirty="0">
                <a:solidFill>
                  <a:schemeClr val="tx1"/>
                </a:solidFill>
              </a:rPr>
              <a:t>…….</a:t>
            </a:r>
          </a:p>
          <a:p>
            <a:pPr algn="ctr"/>
            <a:r>
              <a:rPr lang="en-GB" sz="3600" b="1" dirty="0">
                <a:solidFill>
                  <a:schemeClr val="tx1"/>
                </a:solidFill>
              </a:rPr>
              <a:t>HELP!!!</a:t>
            </a:r>
          </a:p>
        </p:txBody>
      </p:sp>
      <p:pic>
        <p:nvPicPr>
          <p:cNvPr id="8" name="Picture 7" descr="angrylightningbulb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8018567" flipH="1">
            <a:off x="571063" y="781004"/>
            <a:ext cx="4068781" cy="4461626"/>
          </a:xfrm>
          <a:prstGeom prst="rect">
            <a:avLst/>
          </a:prstGeom>
        </p:spPr>
      </p:pic>
      <p:pic>
        <p:nvPicPr>
          <p:cNvPr id="6" name="Neither Here Nor There 13.wav">
            <a:hlinkClick r:id="" action="ppaction://media"/>
          </p:cNvPr>
          <p:cNvPicPr>
            <a:picLocks noRot="1" noChangeAspect="1"/>
          </p:cNvPicPr>
          <p:nvPr>
            <a:wavAudioFile r:embed="rId1" name="Neither Here Nor There 13.wav"/>
          </p:nvPr>
        </p:nvPicPr>
        <p:blipFill>
          <a:blip r:embed="rId5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4953000" y="2362200"/>
            <a:ext cx="3886200" cy="2019312"/>
          </a:xfrm>
          <a:prstGeom prst="wedgeRoundRectCallout">
            <a:avLst>
              <a:gd name="adj1" fmla="val -74236"/>
              <a:gd name="adj2" fmla="val -9500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err="1">
                <a:solidFill>
                  <a:schemeClr val="tx1"/>
                </a:solidFill>
              </a:rPr>
              <a:t>Ahhhhhhhhhhhhhh</a:t>
            </a:r>
            <a:r>
              <a:rPr lang="en-GB" sz="2800" b="1" dirty="0">
                <a:solidFill>
                  <a:schemeClr val="tx1"/>
                </a:solidFill>
              </a:rPr>
              <a:t>…….</a:t>
            </a:r>
          </a:p>
          <a:p>
            <a:pPr algn="ctr"/>
            <a:r>
              <a:rPr lang="en-GB" sz="8000" b="1" dirty="0">
                <a:solidFill>
                  <a:schemeClr val="tx1"/>
                </a:solidFill>
              </a:rPr>
              <a:t>HILFE!!!</a:t>
            </a: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2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56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Garden shape 2.bmp"/>
          <p:cNvPicPr>
            <a:picLocks noChangeAspect="1"/>
          </p:cNvPicPr>
          <p:nvPr/>
        </p:nvPicPr>
        <p:blipFill>
          <a:blip r:embed="rId4" cstate="print"/>
          <a:srcRect l="17017" t="35103" r="1804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ound Diagonal Corner Rectangle 3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err="1">
                <a:solidFill>
                  <a:schemeClr val="tx1"/>
                </a:solidFill>
              </a:rPr>
              <a:t>Ooooooohhh</a:t>
            </a:r>
            <a:r>
              <a:rPr lang="en-GB" sz="3600" b="1" dirty="0">
                <a:solidFill>
                  <a:schemeClr val="tx1"/>
                </a:solidFill>
              </a:rPr>
              <a:t> that was nice!  Do it again! </a:t>
            </a:r>
          </a:p>
        </p:txBody>
      </p:sp>
      <p:pic>
        <p:nvPicPr>
          <p:cNvPr id="11" name="Picture 10" descr="angry bath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76400" y="2743200"/>
            <a:ext cx="5076825" cy="2962275"/>
          </a:xfrm>
          <a:prstGeom prst="rect">
            <a:avLst/>
          </a:prstGeom>
        </p:spPr>
      </p:pic>
      <p:pic>
        <p:nvPicPr>
          <p:cNvPr id="12" name="Picture 11" descr="angry bath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76400" y="2743200"/>
            <a:ext cx="5076825" cy="2962275"/>
          </a:xfrm>
          <a:prstGeom prst="rect">
            <a:avLst/>
          </a:prstGeom>
        </p:spPr>
      </p:pic>
      <p:pic>
        <p:nvPicPr>
          <p:cNvPr id="9" name="Picture 8" descr="angrylightningbulb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748326" flipH="1">
            <a:off x="4172589" y="2330588"/>
            <a:ext cx="1815809" cy="1991127"/>
          </a:xfrm>
          <a:prstGeom prst="rect">
            <a:avLst/>
          </a:prstGeom>
        </p:spPr>
      </p:pic>
      <p:pic>
        <p:nvPicPr>
          <p:cNvPr id="16" name="Picture 15" descr="angryellowcloud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58008" y="914401"/>
            <a:ext cx="4180792" cy="2819400"/>
          </a:xfrm>
          <a:prstGeom prst="rect">
            <a:avLst/>
          </a:prstGeom>
        </p:spPr>
      </p:pic>
      <p:pic>
        <p:nvPicPr>
          <p:cNvPr id="13" name="Picture 12" descr="angryellowcloud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7089" y="904875"/>
            <a:ext cx="4307911" cy="2905125"/>
          </a:xfrm>
          <a:prstGeom prst="rect">
            <a:avLst/>
          </a:prstGeom>
        </p:spPr>
      </p:pic>
      <p:pic>
        <p:nvPicPr>
          <p:cNvPr id="14" name="Picture 13" descr="angryellowcloud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7800" y="914400"/>
            <a:ext cx="4194917" cy="2828925"/>
          </a:xfrm>
          <a:prstGeom prst="rect">
            <a:avLst/>
          </a:prstGeom>
        </p:spPr>
      </p:pic>
      <p:pic>
        <p:nvPicPr>
          <p:cNvPr id="15" name="Picture 14" descr="angry bath front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76400" y="2743200"/>
            <a:ext cx="5076825" cy="2962275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4876800" y="381000"/>
            <a:ext cx="3962400" cy="1905000"/>
          </a:xfrm>
          <a:prstGeom prst="wedgeRoundRectCallout">
            <a:avLst>
              <a:gd name="adj1" fmla="val -72313"/>
              <a:gd name="adj2" fmla="val 41500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Ooooooohhh</a:t>
            </a:r>
            <a:r>
              <a:rPr lang="en-GB" sz="4000" b="1" dirty="0">
                <a:solidFill>
                  <a:schemeClr val="tx1"/>
                </a:solidFill>
              </a:rPr>
              <a:t>, das war </a:t>
            </a:r>
            <a:r>
              <a:rPr lang="en-GB" sz="4000" b="1" dirty="0" err="1">
                <a:solidFill>
                  <a:schemeClr val="tx1"/>
                </a:solidFill>
              </a:rPr>
              <a:t>schön</a:t>
            </a:r>
            <a:r>
              <a:rPr lang="en-GB" sz="4000" b="1" dirty="0">
                <a:solidFill>
                  <a:schemeClr val="tx1"/>
                </a:solidFill>
              </a:rPr>
              <a:t>! </a:t>
            </a:r>
            <a:r>
              <a:rPr lang="en-GB" sz="4000" b="1" dirty="0" err="1">
                <a:solidFill>
                  <a:schemeClr val="tx1"/>
                </a:solidFill>
              </a:rPr>
              <a:t>Noch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einmal</a:t>
            </a:r>
            <a:r>
              <a:rPr lang="en-GB" sz="4000" b="1" dirty="0">
                <a:solidFill>
                  <a:schemeClr val="tx1"/>
                </a:solidFill>
              </a:rPr>
              <a:t>!</a:t>
            </a:r>
          </a:p>
        </p:txBody>
      </p:sp>
      <p:pic>
        <p:nvPicPr>
          <p:cNvPr id="17" name="Neither Here Nor There 14.wav">
            <a:hlinkClick r:id="" action="ppaction://media"/>
          </p:cNvPr>
          <p:cNvPicPr>
            <a:picLocks noRot="1" noChangeAspect="1"/>
          </p:cNvPicPr>
          <p:nvPr>
            <a:wavAudioFile r:embed="rId1" name="Neither Here Nor There 14.wav"/>
          </p:nvPr>
        </p:nvPicPr>
        <p:blipFill>
          <a:blip r:embed="rId11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19" name="MS900069301[1].wav">
            <a:hlinkClick r:id="" action="ppaction://media"/>
          </p:cNvPr>
          <p:cNvPicPr>
            <a:picLocks noRot="1" noChangeAspect="1"/>
          </p:cNvPicPr>
          <p:nvPr>
            <a:wavAudioFile r:embed="rId2" name="MS900069301[1]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5867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6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2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1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29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35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3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267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mph" presetSubtype="0" repeatCount="300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23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Garden shape 2.bmp"/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tretch>
            <a:fillRect/>
          </a:stretch>
        </p:blipFill>
        <p:spPr>
          <a:xfrm>
            <a:off x="0" y="0"/>
            <a:ext cx="9137668" cy="6858000"/>
          </a:xfrm>
          <a:prstGeom prst="rect">
            <a:avLst/>
          </a:prstGeom>
        </p:spPr>
      </p:pic>
      <p:pic>
        <p:nvPicPr>
          <p:cNvPr id="3" name="Picture 2" descr="Roller Coaster 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>
          <a:xfrm>
            <a:off x="6096000" y="914400"/>
            <a:ext cx="4648200" cy="3028373"/>
          </a:xfrm>
          <a:prstGeom prst="rect">
            <a:avLst/>
          </a:prstGeom>
        </p:spPr>
      </p:pic>
      <p:pic>
        <p:nvPicPr>
          <p:cNvPr id="5" name="Picture 4" descr="tre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0" y="-152400"/>
            <a:ext cx="1514218" cy="3886200"/>
          </a:xfrm>
          <a:prstGeom prst="rect">
            <a:avLst/>
          </a:prstGeom>
        </p:spPr>
      </p:pic>
      <p:pic>
        <p:nvPicPr>
          <p:cNvPr id="6" name="Picture 5" descr="tre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914400" y="1295400"/>
            <a:ext cx="2343727" cy="2209800"/>
          </a:xfrm>
          <a:prstGeom prst="rect">
            <a:avLst/>
          </a:prstGeom>
        </p:spPr>
      </p:pic>
      <p:pic>
        <p:nvPicPr>
          <p:cNvPr id="7" name="Picture 6" descr="angry bath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2590800" y="3929062"/>
            <a:ext cx="3191381" cy="1862138"/>
          </a:xfrm>
          <a:prstGeom prst="rect">
            <a:avLst/>
          </a:prstGeom>
        </p:spPr>
      </p:pic>
      <p:pic>
        <p:nvPicPr>
          <p:cNvPr id="9" name="Picture 8" descr="angrylightningbulb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flipH="1">
            <a:off x="7315200" y="609600"/>
            <a:ext cx="1143000" cy="1261341"/>
          </a:xfrm>
          <a:prstGeom prst="rect">
            <a:avLst/>
          </a:prstGeom>
        </p:spPr>
      </p:pic>
      <p:pic>
        <p:nvPicPr>
          <p:cNvPr id="10" name="Picture 9" descr="Roller Coaster train 2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19154323">
            <a:off x="5981851" y="960243"/>
            <a:ext cx="2580953" cy="154285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514600" y="0"/>
            <a:ext cx="4343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Vocab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62000" y="838200"/>
            <a:ext cx="3886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Garden</a:t>
            </a:r>
          </a:p>
          <a:p>
            <a:pPr marL="514350" indent="-514350"/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Tree</a:t>
            </a:r>
          </a:p>
          <a:p>
            <a:pPr marL="514350" indent="-514350"/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Rollercoaster</a:t>
            </a:r>
          </a:p>
          <a:p>
            <a:pPr marL="514350" indent="-514350"/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Bathtub</a:t>
            </a:r>
          </a:p>
          <a:p>
            <a:pPr marL="514350" indent="-514350"/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Tall</a:t>
            </a:r>
          </a:p>
          <a:p>
            <a:pPr marL="514350" indent="-514350"/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Small</a:t>
            </a:r>
          </a:p>
          <a:p>
            <a:pPr marL="514350" indent="-514350"/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Carrot</a:t>
            </a:r>
          </a:p>
          <a:p>
            <a:pPr marL="514350" indent="-514350"/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Potato</a:t>
            </a:r>
          </a:p>
          <a:p>
            <a:pPr marL="514350" indent="-514350"/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Favourite (place)</a:t>
            </a:r>
          </a:p>
          <a:p>
            <a:pPr marL="514350" indent="-514350"/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Grass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0" y="838200"/>
            <a:ext cx="4343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der</a:t>
            </a:r>
            <a:r>
              <a:rPr lang="en-GB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Garten</a:t>
            </a:r>
            <a:endParaRPr lang="en-GB" sz="36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der</a:t>
            </a:r>
            <a:r>
              <a:rPr lang="en-GB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Baum</a:t>
            </a:r>
          </a:p>
          <a:p>
            <a:pPr marL="514350" indent="-514350"/>
            <a:r>
              <a:rPr lang="en-GB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</a:t>
            </a:r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Achterbahn</a:t>
            </a:r>
            <a:endParaRPr lang="en-GB" sz="36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r>
              <a:rPr lang="en-GB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</a:t>
            </a:r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Badewanne</a:t>
            </a:r>
            <a:endParaRPr lang="en-GB" sz="36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r>
              <a:rPr lang="de-DE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groß</a:t>
            </a:r>
          </a:p>
          <a:p>
            <a:pPr marL="514350" indent="-514350"/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klein</a:t>
            </a:r>
            <a:endParaRPr lang="en-GB" sz="36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r>
              <a:rPr lang="en-GB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</a:t>
            </a:r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Karotte</a:t>
            </a:r>
            <a:endParaRPr lang="en-GB" sz="36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r>
              <a:rPr lang="en-GB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</a:t>
            </a:r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Kartoffel</a:t>
            </a:r>
            <a:endParaRPr lang="en-GB" sz="36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der</a:t>
            </a:r>
            <a:r>
              <a:rPr lang="en-GB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Lieblings</a:t>
            </a:r>
            <a:r>
              <a:rPr lang="en-GB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- (Ort)</a:t>
            </a:r>
          </a:p>
          <a:p>
            <a:pPr marL="514350" indent="-514350"/>
            <a:r>
              <a:rPr lang="en-GB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das Gras</a:t>
            </a:r>
          </a:p>
        </p:txBody>
      </p:sp>
      <p:pic>
        <p:nvPicPr>
          <p:cNvPr id="15" name="Neither Here Nor There 15.wav">
            <a:hlinkClick r:id="" action="ppaction://media"/>
          </p:cNvPr>
          <p:cNvPicPr>
            <a:picLocks noRot="1" noChangeAspect="1"/>
          </p:cNvPicPr>
          <p:nvPr>
            <a:wavAudioFile r:embed="rId1" name="Neither Here Nor There 15.wav"/>
          </p:nvPr>
        </p:nvPicPr>
        <p:blipFill>
          <a:blip r:embed="rId10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1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Garden shape 2.bmp"/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tretch>
            <a:fillRect/>
          </a:stretch>
        </p:blipFill>
        <p:spPr>
          <a:xfrm>
            <a:off x="0" y="0"/>
            <a:ext cx="9137668" cy="6858000"/>
          </a:xfrm>
          <a:prstGeom prst="rect">
            <a:avLst/>
          </a:prstGeom>
        </p:spPr>
      </p:pic>
      <p:pic>
        <p:nvPicPr>
          <p:cNvPr id="3" name="Picture 2" descr="Roller Coaster 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>
          <a:xfrm>
            <a:off x="6096000" y="914400"/>
            <a:ext cx="4648200" cy="3028373"/>
          </a:xfrm>
          <a:prstGeom prst="rect">
            <a:avLst/>
          </a:prstGeom>
        </p:spPr>
      </p:pic>
      <p:pic>
        <p:nvPicPr>
          <p:cNvPr id="5" name="Picture 4" descr="tre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0" y="-152400"/>
            <a:ext cx="1514218" cy="3886200"/>
          </a:xfrm>
          <a:prstGeom prst="rect">
            <a:avLst/>
          </a:prstGeom>
        </p:spPr>
      </p:pic>
      <p:pic>
        <p:nvPicPr>
          <p:cNvPr id="6" name="Picture 5" descr="tre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914400" y="1295400"/>
            <a:ext cx="2343727" cy="2209800"/>
          </a:xfrm>
          <a:prstGeom prst="rect">
            <a:avLst/>
          </a:prstGeom>
        </p:spPr>
      </p:pic>
      <p:pic>
        <p:nvPicPr>
          <p:cNvPr id="7" name="Picture 6" descr="angry bath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2590800" y="3929062"/>
            <a:ext cx="3191381" cy="1862138"/>
          </a:xfrm>
          <a:prstGeom prst="rect">
            <a:avLst/>
          </a:prstGeom>
        </p:spPr>
      </p:pic>
      <p:pic>
        <p:nvPicPr>
          <p:cNvPr id="9" name="Picture 8" descr="angrylightningbulb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flipH="1">
            <a:off x="7315200" y="609600"/>
            <a:ext cx="1143000" cy="1261341"/>
          </a:xfrm>
          <a:prstGeom prst="rect">
            <a:avLst/>
          </a:prstGeom>
        </p:spPr>
      </p:pic>
      <p:pic>
        <p:nvPicPr>
          <p:cNvPr id="10" name="Picture 9" descr="Roller Coaster train 2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19154323">
            <a:off x="5981851" y="960243"/>
            <a:ext cx="2580953" cy="1542857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2514600" y="0"/>
            <a:ext cx="4343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Grammar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4800" y="914400"/>
            <a:ext cx="43434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This</a:t>
            </a:r>
          </a:p>
          <a:p>
            <a:pPr marL="514350" indent="-514350"/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This (rollercoaster)</a:t>
            </a:r>
          </a:p>
          <a:p>
            <a:pPr marL="514350" indent="-514350"/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This (tree)</a:t>
            </a:r>
          </a:p>
          <a:p>
            <a:pPr marL="514350" indent="-514350"/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That</a:t>
            </a:r>
          </a:p>
          <a:p>
            <a:pPr marL="514350" indent="-514350"/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That (tree)</a:t>
            </a:r>
          </a:p>
          <a:p>
            <a:pPr marL="514350" indent="-514350"/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Here </a:t>
            </a:r>
          </a:p>
          <a:p>
            <a:pPr marL="514350" indent="-514350"/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There</a:t>
            </a:r>
          </a:p>
          <a:p>
            <a:pPr marL="514350" indent="-514350"/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This is…</a:t>
            </a:r>
          </a:p>
          <a:p>
            <a:pPr marL="514350" indent="-514350"/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That is…</a:t>
            </a:r>
          </a:p>
          <a:p>
            <a:pPr marL="514350" indent="-514350"/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There is/are…</a:t>
            </a:r>
          </a:p>
          <a:p>
            <a:pPr marL="514350" indent="-514350"/>
            <a:endParaRPr lang="en-GB" sz="36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800600" y="914400"/>
            <a:ext cx="4343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diese</a:t>
            </a:r>
            <a:r>
              <a:rPr lang="en-GB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(r)</a:t>
            </a:r>
          </a:p>
          <a:p>
            <a:pPr marL="514350" indent="-514350"/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diese</a:t>
            </a:r>
            <a:r>
              <a:rPr lang="en-GB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(</a:t>
            </a:r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Achterbahn</a:t>
            </a:r>
            <a:r>
              <a:rPr lang="en-GB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)</a:t>
            </a:r>
          </a:p>
          <a:p>
            <a:pPr marL="514350" indent="-514350"/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dieser</a:t>
            </a:r>
            <a:r>
              <a:rPr lang="en-GB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(Baum)</a:t>
            </a:r>
          </a:p>
          <a:p>
            <a:pPr marL="514350" indent="-514350"/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jene</a:t>
            </a:r>
            <a:r>
              <a:rPr lang="en-GB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(r)</a:t>
            </a:r>
          </a:p>
          <a:p>
            <a:pPr marL="514350" indent="-514350"/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jener</a:t>
            </a:r>
            <a:r>
              <a:rPr lang="en-GB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(Baum)</a:t>
            </a:r>
          </a:p>
          <a:p>
            <a:pPr marL="514350" indent="-514350"/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hier</a:t>
            </a:r>
            <a:endParaRPr lang="en-GB" sz="36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dort</a:t>
            </a:r>
            <a:endParaRPr lang="en-GB" sz="36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r>
              <a:rPr lang="en-GB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Dies </a:t>
            </a:r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ist</a:t>
            </a:r>
            <a:r>
              <a:rPr lang="en-GB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…</a:t>
            </a:r>
          </a:p>
          <a:p>
            <a:pPr marL="514350" indent="-514350"/>
            <a:r>
              <a:rPr lang="en-GB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Das </a:t>
            </a:r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ist</a:t>
            </a:r>
            <a:r>
              <a:rPr lang="en-GB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…</a:t>
            </a:r>
          </a:p>
          <a:p>
            <a:pPr marL="514350" indent="-514350"/>
            <a:r>
              <a:rPr lang="en-GB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Es </a:t>
            </a:r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gibt</a:t>
            </a:r>
            <a:r>
              <a:rPr lang="en-GB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…</a:t>
            </a:r>
          </a:p>
        </p:txBody>
      </p:sp>
      <p:pic>
        <p:nvPicPr>
          <p:cNvPr id="12" name="Neither Here Nor There 16.wav">
            <a:hlinkClick r:id="" action="ppaction://media"/>
          </p:cNvPr>
          <p:cNvPicPr>
            <a:picLocks noRot="1" noChangeAspect="1"/>
          </p:cNvPicPr>
          <p:nvPr>
            <a:wavAudioFile r:embed="rId1" name="Neither Here Nor There 16.wav"/>
          </p:nvPr>
        </p:nvPicPr>
        <p:blipFill>
          <a:blip r:embed="rId10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7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angry garden2.bmp"/>
          <p:cNvPicPr>
            <a:picLocks noChangeAspect="1"/>
          </p:cNvPicPr>
          <p:nvPr/>
        </p:nvPicPr>
        <p:blipFill>
          <a:blip r:embed="rId4" cstate="print">
            <a:lum bright="70000" contrast="-70000"/>
          </a:blip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pic>
        <p:nvPicPr>
          <p:cNvPr id="25" name="Picture 24" descr="Roller Coaster 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>
          <a:xfrm>
            <a:off x="6096000" y="914400"/>
            <a:ext cx="4648200" cy="3028373"/>
          </a:xfrm>
          <a:prstGeom prst="rect">
            <a:avLst/>
          </a:prstGeom>
        </p:spPr>
      </p:pic>
      <p:pic>
        <p:nvPicPr>
          <p:cNvPr id="26" name="Picture 25" descr="tre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0" y="-152400"/>
            <a:ext cx="1514218" cy="3886200"/>
          </a:xfrm>
          <a:prstGeom prst="rect">
            <a:avLst/>
          </a:prstGeom>
        </p:spPr>
      </p:pic>
      <p:pic>
        <p:nvPicPr>
          <p:cNvPr id="27" name="Picture 26" descr="tre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914400" y="1295400"/>
            <a:ext cx="2343727" cy="2209800"/>
          </a:xfrm>
          <a:prstGeom prst="rect">
            <a:avLst/>
          </a:prstGeom>
        </p:spPr>
      </p:pic>
      <p:pic>
        <p:nvPicPr>
          <p:cNvPr id="28" name="Picture 27" descr="angry bath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2590800" y="3929062"/>
            <a:ext cx="3191381" cy="1862138"/>
          </a:xfrm>
          <a:prstGeom prst="rect">
            <a:avLst/>
          </a:prstGeom>
        </p:spPr>
      </p:pic>
      <p:pic>
        <p:nvPicPr>
          <p:cNvPr id="29" name="Picture 28" descr="angrylightningbulb2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flipH="1">
            <a:off x="7315200" y="609600"/>
            <a:ext cx="1143000" cy="1261341"/>
          </a:xfrm>
          <a:prstGeom prst="rect">
            <a:avLst/>
          </a:prstGeom>
        </p:spPr>
      </p:pic>
      <p:pic>
        <p:nvPicPr>
          <p:cNvPr id="30" name="Picture 29" descr="Roller Coaster train 2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19154323">
            <a:off x="5981851" y="960243"/>
            <a:ext cx="2580953" cy="15428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14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15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8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2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23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24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25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BA5C2D6B-68E9-0BE7-B18F-E6824C3FFAC8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768F7C8B-FCC7-30D8-524E-9705D819FF4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1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5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2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4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1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3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1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3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4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9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3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AC44F61-83FF-4ECB-ACA5-C33AF0DD8F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031C613-81F6-48B7-9342-E611E8EAE0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36A8E3-8985-478B-B585-233FF9CD336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348</Words>
  <Application>Microsoft Office PowerPoint</Application>
  <PresentationFormat>On-screen Show (4:3)</PresentationFormat>
  <Paragraphs>76</Paragraphs>
  <Slides>17</Slides>
  <Notes>0</Notes>
  <HiddenSlides>0</HiddenSlides>
  <MMClips>19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Join us again!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Bernardo Carvalho de Mello</cp:lastModifiedBy>
  <cp:revision>76</cp:revision>
  <dcterms:created xsi:type="dcterms:W3CDTF">2006-08-16T00:00:00Z</dcterms:created>
  <dcterms:modified xsi:type="dcterms:W3CDTF">2025-07-22T17:23:38Z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