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av" ContentType="audio/wav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33"/>
  </p:notesMasterIdLst>
  <p:sldIdLst>
    <p:sldId id="257" r:id="rId5"/>
    <p:sldId id="261" r:id="rId6"/>
    <p:sldId id="287" r:id="rId7"/>
    <p:sldId id="288" r:id="rId8"/>
    <p:sldId id="289" r:id="rId9"/>
    <p:sldId id="290" r:id="rId10"/>
    <p:sldId id="291" r:id="rId11"/>
    <p:sldId id="292" r:id="rId12"/>
    <p:sldId id="293" r:id="rId13"/>
    <p:sldId id="294" r:id="rId14"/>
    <p:sldId id="296" r:id="rId15"/>
    <p:sldId id="295" r:id="rId16"/>
    <p:sldId id="297" r:id="rId17"/>
    <p:sldId id="298" r:id="rId18"/>
    <p:sldId id="299" r:id="rId19"/>
    <p:sldId id="300" r:id="rId20"/>
    <p:sldId id="301" r:id="rId21"/>
    <p:sldId id="302" r:id="rId22"/>
    <p:sldId id="303" r:id="rId23"/>
    <p:sldId id="304" r:id="rId24"/>
    <p:sldId id="306" r:id="rId25"/>
    <p:sldId id="305" r:id="rId26"/>
    <p:sldId id="307" r:id="rId27"/>
    <p:sldId id="308" r:id="rId28"/>
    <p:sldId id="309" r:id="rId29"/>
    <p:sldId id="311" r:id="rId30"/>
    <p:sldId id="312" r:id="rId31"/>
    <p:sldId id="310" r:id="rId3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66FF"/>
    <a:srgbClr val="E286CE"/>
    <a:srgbClr val="D656BB"/>
    <a:srgbClr val="F6DAF0"/>
    <a:srgbClr val="B22C9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176" autoAdjust="0"/>
    <p:restoredTop sz="92517" autoAdjust="0"/>
  </p:normalViewPr>
  <p:slideViewPr>
    <p:cSldViewPr>
      <p:cViewPr varScale="1">
        <p:scale>
          <a:sx n="104" d="100"/>
          <a:sy n="104" d="100"/>
        </p:scale>
        <p:origin x="2384" y="50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21" Type="http://schemas.openxmlformats.org/officeDocument/2006/relationships/slide" Target="slides/slide17.xml"/><Relationship Id="rId34" Type="http://schemas.openxmlformats.org/officeDocument/2006/relationships/presProps" Target="presProp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notesMaster" Target="notesMasters/notesMaster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slide" Target="slides/slide25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tableStyles" Target="tableStyle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theme" Target="theme/theme1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viewProps" Target="viewProps.xml"/><Relationship Id="rId8" Type="http://schemas.openxmlformats.org/officeDocument/2006/relationships/slide" Target="slides/slide4.xml"/><Relationship Id="rId3" Type="http://schemas.openxmlformats.org/officeDocument/2006/relationships/customXml" Target="../customXml/item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ADD4211-A755-4E60-AC86-CD42C69296D3}" type="datetimeFigureOut">
              <a:rPr lang="en-US" smtClean="0"/>
              <a:pPr/>
              <a:t>7/22/2025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8F7E1A5-AC8A-40BB-B05D-E19750455CA3}" type="slidenum">
              <a:rPr lang="en-GB" smtClean="0"/>
              <a:pPr/>
              <a:t>‹#›</a:t>
            </a:fld>
            <a:endParaRPr lang="en-GB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GB" dirty="0" err="1"/>
              <a:t>wolfman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8F7E1A5-AC8A-40BB-B05D-E19750455CA3}" type="slidenum">
              <a:rPr lang="en-GB" smtClean="0"/>
              <a:pPr/>
              <a:t>6</a:t>
            </a:fld>
            <a:endParaRPr lang="en-GB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GB" dirty="0"/>
              <a:t>potato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8F7E1A5-AC8A-40BB-B05D-E19750455CA3}" type="slidenum">
              <a:rPr lang="en-GB" smtClean="0"/>
              <a:pPr/>
              <a:t>7</a:t>
            </a:fld>
            <a:endParaRPr lang="en-GB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GB" dirty="0" err="1"/>
              <a:t>wolfman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8F7E1A5-AC8A-40BB-B05D-E19750455CA3}" type="slidenum">
              <a:rPr lang="en-GB" smtClean="0"/>
              <a:pPr/>
              <a:t>8</a:t>
            </a:fld>
            <a:endParaRPr lang="en-GB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GB" dirty="0"/>
              <a:t>potato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8F7E1A5-AC8A-40BB-B05D-E19750455CA3}" type="slidenum">
              <a:rPr lang="en-GB" smtClean="0"/>
              <a:pPr/>
              <a:t>9</a:t>
            </a:fld>
            <a:endParaRPr lang="en-GB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GB" dirty="0" err="1"/>
              <a:t>wolfman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8F7E1A5-AC8A-40BB-B05D-E19750455CA3}" type="slidenum">
              <a:rPr lang="en-GB" smtClean="0"/>
              <a:pPr/>
              <a:t>10</a:t>
            </a:fld>
            <a:endParaRPr lang="en-GB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8F7E1A5-AC8A-40BB-B05D-E19750455CA3}" type="slidenum">
              <a:rPr lang="en-GB" smtClean="0"/>
              <a:pPr/>
              <a:t>11</a:t>
            </a:fld>
            <a:endParaRPr lang="en-GB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8F7E1A5-AC8A-40BB-B05D-E19750455CA3}" type="slidenum">
              <a:rPr lang="en-GB" smtClean="0"/>
              <a:pPr/>
              <a:t>12</a:t>
            </a:fld>
            <a:endParaRPr lang="en-GB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8F7E1A5-AC8A-40BB-B05D-E19750455CA3}" type="slidenum">
              <a:rPr lang="en-GB" smtClean="0"/>
              <a:pPr/>
              <a:t>13</a:t>
            </a:fld>
            <a:endParaRPr lang="en-GB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8F7E1A5-AC8A-40BB-B05D-E19750455CA3}" type="slidenum">
              <a:rPr lang="en-GB" smtClean="0"/>
              <a:pPr/>
              <a:t>14</a:t>
            </a:fld>
            <a:endParaRPr lang="en-GB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8F7E1A5-AC8A-40BB-B05D-E19750455CA3}" type="slidenum">
              <a:rPr lang="en-GB" smtClean="0"/>
              <a:pPr/>
              <a:t>15</a:t>
            </a:fld>
            <a:endParaRPr lang="en-GB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8F7E1A5-AC8A-40BB-B05D-E19750455CA3}" type="slidenum">
              <a:rPr lang="en-GB" smtClean="0"/>
              <a:pPr/>
              <a:t>16</a:t>
            </a:fld>
            <a:endParaRPr lang="en-GB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8F7E1A5-AC8A-40BB-B05D-E19750455CA3}" type="slidenum">
              <a:rPr lang="en-GB" smtClean="0"/>
              <a:pPr/>
              <a:t>17</a:t>
            </a:fld>
            <a:endParaRPr lang="en-GB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8F7E1A5-AC8A-40BB-B05D-E19750455CA3}" type="slidenum">
              <a:rPr lang="en-GB" smtClean="0"/>
              <a:pPr/>
              <a:t>18</a:t>
            </a:fld>
            <a:endParaRPr lang="en-GB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8F7E1A5-AC8A-40BB-B05D-E19750455CA3}" type="slidenum">
              <a:rPr lang="en-GB" smtClean="0"/>
              <a:pPr/>
              <a:t>19</a:t>
            </a:fld>
            <a:endParaRPr lang="en-GB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8F7E1A5-AC8A-40BB-B05D-E19750455CA3}" type="slidenum">
              <a:rPr lang="en-GB" smtClean="0"/>
              <a:pPr/>
              <a:t>20</a:t>
            </a:fld>
            <a:endParaRPr lang="en-GB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8F7E1A5-AC8A-40BB-B05D-E19750455CA3}" type="slidenum">
              <a:rPr lang="en-GB" smtClean="0"/>
              <a:pPr/>
              <a:t>21</a:t>
            </a:fld>
            <a:endParaRPr lang="en-GB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8F7E1A5-AC8A-40BB-B05D-E19750455CA3}" type="slidenum">
              <a:rPr lang="en-GB" smtClean="0"/>
              <a:pPr/>
              <a:t>22</a:t>
            </a:fld>
            <a:endParaRPr lang="en-GB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GB" dirty="0"/>
              <a:t>carrot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8F7E1A5-AC8A-40BB-B05D-E19750455CA3}" type="slidenum">
              <a:rPr lang="en-GB" smtClean="0"/>
              <a:pPr/>
              <a:t>23</a:t>
            </a:fld>
            <a:endParaRPr lang="en-GB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GB" dirty="0"/>
              <a:t>potato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8F7E1A5-AC8A-40BB-B05D-E19750455CA3}" type="slidenum">
              <a:rPr lang="en-GB" smtClean="0"/>
              <a:pPr/>
              <a:t>24</a:t>
            </a:fld>
            <a:endParaRPr lang="en-GB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GB" dirty="0" err="1"/>
              <a:t>wolfman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8F7E1A5-AC8A-40BB-B05D-E19750455CA3}" type="slidenum">
              <a:rPr lang="en-GB" smtClean="0"/>
              <a:pPr/>
              <a:t>25</a:t>
            </a:fld>
            <a:endParaRPr lang="en-GB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GB" dirty="0" err="1"/>
              <a:t>wolfman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8F7E1A5-AC8A-40BB-B05D-E19750455CA3}" type="slidenum">
              <a:rPr lang="en-GB" smtClean="0"/>
              <a:pPr/>
              <a:t>26</a:t>
            </a:fld>
            <a:endParaRPr lang="en-GB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GB" dirty="0" err="1"/>
              <a:t>wolfman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8F7E1A5-AC8A-40BB-B05D-E19750455CA3}" type="slidenum">
              <a:rPr lang="en-GB" smtClean="0"/>
              <a:pPr/>
              <a:t>27</a:t>
            </a:fld>
            <a:endParaRPr lang="en-GB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90FE51-AC79-423A-B43C-F7243F14908D}" type="datetimeFigureOut">
              <a:rPr lang="en-US" smtClean="0"/>
              <a:pPr/>
              <a:t>7/22/2025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893EC1-A2C2-41CD-9904-90450DE843C8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  <p:transition advClick="0" advTm="500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90FE51-AC79-423A-B43C-F7243F14908D}" type="datetimeFigureOut">
              <a:rPr lang="en-US" smtClean="0"/>
              <a:pPr/>
              <a:t>7/22/2025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893EC1-A2C2-41CD-9904-90450DE843C8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  <p:transition advClick="0" advTm="500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90FE51-AC79-423A-B43C-F7243F14908D}" type="datetimeFigureOut">
              <a:rPr lang="en-US" smtClean="0"/>
              <a:pPr/>
              <a:t>7/22/2025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893EC1-A2C2-41CD-9904-90450DE843C8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  <p:transition advClick="0" advTm="500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90FE51-AC79-423A-B43C-F7243F14908D}" type="datetimeFigureOut">
              <a:rPr lang="en-US" smtClean="0"/>
              <a:pPr/>
              <a:t>7/22/2025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893EC1-A2C2-41CD-9904-90450DE843C8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  <p:transition advClick="0" advTm="500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90FE51-AC79-423A-B43C-F7243F14908D}" type="datetimeFigureOut">
              <a:rPr lang="en-US" smtClean="0"/>
              <a:pPr/>
              <a:t>7/22/2025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893EC1-A2C2-41CD-9904-90450DE843C8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  <p:transition advClick="0" advTm="500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90FE51-AC79-423A-B43C-F7243F14908D}" type="datetimeFigureOut">
              <a:rPr lang="en-US" smtClean="0"/>
              <a:pPr/>
              <a:t>7/22/2025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893EC1-A2C2-41CD-9904-90450DE843C8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  <p:transition advClick="0" advTm="500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90FE51-AC79-423A-B43C-F7243F14908D}" type="datetimeFigureOut">
              <a:rPr lang="en-US" smtClean="0"/>
              <a:pPr/>
              <a:t>7/22/2025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893EC1-A2C2-41CD-9904-90450DE843C8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  <p:transition advClick="0" advTm="500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90FE51-AC79-423A-B43C-F7243F14908D}" type="datetimeFigureOut">
              <a:rPr lang="en-US" smtClean="0"/>
              <a:pPr/>
              <a:t>7/22/2025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893EC1-A2C2-41CD-9904-90450DE843C8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  <p:transition advClick="0" advTm="500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90FE51-AC79-423A-B43C-F7243F14908D}" type="datetimeFigureOut">
              <a:rPr lang="en-US" smtClean="0"/>
              <a:pPr/>
              <a:t>7/22/2025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893EC1-A2C2-41CD-9904-90450DE843C8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  <p:transition advClick="0" advTm="500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90FE51-AC79-423A-B43C-F7243F14908D}" type="datetimeFigureOut">
              <a:rPr lang="en-US" smtClean="0"/>
              <a:pPr/>
              <a:t>7/22/2025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893EC1-A2C2-41CD-9904-90450DE843C8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  <p:transition advClick="0" advTm="500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90FE51-AC79-423A-B43C-F7243F14908D}" type="datetimeFigureOut">
              <a:rPr lang="en-US" smtClean="0"/>
              <a:pPr/>
              <a:t>7/22/2025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893EC1-A2C2-41CD-9904-90450DE843C8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  <p:transition advClick="0" advTm="5000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A90FE51-AC79-423A-B43C-F7243F14908D}" type="datetimeFigureOut">
              <a:rPr lang="en-US" smtClean="0"/>
              <a:pPr/>
              <a:t>7/22/2025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7893EC1-A2C2-41CD-9904-90450DE843C8}" type="slidenum">
              <a:rPr lang="en-GB" smtClean="0"/>
              <a:pPr/>
              <a:t>‹#›</a:t>
            </a:fld>
            <a:endParaRPr lang="en-GB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 advClick="0" advTm="500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slideLayout" Target="../slideLayouts/slideLayout1.xml"/><Relationship Id="rId1" Type="http://schemas.openxmlformats.org/officeDocument/2006/relationships/audio" Target="../media/audio1.wav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12" Type="http://schemas.openxmlformats.org/officeDocument/2006/relationships/image" Target="../media/image13.png"/><Relationship Id="rId2" Type="http://schemas.openxmlformats.org/officeDocument/2006/relationships/slideLayout" Target="../slideLayouts/slideLayout2.xml"/><Relationship Id="rId1" Type="http://schemas.openxmlformats.org/officeDocument/2006/relationships/audio" Target="../media/audio2.wav"/><Relationship Id="rId6" Type="http://schemas.openxmlformats.org/officeDocument/2006/relationships/image" Target="../media/image7.png"/><Relationship Id="rId11" Type="http://schemas.openxmlformats.org/officeDocument/2006/relationships/image" Target="../media/image12.png"/><Relationship Id="rId5" Type="http://schemas.openxmlformats.org/officeDocument/2006/relationships/image" Target="../media/image6.png"/><Relationship Id="rId10" Type="http://schemas.openxmlformats.org/officeDocument/2006/relationships/image" Target="../media/image11.png"/><Relationship Id="rId4" Type="http://schemas.openxmlformats.org/officeDocument/2006/relationships/image" Target="../media/image5.png"/><Relationship Id="rId9" Type="http://schemas.openxmlformats.org/officeDocument/2006/relationships/image" Target="../media/image10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12" Type="http://schemas.openxmlformats.org/officeDocument/2006/relationships/image" Target="../media/image14.png"/><Relationship Id="rId2" Type="http://schemas.openxmlformats.org/officeDocument/2006/relationships/slideLayout" Target="../slideLayouts/slideLayout2.xml"/><Relationship Id="rId1" Type="http://schemas.openxmlformats.org/officeDocument/2006/relationships/audio" Target="../media/audio3.wav"/><Relationship Id="rId6" Type="http://schemas.openxmlformats.org/officeDocument/2006/relationships/image" Target="../media/image7.png"/><Relationship Id="rId11" Type="http://schemas.openxmlformats.org/officeDocument/2006/relationships/image" Target="../media/image12.png"/><Relationship Id="rId5" Type="http://schemas.openxmlformats.org/officeDocument/2006/relationships/image" Target="../media/image6.png"/><Relationship Id="rId10" Type="http://schemas.openxmlformats.org/officeDocument/2006/relationships/image" Target="../media/image11.png"/><Relationship Id="rId4" Type="http://schemas.openxmlformats.org/officeDocument/2006/relationships/image" Target="../media/image5.png"/><Relationship Id="rId9" Type="http://schemas.openxmlformats.org/officeDocument/2006/relationships/image" Target="../media/image10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2" Type="http://schemas.openxmlformats.org/officeDocument/2006/relationships/slideLayout" Target="../slideLayouts/slideLayout2.xml"/><Relationship Id="rId1" Type="http://schemas.openxmlformats.org/officeDocument/2006/relationships/audio" Target="../media/audio4.wav"/><Relationship Id="rId6" Type="http://schemas.openxmlformats.org/officeDocument/2006/relationships/image" Target="../media/image7.png"/><Relationship Id="rId11" Type="http://schemas.openxmlformats.org/officeDocument/2006/relationships/image" Target="../media/image13.png"/><Relationship Id="rId5" Type="http://schemas.openxmlformats.org/officeDocument/2006/relationships/image" Target="../media/image6.png"/><Relationship Id="rId10" Type="http://schemas.openxmlformats.org/officeDocument/2006/relationships/image" Target="../media/image12.png"/><Relationship Id="rId4" Type="http://schemas.openxmlformats.org/officeDocument/2006/relationships/image" Target="../media/image5.png"/><Relationship Id="rId9" Type="http://schemas.openxmlformats.org/officeDocument/2006/relationships/image" Target="../media/image11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13" Type="http://schemas.openxmlformats.org/officeDocument/2006/relationships/image" Target="../media/image16.png"/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12" Type="http://schemas.openxmlformats.org/officeDocument/2006/relationships/image" Target="../media/image12.png"/><Relationship Id="rId2" Type="http://schemas.openxmlformats.org/officeDocument/2006/relationships/slideLayout" Target="../slideLayouts/slideLayout2.xml"/><Relationship Id="rId1" Type="http://schemas.openxmlformats.org/officeDocument/2006/relationships/audio" Target="../media/audio5.wav"/><Relationship Id="rId6" Type="http://schemas.openxmlformats.org/officeDocument/2006/relationships/image" Target="../media/image7.png"/><Relationship Id="rId11" Type="http://schemas.openxmlformats.org/officeDocument/2006/relationships/image" Target="../media/image10.png"/><Relationship Id="rId5" Type="http://schemas.openxmlformats.org/officeDocument/2006/relationships/image" Target="../media/image6.png"/><Relationship Id="rId10" Type="http://schemas.openxmlformats.org/officeDocument/2006/relationships/image" Target="../media/image15.png"/><Relationship Id="rId4" Type="http://schemas.openxmlformats.org/officeDocument/2006/relationships/image" Target="../media/image5.png"/><Relationship Id="rId9" Type="http://schemas.openxmlformats.org/officeDocument/2006/relationships/image" Target="../media/image11.png"/><Relationship Id="rId14" Type="http://schemas.openxmlformats.org/officeDocument/2006/relationships/image" Target="../media/image13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notesSlide" Target="../notesSlides/notesSlide1.xml"/><Relationship Id="rId7" Type="http://schemas.openxmlformats.org/officeDocument/2006/relationships/image" Target="../media/image7.png"/><Relationship Id="rId12" Type="http://schemas.openxmlformats.org/officeDocument/2006/relationships/image" Target="../media/image17.png"/><Relationship Id="rId2" Type="http://schemas.openxmlformats.org/officeDocument/2006/relationships/slideLayout" Target="../slideLayouts/slideLayout2.xml"/><Relationship Id="rId1" Type="http://schemas.openxmlformats.org/officeDocument/2006/relationships/audio" Target="../media/audio6.wav"/><Relationship Id="rId6" Type="http://schemas.openxmlformats.org/officeDocument/2006/relationships/image" Target="../media/image6.png"/><Relationship Id="rId11" Type="http://schemas.openxmlformats.org/officeDocument/2006/relationships/image" Target="../media/image16.png"/><Relationship Id="rId5" Type="http://schemas.openxmlformats.org/officeDocument/2006/relationships/image" Target="../media/image5.png"/><Relationship Id="rId10" Type="http://schemas.openxmlformats.org/officeDocument/2006/relationships/image" Target="../media/image12.png"/><Relationship Id="rId4" Type="http://schemas.openxmlformats.org/officeDocument/2006/relationships/image" Target="../media/image4.png"/><Relationship Id="rId9" Type="http://schemas.openxmlformats.org/officeDocument/2006/relationships/image" Target="../media/image9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notesSlide" Target="../notesSlides/notesSlide2.xml"/><Relationship Id="rId7" Type="http://schemas.openxmlformats.org/officeDocument/2006/relationships/image" Target="../media/image7.png"/><Relationship Id="rId12" Type="http://schemas.openxmlformats.org/officeDocument/2006/relationships/image" Target="../media/image18.png"/><Relationship Id="rId2" Type="http://schemas.openxmlformats.org/officeDocument/2006/relationships/slideLayout" Target="../slideLayouts/slideLayout2.xml"/><Relationship Id="rId1" Type="http://schemas.openxmlformats.org/officeDocument/2006/relationships/audio" Target="../media/audio7.wav"/><Relationship Id="rId6" Type="http://schemas.openxmlformats.org/officeDocument/2006/relationships/image" Target="../media/image6.png"/><Relationship Id="rId11" Type="http://schemas.openxmlformats.org/officeDocument/2006/relationships/image" Target="../media/image16.png"/><Relationship Id="rId5" Type="http://schemas.openxmlformats.org/officeDocument/2006/relationships/image" Target="../media/image5.png"/><Relationship Id="rId10" Type="http://schemas.openxmlformats.org/officeDocument/2006/relationships/image" Target="../media/image12.png"/><Relationship Id="rId4" Type="http://schemas.openxmlformats.org/officeDocument/2006/relationships/image" Target="../media/image4.png"/><Relationship Id="rId9" Type="http://schemas.openxmlformats.org/officeDocument/2006/relationships/image" Target="../media/image9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notesSlide" Target="../notesSlides/notesSlide3.xml"/><Relationship Id="rId7" Type="http://schemas.openxmlformats.org/officeDocument/2006/relationships/image" Target="../media/image7.png"/><Relationship Id="rId12" Type="http://schemas.openxmlformats.org/officeDocument/2006/relationships/image" Target="../media/image19.png"/><Relationship Id="rId2" Type="http://schemas.openxmlformats.org/officeDocument/2006/relationships/slideLayout" Target="../slideLayouts/slideLayout2.xml"/><Relationship Id="rId1" Type="http://schemas.openxmlformats.org/officeDocument/2006/relationships/audio" Target="../media/audio8.wav"/><Relationship Id="rId6" Type="http://schemas.openxmlformats.org/officeDocument/2006/relationships/image" Target="../media/image6.png"/><Relationship Id="rId11" Type="http://schemas.openxmlformats.org/officeDocument/2006/relationships/image" Target="../media/image16.png"/><Relationship Id="rId5" Type="http://schemas.openxmlformats.org/officeDocument/2006/relationships/image" Target="../media/image5.png"/><Relationship Id="rId10" Type="http://schemas.openxmlformats.org/officeDocument/2006/relationships/image" Target="../media/image12.png"/><Relationship Id="rId4" Type="http://schemas.openxmlformats.org/officeDocument/2006/relationships/image" Target="../media/image4.png"/><Relationship Id="rId9" Type="http://schemas.openxmlformats.org/officeDocument/2006/relationships/image" Target="../media/image9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notesSlide" Target="../notesSlides/notesSlide4.xml"/><Relationship Id="rId7" Type="http://schemas.openxmlformats.org/officeDocument/2006/relationships/image" Target="../media/image7.png"/><Relationship Id="rId12" Type="http://schemas.openxmlformats.org/officeDocument/2006/relationships/image" Target="../media/image20.png"/><Relationship Id="rId2" Type="http://schemas.openxmlformats.org/officeDocument/2006/relationships/slideLayout" Target="../slideLayouts/slideLayout2.xml"/><Relationship Id="rId1" Type="http://schemas.openxmlformats.org/officeDocument/2006/relationships/audio" Target="../media/audio9.wav"/><Relationship Id="rId6" Type="http://schemas.openxmlformats.org/officeDocument/2006/relationships/image" Target="../media/image6.png"/><Relationship Id="rId11" Type="http://schemas.openxmlformats.org/officeDocument/2006/relationships/image" Target="../media/image16.png"/><Relationship Id="rId5" Type="http://schemas.openxmlformats.org/officeDocument/2006/relationships/image" Target="../media/image5.png"/><Relationship Id="rId10" Type="http://schemas.openxmlformats.org/officeDocument/2006/relationships/image" Target="../media/image12.png"/><Relationship Id="rId4" Type="http://schemas.openxmlformats.org/officeDocument/2006/relationships/image" Target="../media/image4.png"/><Relationship Id="rId9" Type="http://schemas.openxmlformats.org/officeDocument/2006/relationships/image" Target="../media/image9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21.png"/><Relationship Id="rId3" Type="http://schemas.openxmlformats.org/officeDocument/2006/relationships/notesSlide" Target="../notesSlides/notesSlide5.xml"/><Relationship Id="rId7" Type="http://schemas.openxmlformats.org/officeDocument/2006/relationships/image" Target="../media/image6.png"/><Relationship Id="rId12" Type="http://schemas.openxmlformats.org/officeDocument/2006/relationships/image" Target="../media/image16.png"/><Relationship Id="rId2" Type="http://schemas.openxmlformats.org/officeDocument/2006/relationships/slideLayout" Target="../slideLayouts/slideLayout2.xml"/><Relationship Id="rId1" Type="http://schemas.openxmlformats.org/officeDocument/2006/relationships/audio" Target="../media/audio10.wav"/><Relationship Id="rId6" Type="http://schemas.openxmlformats.org/officeDocument/2006/relationships/image" Target="../media/image5.png"/><Relationship Id="rId11" Type="http://schemas.openxmlformats.org/officeDocument/2006/relationships/image" Target="../media/image12.png"/><Relationship Id="rId5" Type="http://schemas.openxmlformats.org/officeDocument/2006/relationships/image" Target="../media/image11.png"/><Relationship Id="rId10" Type="http://schemas.openxmlformats.org/officeDocument/2006/relationships/image" Target="../media/image9.png"/><Relationship Id="rId4" Type="http://schemas.openxmlformats.org/officeDocument/2006/relationships/image" Target="../media/image4.png"/><Relationship Id="rId9" Type="http://schemas.openxmlformats.org/officeDocument/2006/relationships/image" Target="../media/image8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notesSlide" Target="../notesSlides/notesSlide6.xml"/><Relationship Id="rId7" Type="http://schemas.openxmlformats.org/officeDocument/2006/relationships/image" Target="../media/image6.png"/><Relationship Id="rId12" Type="http://schemas.openxmlformats.org/officeDocument/2006/relationships/image" Target="../media/image22.png"/><Relationship Id="rId2" Type="http://schemas.openxmlformats.org/officeDocument/2006/relationships/slideLayout" Target="../slideLayouts/slideLayout2.xml"/><Relationship Id="rId1" Type="http://schemas.openxmlformats.org/officeDocument/2006/relationships/audio" Target="../media/audio11.wav"/><Relationship Id="rId6" Type="http://schemas.openxmlformats.org/officeDocument/2006/relationships/image" Target="../media/image5.png"/><Relationship Id="rId11" Type="http://schemas.openxmlformats.org/officeDocument/2006/relationships/image" Target="../media/image12.png"/><Relationship Id="rId5" Type="http://schemas.openxmlformats.org/officeDocument/2006/relationships/image" Target="../media/image11.png"/><Relationship Id="rId10" Type="http://schemas.openxmlformats.org/officeDocument/2006/relationships/image" Target="../media/image9.png"/><Relationship Id="rId4" Type="http://schemas.openxmlformats.org/officeDocument/2006/relationships/image" Target="../media/image4.png"/><Relationship Id="rId9" Type="http://schemas.openxmlformats.org/officeDocument/2006/relationships/image" Target="../media/image8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notesSlide" Target="../notesSlides/notesSlide7.xml"/><Relationship Id="rId7" Type="http://schemas.openxmlformats.org/officeDocument/2006/relationships/image" Target="../media/image6.png"/><Relationship Id="rId12" Type="http://schemas.openxmlformats.org/officeDocument/2006/relationships/image" Target="../media/image23.png"/><Relationship Id="rId2" Type="http://schemas.openxmlformats.org/officeDocument/2006/relationships/slideLayout" Target="../slideLayouts/slideLayout2.xml"/><Relationship Id="rId1" Type="http://schemas.openxmlformats.org/officeDocument/2006/relationships/audio" Target="../media/audio12.wav"/><Relationship Id="rId6" Type="http://schemas.openxmlformats.org/officeDocument/2006/relationships/image" Target="../media/image5.png"/><Relationship Id="rId11" Type="http://schemas.openxmlformats.org/officeDocument/2006/relationships/image" Target="../media/image12.png"/><Relationship Id="rId5" Type="http://schemas.openxmlformats.org/officeDocument/2006/relationships/image" Target="../media/image11.png"/><Relationship Id="rId10" Type="http://schemas.openxmlformats.org/officeDocument/2006/relationships/image" Target="../media/image9.png"/><Relationship Id="rId4" Type="http://schemas.openxmlformats.org/officeDocument/2006/relationships/image" Target="../media/image4.png"/><Relationship Id="rId9" Type="http://schemas.openxmlformats.org/officeDocument/2006/relationships/image" Target="../media/image8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png"/><Relationship Id="rId13" Type="http://schemas.openxmlformats.org/officeDocument/2006/relationships/image" Target="../media/image12.png"/><Relationship Id="rId3" Type="http://schemas.openxmlformats.org/officeDocument/2006/relationships/notesSlide" Target="../notesSlides/notesSlide8.xml"/><Relationship Id="rId7" Type="http://schemas.openxmlformats.org/officeDocument/2006/relationships/image" Target="../media/image25.png"/><Relationship Id="rId12" Type="http://schemas.openxmlformats.org/officeDocument/2006/relationships/image" Target="../media/image9.png"/><Relationship Id="rId2" Type="http://schemas.openxmlformats.org/officeDocument/2006/relationships/slideLayout" Target="../slideLayouts/slideLayout2.xml"/><Relationship Id="rId1" Type="http://schemas.openxmlformats.org/officeDocument/2006/relationships/audio" Target="../media/audio13.wav"/><Relationship Id="rId6" Type="http://schemas.openxmlformats.org/officeDocument/2006/relationships/image" Target="../media/image24.png"/><Relationship Id="rId11" Type="http://schemas.openxmlformats.org/officeDocument/2006/relationships/image" Target="../media/image3.png"/><Relationship Id="rId5" Type="http://schemas.openxmlformats.org/officeDocument/2006/relationships/image" Target="../media/image2.png"/><Relationship Id="rId10" Type="http://schemas.openxmlformats.org/officeDocument/2006/relationships/image" Target="../media/image8.png"/><Relationship Id="rId4" Type="http://schemas.openxmlformats.org/officeDocument/2006/relationships/image" Target="../media/image4.png"/><Relationship Id="rId9" Type="http://schemas.openxmlformats.org/officeDocument/2006/relationships/image" Target="../media/image5.png"/><Relationship Id="rId14" Type="http://schemas.openxmlformats.org/officeDocument/2006/relationships/image" Target="../media/image13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png"/><Relationship Id="rId13" Type="http://schemas.openxmlformats.org/officeDocument/2006/relationships/image" Target="../media/image12.png"/><Relationship Id="rId3" Type="http://schemas.openxmlformats.org/officeDocument/2006/relationships/notesSlide" Target="../notesSlides/notesSlide9.xml"/><Relationship Id="rId7" Type="http://schemas.openxmlformats.org/officeDocument/2006/relationships/image" Target="../media/image25.png"/><Relationship Id="rId12" Type="http://schemas.openxmlformats.org/officeDocument/2006/relationships/image" Target="../media/image9.png"/><Relationship Id="rId2" Type="http://schemas.openxmlformats.org/officeDocument/2006/relationships/slideLayout" Target="../slideLayouts/slideLayout2.xml"/><Relationship Id="rId1" Type="http://schemas.openxmlformats.org/officeDocument/2006/relationships/audio" Target="../media/audio14.wav"/><Relationship Id="rId6" Type="http://schemas.openxmlformats.org/officeDocument/2006/relationships/image" Target="../media/image24.png"/><Relationship Id="rId11" Type="http://schemas.openxmlformats.org/officeDocument/2006/relationships/image" Target="../media/image3.png"/><Relationship Id="rId5" Type="http://schemas.openxmlformats.org/officeDocument/2006/relationships/image" Target="../media/image2.png"/><Relationship Id="rId10" Type="http://schemas.openxmlformats.org/officeDocument/2006/relationships/image" Target="../media/image8.png"/><Relationship Id="rId4" Type="http://schemas.openxmlformats.org/officeDocument/2006/relationships/image" Target="../media/image4.png"/><Relationship Id="rId9" Type="http://schemas.openxmlformats.org/officeDocument/2006/relationships/image" Target="../media/image5.png"/><Relationship Id="rId14" Type="http://schemas.openxmlformats.org/officeDocument/2006/relationships/image" Target="../media/image13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png"/><Relationship Id="rId13" Type="http://schemas.openxmlformats.org/officeDocument/2006/relationships/image" Target="../media/image12.png"/><Relationship Id="rId3" Type="http://schemas.openxmlformats.org/officeDocument/2006/relationships/notesSlide" Target="../notesSlides/notesSlide10.xml"/><Relationship Id="rId7" Type="http://schemas.openxmlformats.org/officeDocument/2006/relationships/image" Target="../media/image25.png"/><Relationship Id="rId12" Type="http://schemas.openxmlformats.org/officeDocument/2006/relationships/image" Target="../media/image9.png"/><Relationship Id="rId2" Type="http://schemas.openxmlformats.org/officeDocument/2006/relationships/slideLayout" Target="../slideLayouts/slideLayout2.xml"/><Relationship Id="rId1" Type="http://schemas.openxmlformats.org/officeDocument/2006/relationships/audio" Target="../media/audio15.wav"/><Relationship Id="rId6" Type="http://schemas.openxmlformats.org/officeDocument/2006/relationships/image" Target="../media/image24.png"/><Relationship Id="rId11" Type="http://schemas.openxmlformats.org/officeDocument/2006/relationships/image" Target="../media/image3.png"/><Relationship Id="rId5" Type="http://schemas.openxmlformats.org/officeDocument/2006/relationships/image" Target="../media/image2.png"/><Relationship Id="rId10" Type="http://schemas.openxmlformats.org/officeDocument/2006/relationships/image" Target="../media/image8.png"/><Relationship Id="rId4" Type="http://schemas.openxmlformats.org/officeDocument/2006/relationships/image" Target="../media/image4.png"/><Relationship Id="rId9" Type="http://schemas.openxmlformats.org/officeDocument/2006/relationships/image" Target="../media/image5.png"/><Relationship Id="rId14" Type="http://schemas.openxmlformats.org/officeDocument/2006/relationships/image" Target="../media/image13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png"/><Relationship Id="rId13" Type="http://schemas.openxmlformats.org/officeDocument/2006/relationships/image" Target="../media/image12.png"/><Relationship Id="rId3" Type="http://schemas.openxmlformats.org/officeDocument/2006/relationships/notesSlide" Target="../notesSlides/notesSlide11.xml"/><Relationship Id="rId7" Type="http://schemas.openxmlformats.org/officeDocument/2006/relationships/image" Target="../media/image25.png"/><Relationship Id="rId12" Type="http://schemas.openxmlformats.org/officeDocument/2006/relationships/image" Target="../media/image9.png"/><Relationship Id="rId17" Type="http://schemas.openxmlformats.org/officeDocument/2006/relationships/image" Target="../media/image30.png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29.png"/><Relationship Id="rId1" Type="http://schemas.openxmlformats.org/officeDocument/2006/relationships/audio" Target="../media/audio16.wav"/><Relationship Id="rId6" Type="http://schemas.openxmlformats.org/officeDocument/2006/relationships/image" Target="../media/image24.png"/><Relationship Id="rId11" Type="http://schemas.openxmlformats.org/officeDocument/2006/relationships/image" Target="../media/image3.png"/><Relationship Id="rId5" Type="http://schemas.openxmlformats.org/officeDocument/2006/relationships/image" Target="../media/image2.png"/><Relationship Id="rId15" Type="http://schemas.openxmlformats.org/officeDocument/2006/relationships/image" Target="../media/image28.png"/><Relationship Id="rId10" Type="http://schemas.openxmlformats.org/officeDocument/2006/relationships/image" Target="../media/image8.png"/><Relationship Id="rId4" Type="http://schemas.openxmlformats.org/officeDocument/2006/relationships/image" Target="../media/image4.png"/><Relationship Id="rId9" Type="http://schemas.openxmlformats.org/officeDocument/2006/relationships/image" Target="../media/image5.png"/><Relationship Id="rId14" Type="http://schemas.openxmlformats.org/officeDocument/2006/relationships/image" Target="../media/image27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png"/><Relationship Id="rId13" Type="http://schemas.openxmlformats.org/officeDocument/2006/relationships/image" Target="../media/image8.png"/><Relationship Id="rId3" Type="http://schemas.openxmlformats.org/officeDocument/2006/relationships/notesSlide" Target="../notesSlides/notesSlide12.xml"/><Relationship Id="rId7" Type="http://schemas.openxmlformats.org/officeDocument/2006/relationships/image" Target="../media/image27.png"/><Relationship Id="rId12" Type="http://schemas.openxmlformats.org/officeDocument/2006/relationships/image" Target="../media/image25.png"/><Relationship Id="rId17" Type="http://schemas.openxmlformats.org/officeDocument/2006/relationships/image" Target="../media/image13.png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5.png"/><Relationship Id="rId1" Type="http://schemas.openxmlformats.org/officeDocument/2006/relationships/audio" Target="../media/audio17.wav"/><Relationship Id="rId6" Type="http://schemas.openxmlformats.org/officeDocument/2006/relationships/image" Target="../media/image9.png"/><Relationship Id="rId11" Type="http://schemas.openxmlformats.org/officeDocument/2006/relationships/image" Target="../media/image32.png"/><Relationship Id="rId5" Type="http://schemas.openxmlformats.org/officeDocument/2006/relationships/image" Target="../media/image24.png"/><Relationship Id="rId15" Type="http://schemas.openxmlformats.org/officeDocument/2006/relationships/image" Target="../media/image2.png"/><Relationship Id="rId10" Type="http://schemas.openxmlformats.org/officeDocument/2006/relationships/image" Target="../media/image31.png"/><Relationship Id="rId4" Type="http://schemas.openxmlformats.org/officeDocument/2006/relationships/image" Target="../media/image4.png"/><Relationship Id="rId9" Type="http://schemas.openxmlformats.org/officeDocument/2006/relationships/image" Target="../media/image3.png"/><Relationship Id="rId14" Type="http://schemas.openxmlformats.org/officeDocument/2006/relationships/image" Target="../media/image26.pn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png"/><Relationship Id="rId13" Type="http://schemas.openxmlformats.org/officeDocument/2006/relationships/image" Target="../media/image26.png"/><Relationship Id="rId3" Type="http://schemas.openxmlformats.org/officeDocument/2006/relationships/notesSlide" Target="../notesSlides/notesSlide13.xml"/><Relationship Id="rId7" Type="http://schemas.openxmlformats.org/officeDocument/2006/relationships/image" Target="../media/image33.png"/><Relationship Id="rId12" Type="http://schemas.openxmlformats.org/officeDocument/2006/relationships/image" Target="../media/image8.png"/><Relationship Id="rId17" Type="http://schemas.openxmlformats.org/officeDocument/2006/relationships/image" Target="../media/image13.png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34.png"/><Relationship Id="rId1" Type="http://schemas.openxmlformats.org/officeDocument/2006/relationships/audio" Target="../media/audio18.wav"/><Relationship Id="rId6" Type="http://schemas.openxmlformats.org/officeDocument/2006/relationships/image" Target="../media/image9.png"/><Relationship Id="rId11" Type="http://schemas.openxmlformats.org/officeDocument/2006/relationships/image" Target="../media/image25.png"/><Relationship Id="rId5" Type="http://schemas.openxmlformats.org/officeDocument/2006/relationships/image" Target="../media/image24.png"/><Relationship Id="rId15" Type="http://schemas.openxmlformats.org/officeDocument/2006/relationships/image" Target="../media/image5.png"/><Relationship Id="rId10" Type="http://schemas.openxmlformats.org/officeDocument/2006/relationships/image" Target="../media/image32.png"/><Relationship Id="rId4" Type="http://schemas.openxmlformats.org/officeDocument/2006/relationships/image" Target="../media/image4.png"/><Relationship Id="rId9" Type="http://schemas.openxmlformats.org/officeDocument/2006/relationships/image" Target="../media/image3.png"/><Relationship Id="rId14" Type="http://schemas.openxmlformats.org/officeDocument/2006/relationships/image" Target="../media/image2.pn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13" Type="http://schemas.openxmlformats.org/officeDocument/2006/relationships/image" Target="../media/image2.png"/><Relationship Id="rId3" Type="http://schemas.openxmlformats.org/officeDocument/2006/relationships/notesSlide" Target="../notesSlides/notesSlide14.xml"/><Relationship Id="rId7" Type="http://schemas.openxmlformats.org/officeDocument/2006/relationships/image" Target="../media/image28.png"/><Relationship Id="rId12" Type="http://schemas.openxmlformats.org/officeDocument/2006/relationships/image" Target="../media/image26.png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13.png"/><Relationship Id="rId1" Type="http://schemas.openxmlformats.org/officeDocument/2006/relationships/audio" Target="../media/audio19.wav"/><Relationship Id="rId6" Type="http://schemas.openxmlformats.org/officeDocument/2006/relationships/image" Target="../media/image9.png"/><Relationship Id="rId11" Type="http://schemas.openxmlformats.org/officeDocument/2006/relationships/image" Target="../media/image8.png"/><Relationship Id="rId5" Type="http://schemas.openxmlformats.org/officeDocument/2006/relationships/image" Target="../media/image24.png"/><Relationship Id="rId15" Type="http://schemas.openxmlformats.org/officeDocument/2006/relationships/image" Target="../media/image34.png"/><Relationship Id="rId10" Type="http://schemas.openxmlformats.org/officeDocument/2006/relationships/image" Target="../media/image25.png"/><Relationship Id="rId4" Type="http://schemas.openxmlformats.org/officeDocument/2006/relationships/image" Target="../media/image4.png"/><Relationship Id="rId9" Type="http://schemas.openxmlformats.org/officeDocument/2006/relationships/image" Target="../media/image32.png"/><Relationship Id="rId14" Type="http://schemas.openxmlformats.org/officeDocument/2006/relationships/image" Target="../media/image5.pn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png"/><Relationship Id="rId13" Type="http://schemas.openxmlformats.org/officeDocument/2006/relationships/image" Target="../media/image26.png"/><Relationship Id="rId3" Type="http://schemas.openxmlformats.org/officeDocument/2006/relationships/notesSlide" Target="../notesSlides/notesSlide15.xml"/><Relationship Id="rId7" Type="http://schemas.openxmlformats.org/officeDocument/2006/relationships/image" Target="../media/image33.png"/><Relationship Id="rId12" Type="http://schemas.openxmlformats.org/officeDocument/2006/relationships/image" Target="../media/image8.png"/><Relationship Id="rId17" Type="http://schemas.openxmlformats.org/officeDocument/2006/relationships/image" Target="../media/image13.png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34.png"/><Relationship Id="rId1" Type="http://schemas.openxmlformats.org/officeDocument/2006/relationships/audio" Target="../media/audio20.wav"/><Relationship Id="rId6" Type="http://schemas.openxmlformats.org/officeDocument/2006/relationships/image" Target="../media/image9.png"/><Relationship Id="rId11" Type="http://schemas.openxmlformats.org/officeDocument/2006/relationships/image" Target="../media/image25.png"/><Relationship Id="rId5" Type="http://schemas.openxmlformats.org/officeDocument/2006/relationships/image" Target="../media/image24.png"/><Relationship Id="rId15" Type="http://schemas.openxmlformats.org/officeDocument/2006/relationships/image" Target="../media/image5.png"/><Relationship Id="rId10" Type="http://schemas.openxmlformats.org/officeDocument/2006/relationships/image" Target="../media/image32.png"/><Relationship Id="rId4" Type="http://schemas.openxmlformats.org/officeDocument/2006/relationships/image" Target="../media/image4.png"/><Relationship Id="rId9" Type="http://schemas.openxmlformats.org/officeDocument/2006/relationships/image" Target="../media/image3.png"/><Relationship Id="rId14" Type="http://schemas.openxmlformats.org/officeDocument/2006/relationships/image" Target="../media/image2.png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png"/><Relationship Id="rId13" Type="http://schemas.openxmlformats.org/officeDocument/2006/relationships/image" Target="../media/image26.png"/><Relationship Id="rId3" Type="http://schemas.openxmlformats.org/officeDocument/2006/relationships/notesSlide" Target="../notesSlides/notesSlide16.xml"/><Relationship Id="rId7" Type="http://schemas.openxmlformats.org/officeDocument/2006/relationships/image" Target="../media/image33.png"/><Relationship Id="rId12" Type="http://schemas.openxmlformats.org/officeDocument/2006/relationships/image" Target="../media/image8.png"/><Relationship Id="rId17" Type="http://schemas.openxmlformats.org/officeDocument/2006/relationships/image" Target="../media/image13.png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34.png"/><Relationship Id="rId1" Type="http://schemas.openxmlformats.org/officeDocument/2006/relationships/audio" Target="../media/audio21.wav"/><Relationship Id="rId6" Type="http://schemas.openxmlformats.org/officeDocument/2006/relationships/image" Target="../media/image9.png"/><Relationship Id="rId11" Type="http://schemas.openxmlformats.org/officeDocument/2006/relationships/image" Target="../media/image25.png"/><Relationship Id="rId5" Type="http://schemas.openxmlformats.org/officeDocument/2006/relationships/image" Target="../media/image24.png"/><Relationship Id="rId15" Type="http://schemas.openxmlformats.org/officeDocument/2006/relationships/image" Target="../media/image5.png"/><Relationship Id="rId10" Type="http://schemas.openxmlformats.org/officeDocument/2006/relationships/image" Target="../media/image32.png"/><Relationship Id="rId4" Type="http://schemas.openxmlformats.org/officeDocument/2006/relationships/image" Target="../media/image4.png"/><Relationship Id="rId9" Type="http://schemas.openxmlformats.org/officeDocument/2006/relationships/image" Target="../media/image3.png"/><Relationship Id="rId14" Type="http://schemas.openxmlformats.org/officeDocument/2006/relationships/image" Target="../media/image2.png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png"/><Relationship Id="rId13" Type="http://schemas.openxmlformats.org/officeDocument/2006/relationships/image" Target="../media/image12.png"/><Relationship Id="rId3" Type="http://schemas.openxmlformats.org/officeDocument/2006/relationships/notesSlide" Target="../notesSlides/notesSlide17.xml"/><Relationship Id="rId7" Type="http://schemas.openxmlformats.org/officeDocument/2006/relationships/image" Target="../media/image25.png"/><Relationship Id="rId12" Type="http://schemas.openxmlformats.org/officeDocument/2006/relationships/image" Target="../media/image9.png"/><Relationship Id="rId2" Type="http://schemas.openxmlformats.org/officeDocument/2006/relationships/slideLayout" Target="../slideLayouts/slideLayout2.xml"/><Relationship Id="rId1" Type="http://schemas.openxmlformats.org/officeDocument/2006/relationships/audio" Target="../media/audio22.wav"/><Relationship Id="rId6" Type="http://schemas.openxmlformats.org/officeDocument/2006/relationships/image" Target="../media/image24.png"/><Relationship Id="rId11" Type="http://schemas.openxmlformats.org/officeDocument/2006/relationships/image" Target="../media/image3.png"/><Relationship Id="rId5" Type="http://schemas.openxmlformats.org/officeDocument/2006/relationships/image" Target="../media/image2.png"/><Relationship Id="rId15" Type="http://schemas.openxmlformats.org/officeDocument/2006/relationships/image" Target="../media/image36.png"/><Relationship Id="rId10" Type="http://schemas.openxmlformats.org/officeDocument/2006/relationships/image" Target="../media/image8.png"/><Relationship Id="rId4" Type="http://schemas.openxmlformats.org/officeDocument/2006/relationships/image" Target="../media/image4.png"/><Relationship Id="rId9" Type="http://schemas.openxmlformats.org/officeDocument/2006/relationships/image" Target="../media/image5.png"/><Relationship Id="rId14" Type="http://schemas.openxmlformats.org/officeDocument/2006/relationships/image" Target="../media/image35.png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png"/><Relationship Id="rId13" Type="http://schemas.openxmlformats.org/officeDocument/2006/relationships/image" Target="../media/image12.png"/><Relationship Id="rId3" Type="http://schemas.openxmlformats.org/officeDocument/2006/relationships/notesSlide" Target="../notesSlides/notesSlide18.xml"/><Relationship Id="rId7" Type="http://schemas.openxmlformats.org/officeDocument/2006/relationships/image" Target="../media/image25.png"/><Relationship Id="rId12" Type="http://schemas.openxmlformats.org/officeDocument/2006/relationships/image" Target="../media/image9.png"/><Relationship Id="rId2" Type="http://schemas.openxmlformats.org/officeDocument/2006/relationships/slideLayout" Target="../slideLayouts/slideLayout2.xml"/><Relationship Id="rId1" Type="http://schemas.openxmlformats.org/officeDocument/2006/relationships/audio" Target="../media/audio23.wav"/><Relationship Id="rId6" Type="http://schemas.openxmlformats.org/officeDocument/2006/relationships/image" Target="../media/image24.png"/><Relationship Id="rId11" Type="http://schemas.openxmlformats.org/officeDocument/2006/relationships/image" Target="../media/image3.png"/><Relationship Id="rId5" Type="http://schemas.openxmlformats.org/officeDocument/2006/relationships/image" Target="../media/image2.png"/><Relationship Id="rId10" Type="http://schemas.openxmlformats.org/officeDocument/2006/relationships/image" Target="../media/image8.png"/><Relationship Id="rId4" Type="http://schemas.openxmlformats.org/officeDocument/2006/relationships/image" Target="../media/image4.png"/><Relationship Id="rId9" Type="http://schemas.openxmlformats.org/officeDocument/2006/relationships/image" Target="../media/image5.png"/><Relationship Id="rId14" Type="http://schemas.openxmlformats.org/officeDocument/2006/relationships/image" Target="../media/image37.png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png"/><Relationship Id="rId13" Type="http://schemas.openxmlformats.org/officeDocument/2006/relationships/image" Target="../media/image12.png"/><Relationship Id="rId3" Type="http://schemas.openxmlformats.org/officeDocument/2006/relationships/notesSlide" Target="../notesSlides/notesSlide19.xml"/><Relationship Id="rId7" Type="http://schemas.openxmlformats.org/officeDocument/2006/relationships/image" Target="../media/image25.png"/><Relationship Id="rId12" Type="http://schemas.openxmlformats.org/officeDocument/2006/relationships/image" Target="../media/image9.png"/><Relationship Id="rId2" Type="http://schemas.openxmlformats.org/officeDocument/2006/relationships/slideLayout" Target="../slideLayouts/slideLayout2.xml"/><Relationship Id="rId1" Type="http://schemas.openxmlformats.org/officeDocument/2006/relationships/audio" Target="../media/audio24.wav"/><Relationship Id="rId6" Type="http://schemas.openxmlformats.org/officeDocument/2006/relationships/image" Target="../media/image24.png"/><Relationship Id="rId11" Type="http://schemas.openxmlformats.org/officeDocument/2006/relationships/image" Target="../media/image3.png"/><Relationship Id="rId5" Type="http://schemas.openxmlformats.org/officeDocument/2006/relationships/image" Target="../media/image2.png"/><Relationship Id="rId10" Type="http://schemas.openxmlformats.org/officeDocument/2006/relationships/image" Target="../media/image8.png"/><Relationship Id="rId4" Type="http://schemas.openxmlformats.org/officeDocument/2006/relationships/image" Target="../media/image4.png"/><Relationship Id="rId9" Type="http://schemas.openxmlformats.org/officeDocument/2006/relationships/image" Target="../media/image5.png"/><Relationship Id="rId14" Type="http://schemas.openxmlformats.org/officeDocument/2006/relationships/image" Target="../media/image38.png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png"/><Relationship Id="rId13" Type="http://schemas.openxmlformats.org/officeDocument/2006/relationships/image" Target="../media/image12.png"/><Relationship Id="rId3" Type="http://schemas.openxmlformats.org/officeDocument/2006/relationships/notesSlide" Target="../notesSlides/notesSlide20.xml"/><Relationship Id="rId7" Type="http://schemas.openxmlformats.org/officeDocument/2006/relationships/image" Target="../media/image25.png"/><Relationship Id="rId12" Type="http://schemas.openxmlformats.org/officeDocument/2006/relationships/image" Target="../media/image9.png"/><Relationship Id="rId2" Type="http://schemas.openxmlformats.org/officeDocument/2006/relationships/slideLayout" Target="../slideLayouts/slideLayout2.xml"/><Relationship Id="rId1" Type="http://schemas.openxmlformats.org/officeDocument/2006/relationships/audio" Target="../media/audio25.wav"/><Relationship Id="rId6" Type="http://schemas.openxmlformats.org/officeDocument/2006/relationships/image" Target="../media/image24.png"/><Relationship Id="rId11" Type="http://schemas.openxmlformats.org/officeDocument/2006/relationships/image" Target="../media/image3.png"/><Relationship Id="rId5" Type="http://schemas.openxmlformats.org/officeDocument/2006/relationships/image" Target="../media/image2.png"/><Relationship Id="rId10" Type="http://schemas.openxmlformats.org/officeDocument/2006/relationships/image" Target="../media/image8.png"/><Relationship Id="rId4" Type="http://schemas.openxmlformats.org/officeDocument/2006/relationships/image" Target="../media/image4.png"/><Relationship Id="rId9" Type="http://schemas.openxmlformats.org/officeDocument/2006/relationships/image" Target="../media/image5.png"/><Relationship Id="rId14" Type="http://schemas.openxmlformats.org/officeDocument/2006/relationships/image" Target="../media/image39.png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notesSlide" Target="../notesSlides/notesSlide21.xml"/><Relationship Id="rId7" Type="http://schemas.openxmlformats.org/officeDocument/2006/relationships/image" Target="../media/image3.png"/><Relationship Id="rId2" Type="http://schemas.openxmlformats.org/officeDocument/2006/relationships/slideLayout" Target="../slideLayouts/slideLayout2.xml"/><Relationship Id="rId1" Type="http://schemas.openxmlformats.org/officeDocument/2006/relationships/audio" Target="../media/audio26.wav"/><Relationship Id="rId6" Type="http://schemas.openxmlformats.org/officeDocument/2006/relationships/image" Target="../media/image5.png"/><Relationship Id="rId5" Type="http://schemas.openxmlformats.org/officeDocument/2006/relationships/image" Target="../media/image2.png"/><Relationship Id="rId4" Type="http://schemas.openxmlformats.org/officeDocument/2006/relationships/image" Target="../media/image4.png"/><Relationship Id="rId9" Type="http://schemas.openxmlformats.org/officeDocument/2006/relationships/image" Target="../media/image13.png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notesSlide" Target="../notesSlides/notesSlide22.xml"/><Relationship Id="rId7" Type="http://schemas.openxmlformats.org/officeDocument/2006/relationships/image" Target="../media/image3.png"/><Relationship Id="rId2" Type="http://schemas.openxmlformats.org/officeDocument/2006/relationships/slideLayout" Target="../slideLayouts/slideLayout2.xml"/><Relationship Id="rId1" Type="http://schemas.openxmlformats.org/officeDocument/2006/relationships/audio" Target="../media/audio27.wav"/><Relationship Id="rId6" Type="http://schemas.openxmlformats.org/officeDocument/2006/relationships/image" Target="../media/image5.png"/><Relationship Id="rId5" Type="http://schemas.openxmlformats.org/officeDocument/2006/relationships/image" Target="../media/image2.png"/><Relationship Id="rId4" Type="http://schemas.openxmlformats.org/officeDocument/2006/relationships/image" Target="../media/image4.png"/><Relationship Id="rId9" Type="http://schemas.openxmlformats.org/officeDocument/2006/relationships/image" Target="../media/image13.png"/></Relationships>
</file>

<file path=ppt/slides/_rels/slide28.xml.rels><?xml version="1.0" encoding="UTF-8" standalone="yes"?>
<Relationships xmlns="http://schemas.openxmlformats.org/package/2006/relationships"><Relationship Id="rId13" Type="http://schemas.openxmlformats.org/officeDocument/2006/relationships/image" Target="../media/image12.png"/><Relationship Id="rId18" Type="http://schemas.openxmlformats.org/officeDocument/2006/relationships/image" Target="../media/image44.png"/><Relationship Id="rId26" Type="http://schemas.openxmlformats.org/officeDocument/2006/relationships/image" Target="../media/image52.png"/><Relationship Id="rId3" Type="http://schemas.openxmlformats.org/officeDocument/2006/relationships/slideLayout" Target="../slideLayouts/slideLayout1.xml"/><Relationship Id="rId21" Type="http://schemas.openxmlformats.org/officeDocument/2006/relationships/image" Target="../media/image47.png"/><Relationship Id="rId7" Type="http://schemas.openxmlformats.org/officeDocument/2006/relationships/image" Target="../media/image25.png"/><Relationship Id="rId12" Type="http://schemas.openxmlformats.org/officeDocument/2006/relationships/image" Target="../media/image9.png"/><Relationship Id="rId17" Type="http://schemas.openxmlformats.org/officeDocument/2006/relationships/image" Target="../media/image43.png"/><Relationship Id="rId25" Type="http://schemas.openxmlformats.org/officeDocument/2006/relationships/image" Target="../media/image51.png"/><Relationship Id="rId33" Type="http://schemas.microsoft.com/office/2007/relationships/hdphoto" Target="../media/hdphoto1.wdp"/><Relationship Id="rId2" Type="http://schemas.openxmlformats.org/officeDocument/2006/relationships/audio" Target="../media/audio29.wav"/><Relationship Id="rId16" Type="http://schemas.openxmlformats.org/officeDocument/2006/relationships/image" Target="../media/image42.png"/><Relationship Id="rId20" Type="http://schemas.openxmlformats.org/officeDocument/2006/relationships/image" Target="../media/image46.png"/><Relationship Id="rId29" Type="http://schemas.openxmlformats.org/officeDocument/2006/relationships/image" Target="../media/image55.png"/><Relationship Id="rId1" Type="http://schemas.openxmlformats.org/officeDocument/2006/relationships/audio" Target="../media/audio28.wav"/><Relationship Id="rId6" Type="http://schemas.openxmlformats.org/officeDocument/2006/relationships/image" Target="../media/image24.png"/><Relationship Id="rId11" Type="http://schemas.openxmlformats.org/officeDocument/2006/relationships/image" Target="../media/image3.png"/><Relationship Id="rId24" Type="http://schemas.openxmlformats.org/officeDocument/2006/relationships/image" Target="../media/image50.png"/><Relationship Id="rId32" Type="http://schemas.openxmlformats.org/officeDocument/2006/relationships/image" Target="../media/image58.png"/><Relationship Id="rId5" Type="http://schemas.openxmlformats.org/officeDocument/2006/relationships/image" Target="../media/image2.png"/><Relationship Id="rId15" Type="http://schemas.openxmlformats.org/officeDocument/2006/relationships/image" Target="../media/image41.png"/><Relationship Id="rId23" Type="http://schemas.openxmlformats.org/officeDocument/2006/relationships/image" Target="../media/image49.png"/><Relationship Id="rId28" Type="http://schemas.openxmlformats.org/officeDocument/2006/relationships/image" Target="../media/image54.png"/><Relationship Id="rId10" Type="http://schemas.openxmlformats.org/officeDocument/2006/relationships/image" Target="../media/image8.png"/><Relationship Id="rId19" Type="http://schemas.openxmlformats.org/officeDocument/2006/relationships/image" Target="../media/image45.png"/><Relationship Id="rId31" Type="http://schemas.openxmlformats.org/officeDocument/2006/relationships/image" Target="../media/image57.png"/><Relationship Id="rId4" Type="http://schemas.openxmlformats.org/officeDocument/2006/relationships/image" Target="../media/image4.png"/><Relationship Id="rId9" Type="http://schemas.openxmlformats.org/officeDocument/2006/relationships/image" Target="../media/image5.png"/><Relationship Id="rId14" Type="http://schemas.openxmlformats.org/officeDocument/2006/relationships/image" Target="../media/image40.png"/><Relationship Id="rId22" Type="http://schemas.openxmlformats.org/officeDocument/2006/relationships/image" Target="../media/image48.png"/><Relationship Id="rId27" Type="http://schemas.openxmlformats.org/officeDocument/2006/relationships/image" Target="../media/image53.png"/><Relationship Id="rId30" Type="http://schemas.openxmlformats.org/officeDocument/2006/relationships/image" Target="../media/image56.png"/><Relationship Id="rId8" Type="http://schemas.openxmlformats.org/officeDocument/2006/relationships/image" Target="../media/image2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start music.wav">
            <a:hlinkClick r:id="" action="ppaction://media"/>
          </p:cNvPr>
          <p:cNvPicPr>
            <a:picLocks noRot="1" noChangeAspect="1"/>
          </p:cNvPicPr>
          <p:nvPr>
            <a:wavAudioFile r:embed="rId1" name="start music.wav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358188" y="6215063"/>
            <a:ext cx="3048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6" descr="birthday balloons.bmp"/>
          <p:cNvPicPr>
            <a:picLocks noChangeAspect="1"/>
          </p:cNvPicPr>
          <p:nvPr/>
        </p:nvPicPr>
        <p:blipFill>
          <a:blip r:embed="rId4" cstate="print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 rot="697587">
            <a:off x="-92903" y="1285860"/>
            <a:ext cx="1981200" cy="3533775"/>
          </a:xfrm>
          <a:prstGeom prst="rect">
            <a:avLst/>
          </a:prstGeom>
        </p:spPr>
      </p:pic>
      <p:sp>
        <p:nvSpPr>
          <p:cNvPr id="8" name="Title 1"/>
          <p:cNvSpPr txBox="1">
            <a:spLocks/>
          </p:cNvSpPr>
          <p:nvPr/>
        </p:nvSpPr>
        <p:spPr>
          <a:xfrm>
            <a:off x="838200" y="1428736"/>
            <a:ext cx="7772400" cy="2786081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2500" lnSpcReduction="200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52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Secret Birthday Party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52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–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52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Indefinite pronouns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38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 </a:t>
            </a:r>
            <a:br>
              <a:rPr kumimoji="0" lang="en-GB" sz="38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r>
              <a:rPr kumimoji="0" lang="en-GB" sz="38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Everyone, no-one, someone, anyone</a:t>
            </a:r>
          </a:p>
        </p:txBody>
      </p:sp>
      <p:sp>
        <p:nvSpPr>
          <p:cNvPr id="9" name="Subtitle 2"/>
          <p:cNvSpPr txBox="1">
            <a:spLocks/>
          </p:cNvSpPr>
          <p:nvPr/>
        </p:nvSpPr>
        <p:spPr>
          <a:xfrm>
            <a:off x="1371600" y="4248168"/>
            <a:ext cx="6400800" cy="17526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en-GB" sz="32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With </a:t>
            </a:r>
            <a:r>
              <a:rPr lang="es-ES" sz="3200" noProof="0" dirty="0">
                <a:solidFill>
                  <a:schemeClr val="tx1">
                    <a:tint val="75000"/>
                  </a:schemeClr>
                </a:solidFill>
              </a:rPr>
              <a:t>T</a:t>
            </a:r>
            <a:r>
              <a:rPr lang="es-ES" sz="3200" dirty="0">
                <a:solidFill>
                  <a:schemeClr val="tx1">
                    <a:tint val="75000"/>
                  </a:schemeClr>
                </a:solidFill>
              </a:rPr>
              <a:t>he </a:t>
            </a:r>
            <a:r>
              <a:rPr kumimoji="0" lang="es-ES" sz="3200" b="0" i="0" u="none" strike="noStrike" kern="1200" cap="none" spc="0" normalizeH="0" baseline="0" noProof="0" dirty="0" err="1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Angry</a:t>
            </a:r>
            <a:r>
              <a:rPr kumimoji="0" lang="es-ES" sz="32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es-ES" sz="3200" b="0" i="0" u="none" strike="noStrike" kern="1200" cap="none" spc="0" normalizeH="0" baseline="0" noProof="0" dirty="0" err="1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Family</a:t>
            </a:r>
            <a:endParaRPr kumimoji="0" lang="en-GB" sz="32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6" name="Picture 5" descr="birthday hat.bmp"/>
          <p:cNvPicPr>
            <a:picLocks noChangeAspect="1"/>
          </p:cNvPicPr>
          <p:nvPr/>
        </p:nvPicPr>
        <p:blipFill>
          <a:blip r:embed="rId5" cstate="print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 rot="692144">
            <a:off x="5983720" y="452227"/>
            <a:ext cx="1549795" cy="1415030"/>
          </a:xfrm>
          <a:prstGeom prst="rect">
            <a:avLst/>
          </a:prstGeom>
        </p:spPr>
      </p:pic>
    </p:spTree>
  </p:cSld>
  <p:clrMapOvr>
    <a:masterClrMapping/>
  </p:clrMapOvr>
  <p:transition advClick="0" advTm="5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629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54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57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showWhenStopped="0">
                <p:cTn id="11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R:\ANIMATIONS\PICTURES\backgrounds and bits\angry living.bmp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2" y="0"/>
            <a:ext cx="9144000" cy="6500834"/>
          </a:xfrm>
          <a:prstGeom prst="rect">
            <a:avLst/>
          </a:prstGeom>
          <a:noFill/>
        </p:spPr>
      </p:pic>
      <p:pic>
        <p:nvPicPr>
          <p:cNvPr id="16" name="Picture 15" descr="garden pea 1.bmp"/>
          <p:cNvPicPr>
            <a:picLocks noChangeAspect="1"/>
          </p:cNvPicPr>
          <p:nvPr/>
        </p:nvPicPr>
        <p:blipFill>
          <a:blip r:embed="rId4" cstate="print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 rot="869222" flipH="1">
            <a:off x="2300152" y="2503120"/>
            <a:ext cx="574768" cy="504823"/>
          </a:xfrm>
          <a:prstGeom prst="rect">
            <a:avLst/>
          </a:prstGeom>
        </p:spPr>
      </p:pic>
      <p:pic>
        <p:nvPicPr>
          <p:cNvPr id="15" name="Picture 2" descr="R:\ANIMATIONS\PICTURES\angrytoasterbrow.bmp"/>
          <p:cNvPicPr>
            <a:picLocks noChangeAspect="1" noChangeArrowheads="1"/>
          </p:cNvPicPr>
          <p:nvPr/>
        </p:nvPicPr>
        <p:blipFill>
          <a:blip r:embed="rId5" cstate="print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5143504" y="2500306"/>
            <a:ext cx="1643074" cy="1095383"/>
          </a:xfrm>
          <a:prstGeom prst="rect">
            <a:avLst/>
          </a:prstGeom>
          <a:noFill/>
        </p:spPr>
      </p:pic>
      <p:pic>
        <p:nvPicPr>
          <p:cNvPr id="14" name="Picture 13" descr="angrylightningbulb1.bmp"/>
          <p:cNvPicPr>
            <a:picLocks noChangeAspect="1"/>
          </p:cNvPicPr>
          <p:nvPr/>
        </p:nvPicPr>
        <p:blipFill>
          <a:blip r:embed="rId6" cstate="print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4000496" y="1928802"/>
            <a:ext cx="1643074" cy="1813190"/>
          </a:xfrm>
          <a:prstGeom prst="rect">
            <a:avLst/>
          </a:prstGeom>
        </p:spPr>
      </p:pic>
      <p:pic>
        <p:nvPicPr>
          <p:cNvPr id="12" name="Picture 2" descr="R:\ANIMATIONS\PICTURES\angrypotatohead1.bmp"/>
          <p:cNvPicPr>
            <a:picLocks noChangeAspect="1" noChangeArrowheads="1"/>
          </p:cNvPicPr>
          <p:nvPr/>
        </p:nvPicPr>
        <p:blipFill>
          <a:blip r:embed="rId7" cstate="print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794321" y="1857364"/>
            <a:ext cx="1563365" cy="1928826"/>
          </a:xfrm>
          <a:prstGeom prst="rect">
            <a:avLst/>
          </a:prstGeom>
          <a:noFill/>
        </p:spPr>
      </p:pic>
      <p:pic>
        <p:nvPicPr>
          <p:cNvPr id="11" name="Picture 2" descr="R:\ANIMATIONS\PICTURES\backgrounds and bits\angry living.bmp"/>
          <p:cNvPicPr>
            <a:picLocks noChangeAspect="1" noChangeArrowheads="1"/>
          </p:cNvPicPr>
          <p:nvPr/>
        </p:nvPicPr>
        <p:blipFill>
          <a:blip r:embed="rId8" cstate="print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 bwMode="auto">
          <a:xfrm>
            <a:off x="0" y="0"/>
            <a:ext cx="9144000" cy="6500833"/>
          </a:xfrm>
          <a:prstGeom prst="rect">
            <a:avLst/>
          </a:prstGeom>
          <a:noFill/>
        </p:spPr>
      </p:pic>
      <p:sp>
        <p:nvSpPr>
          <p:cNvPr id="3" name="Round Same Side Corner Rectangle 2"/>
          <p:cNvSpPr/>
          <p:nvPr/>
        </p:nvSpPr>
        <p:spPr>
          <a:xfrm>
            <a:off x="0" y="5929329"/>
            <a:ext cx="9144000" cy="928671"/>
          </a:xfrm>
          <a:prstGeom prst="round2SameRect">
            <a:avLst/>
          </a:prstGeom>
          <a:solidFill>
            <a:schemeClr val="bg1"/>
          </a:solidFill>
          <a:ln w="38100">
            <a:solidFill>
              <a:schemeClr val="bg2">
                <a:lumMod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3600" b="1" dirty="0">
                <a:solidFill>
                  <a:schemeClr val="bg2">
                    <a:lumMod val="10000"/>
                  </a:schemeClr>
                </a:solidFill>
              </a:rPr>
              <a:t>I hear someone.</a:t>
            </a:r>
          </a:p>
        </p:txBody>
      </p:sp>
      <p:pic>
        <p:nvPicPr>
          <p:cNvPr id="3075" name="Picture 3" descr="R:\ANIMATIONS\PICTURES\angrypotatohead.bmp"/>
          <p:cNvPicPr>
            <a:picLocks noChangeAspect="1" noChangeArrowheads="1"/>
          </p:cNvPicPr>
          <p:nvPr/>
        </p:nvPicPr>
        <p:blipFill>
          <a:blip r:embed="rId9" cstate="print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 bwMode="auto">
          <a:xfrm>
            <a:off x="-71470" y="1990014"/>
            <a:ext cx="2214544" cy="3725931"/>
          </a:xfrm>
          <a:prstGeom prst="rect">
            <a:avLst/>
          </a:prstGeom>
          <a:noFill/>
        </p:spPr>
      </p:pic>
      <p:pic>
        <p:nvPicPr>
          <p:cNvPr id="3074" name="Picture 2" descr="R:\ANIMATIONS\PICTURES\angrypotatohead1.bmp"/>
          <p:cNvPicPr>
            <a:picLocks noChangeAspect="1" noChangeArrowheads="1"/>
          </p:cNvPicPr>
          <p:nvPr/>
        </p:nvPicPr>
        <p:blipFill>
          <a:blip r:embed="rId10" cstate="print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 bwMode="auto">
          <a:xfrm>
            <a:off x="-71470" y="1990016"/>
            <a:ext cx="2214543" cy="3725928"/>
          </a:xfrm>
          <a:prstGeom prst="rect">
            <a:avLst/>
          </a:prstGeom>
          <a:noFill/>
        </p:spPr>
      </p:pic>
      <p:sp>
        <p:nvSpPr>
          <p:cNvPr id="7" name="Content Placeholder 4"/>
          <p:cNvSpPr>
            <a:spLocks noGrp="1"/>
          </p:cNvSpPr>
          <p:nvPr>
            <p:ph idx="1"/>
          </p:nvPr>
        </p:nvSpPr>
        <p:spPr>
          <a:xfrm>
            <a:off x="4286248" y="3929066"/>
            <a:ext cx="4857752" cy="1071570"/>
          </a:xfrm>
          <a:prstGeom prst="wedgeRoundRectCallout">
            <a:avLst>
              <a:gd name="adj1" fmla="val -86095"/>
              <a:gd name="adj2" fmla="val 18672"/>
              <a:gd name="adj3" fmla="val 16667"/>
            </a:avLst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4000" b="1" dirty="0" err="1">
                <a:solidFill>
                  <a:schemeClr val="bg2">
                    <a:lumMod val="10000"/>
                  </a:schemeClr>
                </a:solidFill>
              </a:rPr>
              <a:t>Ich</a:t>
            </a:r>
            <a:r>
              <a:rPr lang="en-GB" sz="4000" b="1" dirty="0">
                <a:solidFill>
                  <a:schemeClr val="bg2">
                    <a:lumMod val="10000"/>
                  </a:schemeClr>
                </a:solidFill>
              </a:rPr>
              <a:t> </a:t>
            </a:r>
            <a:r>
              <a:rPr lang="de-DE" sz="4000" b="1" dirty="0">
                <a:solidFill>
                  <a:schemeClr val="bg2">
                    <a:lumMod val="10000"/>
                  </a:schemeClr>
                </a:solidFill>
              </a:rPr>
              <a:t>höre</a:t>
            </a:r>
            <a:r>
              <a:rPr lang="en-GB" sz="4000" b="1" dirty="0">
                <a:solidFill>
                  <a:schemeClr val="bg2">
                    <a:lumMod val="10000"/>
                  </a:schemeClr>
                </a:solidFill>
              </a:rPr>
              <a:t> </a:t>
            </a:r>
            <a:r>
              <a:rPr lang="en-GB" sz="4000" b="1" dirty="0" err="1">
                <a:solidFill>
                  <a:schemeClr val="bg2">
                    <a:lumMod val="10000"/>
                  </a:schemeClr>
                </a:solidFill>
              </a:rPr>
              <a:t>jemanden</a:t>
            </a:r>
            <a:r>
              <a:rPr lang="en-GB" sz="4000" b="1" dirty="0">
                <a:solidFill>
                  <a:schemeClr val="bg2">
                    <a:lumMod val="10000"/>
                  </a:schemeClr>
                </a:solidFill>
              </a:rPr>
              <a:t>.</a:t>
            </a:r>
          </a:p>
        </p:txBody>
      </p:sp>
      <p:pic>
        <p:nvPicPr>
          <p:cNvPr id="13" name="Picture 12" descr="angryghostcloud3.bmp"/>
          <p:cNvPicPr>
            <a:picLocks noChangeAspect="1"/>
          </p:cNvPicPr>
          <p:nvPr/>
        </p:nvPicPr>
        <p:blipFill>
          <a:blip r:embed="rId11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schemeClr val="accent2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6000760" y="285728"/>
            <a:ext cx="2286016" cy="1844579"/>
          </a:xfrm>
          <a:prstGeom prst="rect">
            <a:avLst/>
          </a:prstGeom>
        </p:spPr>
      </p:pic>
      <p:pic>
        <p:nvPicPr>
          <p:cNvPr id="17" name="SecretBirthdayParty 2.wav">
            <a:hlinkClick r:id="" action="ppaction://media"/>
          </p:cNvPr>
          <p:cNvPicPr>
            <a:picLocks noRot="1" noChangeAspect="1"/>
          </p:cNvPicPr>
          <p:nvPr>
            <a:wavAudioFile r:embed="rId1" name="SecretBirthdayParty 2.wav"/>
          </p:nvPr>
        </p:nvPicPr>
        <p:blipFill>
          <a:blip r:embed="rId12" cstate="print"/>
          <a:stretch>
            <a:fillRect/>
          </a:stretch>
        </p:blipFill>
        <p:spPr>
          <a:xfrm>
            <a:off x="8839200" y="6553200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 advClick="0" advTm="5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684" fill="hold"/>
                                        <p:tgtEl>
                                          <p:spTgt spid="1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35" presetClass="emph" presetSubtype="0" repeatCount="600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8" dur="25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9" presetClass="emph" presetSubtype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10" dur="indefinite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11" dur="indefinite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showWhenStopped="0">
                <p:cTn id="12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7"/>
                </p:tgtEl>
              </p:cMediaNode>
            </p:audi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R:\ANIMATIONS\PICTURES\backgrounds and bits\angry living.bmp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2" y="0"/>
            <a:ext cx="9144000" cy="6500834"/>
          </a:xfrm>
          <a:prstGeom prst="rect">
            <a:avLst/>
          </a:prstGeom>
          <a:noFill/>
        </p:spPr>
      </p:pic>
      <p:pic>
        <p:nvPicPr>
          <p:cNvPr id="16" name="Picture 15" descr="garden pea 1.bmp"/>
          <p:cNvPicPr>
            <a:picLocks noChangeAspect="1"/>
          </p:cNvPicPr>
          <p:nvPr/>
        </p:nvPicPr>
        <p:blipFill>
          <a:blip r:embed="rId4" cstate="print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 rot="869222" flipH="1">
            <a:off x="2300152" y="2503120"/>
            <a:ext cx="574768" cy="504823"/>
          </a:xfrm>
          <a:prstGeom prst="rect">
            <a:avLst/>
          </a:prstGeom>
        </p:spPr>
      </p:pic>
      <p:pic>
        <p:nvPicPr>
          <p:cNvPr id="15" name="Picture 2" descr="R:\ANIMATIONS\PICTURES\angrytoasterbrow.bmp"/>
          <p:cNvPicPr>
            <a:picLocks noChangeAspect="1" noChangeArrowheads="1"/>
          </p:cNvPicPr>
          <p:nvPr/>
        </p:nvPicPr>
        <p:blipFill>
          <a:blip r:embed="rId5" cstate="print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5143504" y="2500306"/>
            <a:ext cx="1643074" cy="1095383"/>
          </a:xfrm>
          <a:prstGeom prst="rect">
            <a:avLst/>
          </a:prstGeom>
          <a:noFill/>
        </p:spPr>
      </p:pic>
      <p:pic>
        <p:nvPicPr>
          <p:cNvPr id="14" name="Picture 13" descr="angrylightningbulb1.bmp"/>
          <p:cNvPicPr>
            <a:picLocks noChangeAspect="1"/>
          </p:cNvPicPr>
          <p:nvPr/>
        </p:nvPicPr>
        <p:blipFill>
          <a:blip r:embed="rId6" cstate="print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4000496" y="1928802"/>
            <a:ext cx="1643074" cy="1813190"/>
          </a:xfrm>
          <a:prstGeom prst="rect">
            <a:avLst/>
          </a:prstGeom>
        </p:spPr>
      </p:pic>
      <p:pic>
        <p:nvPicPr>
          <p:cNvPr id="12" name="Picture 2" descr="R:\ANIMATIONS\PICTURES\angrypotatohead1.bmp"/>
          <p:cNvPicPr>
            <a:picLocks noChangeAspect="1" noChangeArrowheads="1"/>
          </p:cNvPicPr>
          <p:nvPr/>
        </p:nvPicPr>
        <p:blipFill>
          <a:blip r:embed="rId7" cstate="print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794321" y="1857364"/>
            <a:ext cx="1563365" cy="1928826"/>
          </a:xfrm>
          <a:prstGeom prst="rect">
            <a:avLst/>
          </a:prstGeom>
          <a:noFill/>
        </p:spPr>
      </p:pic>
      <p:pic>
        <p:nvPicPr>
          <p:cNvPr id="11" name="Picture 2" descr="R:\ANIMATIONS\PICTURES\backgrounds and bits\angry living.bmp"/>
          <p:cNvPicPr>
            <a:picLocks noChangeAspect="1" noChangeArrowheads="1"/>
          </p:cNvPicPr>
          <p:nvPr/>
        </p:nvPicPr>
        <p:blipFill>
          <a:blip r:embed="rId8" cstate="print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 bwMode="auto">
          <a:xfrm>
            <a:off x="0" y="0"/>
            <a:ext cx="9144000" cy="6500833"/>
          </a:xfrm>
          <a:prstGeom prst="rect">
            <a:avLst/>
          </a:prstGeom>
          <a:noFill/>
        </p:spPr>
      </p:pic>
      <p:pic>
        <p:nvPicPr>
          <p:cNvPr id="3075" name="Picture 3" descr="R:\ANIMATIONS\PICTURES\angrypotatohead.bmp"/>
          <p:cNvPicPr>
            <a:picLocks noChangeAspect="1" noChangeArrowheads="1"/>
          </p:cNvPicPr>
          <p:nvPr/>
        </p:nvPicPr>
        <p:blipFill>
          <a:blip r:embed="rId9" cstate="print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 bwMode="auto">
          <a:xfrm>
            <a:off x="-71470" y="1990014"/>
            <a:ext cx="2214544" cy="3725931"/>
          </a:xfrm>
          <a:prstGeom prst="rect">
            <a:avLst/>
          </a:prstGeom>
          <a:noFill/>
        </p:spPr>
      </p:pic>
      <p:pic>
        <p:nvPicPr>
          <p:cNvPr id="3074" name="Picture 2" descr="R:\ANIMATIONS\PICTURES\angrypotatohead1.bmp"/>
          <p:cNvPicPr>
            <a:picLocks noChangeAspect="1" noChangeArrowheads="1"/>
          </p:cNvPicPr>
          <p:nvPr/>
        </p:nvPicPr>
        <p:blipFill>
          <a:blip r:embed="rId10" cstate="print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 bwMode="auto">
          <a:xfrm>
            <a:off x="-71470" y="1990016"/>
            <a:ext cx="2214543" cy="3725928"/>
          </a:xfrm>
          <a:prstGeom prst="rect">
            <a:avLst/>
          </a:prstGeom>
          <a:noFill/>
        </p:spPr>
      </p:pic>
      <p:pic>
        <p:nvPicPr>
          <p:cNvPr id="13" name="Picture 12" descr="angryghostcloud3.bmp"/>
          <p:cNvPicPr>
            <a:picLocks noChangeAspect="1"/>
          </p:cNvPicPr>
          <p:nvPr/>
        </p:nvPicPr>
        <p:blipFill>
          <a:blip r:embed="rId11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schemeClr val="accent2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6000760" y="285728"/>
            <a:ext cx="2286016" cy="1844579"/>
          </a:xfrm>
          <a:prstGeom prst="rect">
            <a:avLst/>
          </a:prstGeom>
        </p:spPr>
      </p:pic>
      <p:sp>
        <p:nvSpPr>
          <p:cNvPr id="18" name="Round Same Side Corner Rectangle 17"/>
          <p:cNvSpPr/>
          <p:nvPr/>
        </p:nvSpPr>
        <p:spPr>
          <a:xfrm>
            <a:off x="0" y="5929329"/>
            <a:ext cx="9144000" cy="928671"/>
          </a:xfrm>
          <a:prstGeom prst="round2SameRect">
            <a:avLst/>
          </a:prstGeom>
          <a:solidFill>
            <a:schemeClr val="bg1"/>
          </a:solidFill>
          <a:ln w="38100">
            <a:solidFill>
              <a:schemeClr val="bg2">
                <a:lumMod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3600" b="1" dirty="0">
                <a:solidFill>
                  <a:schemeClr val="bg2">
                    <a:lumMod val="10000"/>
                  </a:schemeClr>
                </a:solidFill>
              </a:rPr>
              <a:t>Is anyone there?</a:t>
            </a:r>
          </a:p>
        </p:txBody>
      </p:sp>
      <p:sp>
        <p:nvSpPr>
          <p:cNvPr id="19" name="Content Placeholder 4"/>
          <p:cNvSpPr txBox="1">
            <a:spLocks/>
          </p:cNvSpPr>
          <p:nvPr/>
        </p:nvSpPr>
        <p:spPr>
          <a:xfrm>
            <a:off x="4286248" y="3929066"/>
            <a:ext cx="4429156" cy="1071570"/>
          </a:xfrm>
          <a:prstGeom prst="wedgeRoundRectCallout">
            <a:avLst>
              <a:gd name="adj1" fmla="val -86095"/>
              <a:gd name="adj2" fmla="val 18672"/>
              <a:gd name="adj3" fmla="val 16667"/>
            </a:avLst>
          </a:prstGeom>
          <a:solidFill>
            <a:schemeClr val="bg1"/>
          </a:solidFill>
          <a:ln w="38100" cap="flat" cmpd="sng" algn="ctr">
            <a:solidFill>
              <a:schemeClr val="tx1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Autofit/>
          </a:bodyPr>
          <a:lstStyle/>
          <a:p>
            <a:pPr marL="342900" marR="0" lvl="0" indent="-34290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en-GB" sz="4000" b="1" i="0" u="none" strike="noStrike" kern="1200" cap="none" spc="0" normalizeH="0" baseline="0" noProof="0" dirty="0" err="1">
                <a:ln>
                  <a:noFill/>
                </a:ln>
                <a:solidFill>
                  <a:schemeClr val="bg2">
                    <a:lumMod val="1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Ist</a:t>
            </a:r>
            <a:r>
              <a:rPr kumimoji="0" lang="en-GB" sz="4000" b="1" i="0" u="none" strike="noStrike" kern="1200" cap="none" spc="0" normalizeH="0" baseline="0" noProof="0" dirty="0">
                <a:ln>
                  <a:noFill/>
                </a:ln>
                <a:solidFill>
                  <a:schemeClr val="bg2">
                    <a:lumMod val="1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en-GB" sz="4000" b="1" i="0" u="none" strike="noStrike" kern="1200" cap="none" spc="0" normalizeH="0" baseline="0" noProof="0" dirty="0" err="1">
                <a:ln>
                  <a:noFill/>
                </a:ln>
                <a:solidFill>
                  <a:schemeClr val="bg2">
                    <a:lumMod val="1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da</a:t>
            </a:r>
            <a:r>
              <a:rPr kumimoji="0" lang="en-GB" sz="4000" b="1" i="0" u="none" strike="noStrike" kern="1200" cap="none" spc="0" normalizeH="0" baseline="0" noProof="0" dirty="0">
                <a:ln>
                  <a:noFill/>
                </a:ln>
                <a:solidFill>
                  <a:schemeClr val="bg2">
                    <a:lumMod val="1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en-GB" sz="4000" b="1" i="0" u="none" strike="noStrike" kern="1200" cap="none" spc="0" normalizeH="0" baseline="0" noProof="0" dirty="0" err="1">
                <a:ln>
                  <a:noFill/>
                </a:ln>
                <a:solidFill>
                  <a:schemeClr val="bg2">
                    <a:lumMod val="1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jemand</a:t>
            </a:r>
            <a:r>
              <a:rPr kumimoji="0" lang="en-GB" sz="4000" b="1" i="0" u="none" strike="noStrike" kern="1200" cap="none" spc="0" normalizeH="0" baseline="0" noProof="0" dirty="0">
                <a:ln>
                  <a:noFill/>
                </a:ln>
                <a:solidFill>
                  <a:schemeClr val="bg2">
                    <a:lumMod val="1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?</a:t>
            </a:r>
          </a:p>
        </p:txBody>
      </p:sp>
      <p:pic>
        <p:nvPicPr>
          <p:cNvPr id="17" name="SecretBirthdayParty 3.wav">
            <a:hlinkClick r:id="" action="ppaction://media"/>
          </p:cNvPr>
          <p:cNvPicPr>
            <a:picLocks noRot="1" noChangeAspect="1"/>
          </p:cNvPicPr>
          <p:nvPr>
            <a:wavAudioFile r:embed="rId1" name="SecretBirthdayParty 3.wav"/>
          </p:nvPr>
        </p:nvPicPr>
        <p:blipFill>
          <a:blip r:embed="rId12" cstate="print"/>
          <a:stretch>
            <a:fillRect/>
          </a:stretch>
        </p:blipFill>
        <p:spPr>
          <a:xfrm>
            <a:off x="8839200" y="6553200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 advClick="0" advTm="5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224" fill="hold"/>
                                        <p:tgtEl>
                                          <p:spTgt spid="1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35" presetClass="emph" presetSubtype="0" repeatCount="400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8" dur="25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9" presetClass="emph" presetSubtype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10" dur="indefinite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11" dur="indefinite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showWhenStopped="0">
                <p:cTn id="12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7"/>
                </p:tgtEl>
              </p:cMediaNode>
            </p:audi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R:\ANIMATIONS\PICTURES\backgrounds and bits\angry living.bmp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2" y="0"/>
            <a:ext cx="9144000" cy="6500834"/>
          </a:xfrm>
          <a:prstGeom prst="rect">
            <a:avLst/>
          </a:prstGeom>
          <a:noFill/>
        </p:spPr>
      </p:pic>
      <p:pic>
        <p:nvPicPr>
          <p:cNvPr id="16" name="Picture 15" descr="garden pea 1.bmp"/>
          <p:cNvPicPr>
            <a:picLocks noChangeAspect="1"/>
          </p:cNvPicPr>
          <p:nvPr/>
        </p:nvPicPr>
        <p:blipFill>
          <a:blip r:embed="rId4" cstate="print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 rot="869222" flipH="1">
            <a:off x="2300152" y="2503120"/>
            <a:ext cx="574768" cy="504823"/>
          </a:xfrm>
          <a:prstGeom prst="rect">
            <a:avLst/>
          </a:prstGeom>
        </p:spPr>
      </p:pic>
      <p:pic>
        <p:nvPicPr>
          <p:cNvPr id="15" name="Picture 2" descr="R:\ANIMATIONS\PICTURES\angrytoasterbrow.bmp"/>
          <p:cNvPicPr>
            <a:picLocks noChangeAspect="1" noChangeArrowheads="1"/>
          </p:cNvPicPr>
          <p:nvPr/>
        </p:nvPicPr>
        <p:blipFill>
          <a:blip r:embed="rId5" cstate="print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5143504" y="2500306"/>
            <a:ext cx="1643074" cy="1095383"/>
          </a:xfrm>
          <a:prstGeom prst="rect">
            <a:avLst/>
          </a:prstGeom>
          <a:noFill/>
        </p:spPr>
      </p:pic>
      <p:pic>
        <p:nvPicPr>
          <p:cNvPr id="14" name="Picture 13" descr="angrylightningbulb1.bmp"/>
          <p:cNvPicPr>
            <a:picLocks noChangeAspect="1"/>
          </p:cNvPicPr>
          <p:nvPr/>
        </p:nvPicPr>
        <p:blipFill>
          <a:blip r:embed="rId6" cstate="print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4000496" y="1928802"/>
            <a:ext cx="1643074" cy="1813190"/>
          </a:xfrm>
          <a:prstGeom prst="rect">
            <a:avLst/>
          </a:prstGeom>
        </p:spPr>
      </p:pic>
      <p:pic>
        <p:nvPicPr>
          <p:cNvPr id="12" name="Picture 2" descr="R:\ANIMATIONS\PICTURES\angrypotatohead1.bmp"/>
          <p:cNvPicPr>
            <a:picLocks noChangeAspect="1" noChangeArrowheads="1"/>
          </p:cNvPicPr>
          <p:nvPr/>
        </p:nvPicPr>
        <p:blipFill>
          <a:blip r:embed="rId7" cstate="print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794321" y="1857364"/>
            <a:ext cx="1563365" cy="1928826"/>
          </a:xfrm>
          <a:prstGeom prst="rect">
            <a:avLst/>
          </a:prstGeom>
          <a:noFill/>
        </p:spPr>
      </p:pic>
      <p:pic>
        <p:nvPicPr>
          <p:cNvPr id="11" name="Picture 2" descr="R:\ANIMATIONS\PICTURES\backgrounds and bits\angry living.bmp"/>
          <p:cNvPicPr>
            <a:picLocks noChangeAspect="1" noChangeArrowheads="1"/>
          </p:cNvPicPr>
          <p:nvPr/>
        </p:nvPicPr>
        <p:blipFill>
          <a:blip r:embed="rId8" cstate="print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 bwMode="auto">
          <a:xfrm>
            <a:off x="0" y="0"/>
            <a:ext cx="9144000" cy="6500833"/>
          </a:xfrm>
          <a:prstGeom prst="rect">
            <a:avLst/>
          </a:prstGeom>
          <a:noFill/>
        </p:spPr>
      </p:pic>
      <p:pic>
        <p:nvPicPr>
          <p:cNvPr id="3074" name="Picture 2" descr="R:\ANIMATIONS\PICTURES\angrypotatohead1.bmp"/>
          <p:cNvPicPr>
            <a:picLocks noChangeAspect="1" noChangeArrowheads="1"/>
          </p:cNvPicPr>
          <p:nvPr/>
        </p:nvPicPr>
        <p:blipFill>
          <a:blip r:embed="rId9" cstate="print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 bwMode="auto">
          <a:xfrm>
            <a:off x="-71470" y="1990016"/>
            <a:ext cx="2214543" cy="3725928"/>
          </a:xfrm>
          <a:prstGeom prst="rect">
            <a:avLst/>
          </a:prstGeom>
          <a:noFill/>
        </p:spPr>
      </p:pic>
      <p:pic>
        <p:nvPicPr>
          <p:cNvPr id="13" name="Picture 12" descr="angryghostcloud3.bmp"/>
          <p:cNvPicPr>
            <a:picLocks noChangeAspect="1"/>
          </p:cNvPicPr>
          <p:nvPr/>
        </p:nvPicPr>
        <p:blipFill>
          <a:blip r:embed="rId10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schemeClr val="accent2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6000760" y="285728"/>
            <a:ext cx="2286016" cy="1844579"/>
          </a:xfrm>
          <a:prstGeom prst="rect">
            <a:avLst/>
          </a:prstGeom>
        </p:spPr>
      </p:pic>
      <p:sp>
        <p:nvSpPr>
          <p:cNvPr id="18" name="Round Same Side Corner Rectangle 17"/>
          <p:cNvSpPr/>
          <p:nvPr/>
        </p:nvSpPr>
        <p:spPr>
          <a:xfrm>
            <a:off x="0" y="5929329"/>
            <a:ext cx="9144000" cy="928671"/>
          </a:xfrm>
          <a:prstGeom prst="round2SameRect">
            <a:avLst/>
          </a:prstGeom>
          <a:solidFill>
            <a:schemeClr val="bg1"/>
          </a:solidFill>
          <a:ln w="38100">
            <a:solidFill>
              <a:schemeClr val="bg2">
                <a:lumMod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342900" lvl="0" indent="-342900" algn="ctr">
              <a:defRPr/>
            </a:pPr>
            <a:r>
              <a:rPr lang="en-GB" sz="3600" b="1" dirty="0">
                <a:solidFill>
                  <a:schemeClr val="bg2">
                    <a:lumMod val="10000"/>
                  </a:schemeClr>
                </a:solidFill>
              </a:rPr>
              <a:t>NO. No-one is here.</a:t>
            </a:r>
          </a:p>
        </p:txBody>
      </p:sp>
      <p:sp>
        <p:nvSpPr>
          <p:cNvPr id="19" name="Content Placeholder 4"/>
          <p:cNvSpPr txBox="1">
            <a:spLocks/>
          </p:cNvSpPr>
          <p:nvPr/>
        </p:nvSpPr>
        <p:spPr>
          <a:xfrm>
            <a:off x="4286248" y="3929066"/>
            <a:ext cx="4429156" cy="1071570"/>
          </a:xfrm>
          <a:prstGeom prst="wedgeRoundRectCallout">
            <a:avLst>
              <a:gd name="adj1" fmla="val -60719"/>
              <a:gd name="adj2" fmla="val -153771"/>
              <a:gd name="adj3" fmla="val 16667"/>
            </a:avLst>
          </a:prstGeom>
          <a:solidFill>
            <a:schemeClr val="bg1"/>
          </a:solidFill>
          <a:ln w="38100" cap="flat" cmpd="sng" algn="ctr">
            <a:solidFill>
              <a:schemeClr val="tx1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Autofit/>
          </a:bodyPr>
          <a:lstStyle/>
          <a:p>
            <a:pPr marL="342900" marR="0" lvl="0" indent="-34290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en-GB" sz="4000" b="1" i="0" u="none" strike="noStrike" kern="1200" cap="none" spc="0" normalizeH="0" baseline="0" noProof="0" dirty="0">
                <a:ln>
                  <a:noFill/>
                </a:ln>
                <a:solidFill>
                  <a:schemeClr val="bg2">
                    <a:lumMod val="1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NEIN. Es </a:t>
            </a:r>
            <a:r>
              <a:rPr kumimoji="0" lang="en-GB" sz="4000" b="1" i="0" u="none" strike="noStrike" kern="1200" cap="none" spc="0" normalizeH="0" baseline="0" noProof="0" dirty="0" err="1">
                <a:ln>
                  <a:noFill/>
                </a:ln>
                <a:solidFill>
                  <a:schemeClr val="bg2">
                    <a:lumMod val="1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ist</a:t>
            </a:r>
            <a:r>
              <a:rPr kumimoji="0" lang="en-GB" sz="4000" b="1" i="0" u="none" strike="noStrike" kern="1200" cap="none" spc="0" normalizeH="0" baseline="0" noProof="0" dirty="0">
                <a:ln>
                  <a:noFill/>
                </a:ln>
                <a:solidFill>
                  <a:schemeClr val="bg2">
                    <a:lumMod val="1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en-GB" sz="4000" b="1" i="0" u="none" strike="noStrike" kern="1200" cap="none" spc="0" normalizeH="0" baseline="0" noProof="0" dirty="0" err="1">
                <a:ln>
                  <a:noFill/>
                </a:ln>
                <a:solidFill>
                  <a:schemeClr val="bg2">
                    <a:lumMod val="1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niemand</a:t>
            </a:r>
            <a:r>
              <a:rPr kumimoji="0" lang="en-GB" sz="4000" b="1" i="0" u="none" strike="noStrike" kern="1200" cap="none" spc="0" normalizeH="0" noProof="0" dirty="0">
                <a:ln>
                  <a:noFill/>
                </a:ln>
                <a:solidFill>
                  <a:schemeClr val="bg2">
                    <a:lumMod val="1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en-GB" sz="4000" b="1" i="0" u="none" strike="noStrike" kern="1200" cap="none" spc="0" normalizeH="0" noProof="0" dirty="0" err="1">
                <a:ln>
                  <a:noFill/>
                </a:ln>
                <a:solidFill>
                  <a:schemeClr val="bg2">
                    <a:lumMod val="1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hier</a:t>
            </a:r>
            <a:r>
              <a:rPr kumimoji="0" lang="en-GB" sz="4000" b="1" i="0" u="none" strike="noStrike" kern="1200" cap="none" spc="0" normalizeH="0" baseline="0" noProof="0" dirty="0">
                <a:ln>
                  <a:noFill/>
                </a:ln>
                <a:solidFill>
                  <a:schemeClr val="bg2">
                    <a:lumMod val="1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</a:p>
        </p:txBody>
      </p:sp>
      <p:pic>
        <p:nvPicPr>
          <p:cNvPr id="17" name="SecretBirthdayParty 4.wav">
            <a:hlinkClick r:id="" action="ppaction://media"/>
          </p:cNvPr>
          <p:cNvPicPr>
            <a:picLocks noRot="1" noChangeAspect="1"/>
          </p:cNvPicPr>
          <p:nvPr>
            <a:wavAudioFile r:embed="rId1" name="SecretBirthdayParty 4.wav"/>
          </p:nvPr>
        </p:nvPicPr>
        <p:blipFill>
          <a:blip r:embed="rId11" cstate="print"/>
          <a:stretch>
            <a:fillRect/>
          </a:stretch>
        </p:blipFill>
        <p:spPr>
          <a:xfrm>
            <a:off x="8839200" y="6553200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 advClick="0" advTm="5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675" fill="hold"/>
                                        <p:tgtEl>
                                          <p:spTgt spid="1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9" presetClass="emph" presetSubtype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8" dur="indefinite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9" dur="indefinite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showWhenStopped="0">
                <p:cTn id="10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7"/>
                </p:tgtEl>
              </p:cMediaNode>
            </p:audio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R:\ANIMATIONS\PICTURES\backgrounds and bits\angry living.bmp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2" y="0"/>
            <a:ext cx="9144000" cy="6500834"/>
          </a:xfrm>
          <a:prstGeom prst="rect">
            <a:avLst/>
          </a:prstGeom>
          <a:noFill/>
        </p:spPr>
      </p:pic>
      <p:pic>
        <p:nvPicPr>
          <p:cNvPr id="16" name="Picture 15" descr="garden pea 1.bmp"/>
          <p:cNvPicPr>
            <a:picLocks noChangeAspect="1"/>
          </p:cNvPicPr>
          <p:nvPr/>
        </p:nvPicPr>
        <p:blipFill>
          <a:blip r:embed="rId4" cstate="print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 rot="869222" flipH="1">
            <a:off x="2300152" y="2503120"/>
            <a:ext cx="574768" cy="504823"/>
          </a:xfrm>
          <a:prstGeom prst="rect">
            <a:avLst/>
          </a:prstGeom>
        </p:spPr>
      </p:pic>
      <p:pic>
        <p:nvPicPr>
          <p:cNvPr id="15" name="Picture 2" descr="R:\ANIMATIONS\PICTURES\angrytoasterbrow.bmp"/>
          <p:cNvPicPr>
            <a:picLocks noChangeAspect="1" noChangeArrowheads="1"/>
          </p:cNvPicPr>
          <p:nvPr/>
        </p:nvPicPr>
        <p:blipFill>
          <a:blip r:embed="rId5" cstate="print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5143504" y="2500306"/>
            <a:ext cx="1643074" cy="1095383"/>
          </a:xfrm>
          <a:prstGeom prst="rect">
            <a:avLst/>
          </a:prstGeom>
          <a:noFill/>
        </p:spPr>
      </p:pic>
      <p:pic>
        <p:nvPicPr>
          <p:cNvPr id="14" name="Picture 13" descr="angrylightningbulb1.bmp"/>
          <p:cNvPicPr>
            <a:picLocks noChangeAspect="1"/>
          </p:cNvPicPr>
          <p:nvPr/>
        </p:nvPicPr>
        <p:blipFill>
          <a:blip r:embed="rId6" cstate="print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4000496" y="1928802"/>
            <a:ext cx="1643074" cy="1813190"/>
          </a:xfrm>
          <a:prstGeom prst="rect">
            <a:avLst/>
          </a:prstGeom>
        </p:spPr>
      </p:pic>
      <p:pic>
        <p:nvPicPr>
          <p:cNvPr id="12" name="Picture 2" descr="R:\ANIMATIONS\PICTURES\angrypotatohead1.bmp"/>
          <p:cNvPicPr>
            <a:picLocks noChangeAspect="1" noChangeArrowheads="1"/>
          </p:cNvPicPr>
          <p:nvPr/>
        </p:nvPicPr>
        <p:blipFill>
          <a:blip r:embed="rId7" cstate="print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794321" y="1857364"/>
            <a:ext cx="1563365" cy="1928826"/>
          </a:xfrm>
          <a:prstGeom prst="rect">
            <a:avLst/>
          </a:prstGeom>
          <a:noFill/>
        </p:spPr>
      </p:pic>
      <p:pic>
        <p:nvPicPr>
          <p:cNvPr id="11" name="Picture 2" descr="R:\ANIMATIONS\PICTURES\backgrounds and bits\angry living.bmp"/>
          <p:cNvPicPr>
            <a:picLocks noChangeAspect="1" noChangeArrowheads="1"/>
          </p:cNvPicPr>
          <p:nvPr/>
        </p:nvPicPr>
        <p:blipFill>
          <a:blip r:embed="rId8" cstate="print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 bwMode="auto">
          <a:xfrm>
            <a:off x="0" y="0"/>
            <a:ext cx="9144000" cy="6500833"/>
          </a:xfrm>
          <a:prstGeom prst="rect">
            <a:avLst/>
          </a:prstGeom>
          <a:noFill/>
        </p:spPr>
      </p:pic>
      <p:pic>
        <p:nvPicPr>
          <p:cNvPr id="21" name="Picture 2" descr="R:\ANIMATIONS\PICTURES\angrypotatohead1.bmp"/>
          <p:cNvPicPr>
            <a:picLocks noChangeAspect="1" noChangeArrowheads="1"/>
          </p:cNvPicPr>
          <p:nvPr/>
        </p:nvPicPr>
        <p:blipFill>
          <a:blip r:embed="rId9" cstate="print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 bwMode="auto">
          <a:xfrm>
            <a:off x="3143240" y="1714488"/>
            <a:ext cx="1285884" cy="2163476"/>
          </a:xfrm>
          <a:prstGeom prst="rect">
            <a:avLst/>
          </a:prstGeom>
          <a:noFill/>
        </p:spPr>
      </p:pic>
      <p:pic>
        <p:nvPicPr>
          <p:cNvPr id="22" name="Picture 2" descr="R:\ANIMATIONS\PICTURES\backgrounds and bits\angry living.bmp"/>
          <p:cNvPicPr>
            <a:picLocks noChangeAspect="1" noChangeArrowheads="1"/>
          </p:cNvPicPr>
          <p:nvPr/>
        </p:nvPicPr>
        <p:blipFill>
          <a:blip r:embed="rId10" cstate="print">
            <a:clrChange>
              <a:clrFrom>
                <a:srgbClr val="FF80FF"/>
              </a:clrFrom>
              <a:clrTo>
                <a:srgbClr val="FF80FF">
                  <a:alpha val="0"/>
                </a:srgbClr>
              </a:clrTo>
            </a:clrChange>
          </a:blip>
          <a:stretch>
            <a:fillRect/>
          </a:stretch>
        </p:blipFill>
        <p:spPr bwMode="auto">
          <a:xfrm>
            <a:off x="0" y="0"/>
            <a:ext cx="9144000" cy="6500834"/>
          </a:xfrm>
          <a:prstGeom prst="rect">
            <a:avLst/>
          </a:prstGeom>
          <a:noFill/>
        </p:spPr>
      </p:pic>
      <p:pic>
        <p:nvPicPr>
          <p:cNvPr id="17" name="Picture 3" descr="R:\ANIMATIONS\PICTURES\angrypotatohead.bmp"/>
          <p:cNvPicPr>
            <a:picLocks noChangeAspect="1" noChangeArrowheads="1"/>
          </p:cNvPicPr>
          <p:nvPr/>
        </p:nvPicPr>
        <p:blipFill>
          <a:blip r:embed="rId11" cstate="print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 bwMode="auto">
          <a:xfrm>
            <a:off x="-71470" y="1989085"/>
            <a:ext cx="2214544" cy="3725931"/>
          </a:xfrm>
          <a:prstGeom prst="rect">
            <a:avLst/>
          </a:prstGeom>
          <a:noFill/>
        </p:spPr>
      </p:pic>
      <p:pic>
        <p:nvPicPr>
          <p:cNvPr id="3074" name="Picture 2" descr="R:\ANIMATIONS\PICTURES\angrypotatohead1.bmp"/>
          <p:cNvPicPr>
            <a:picLocks noChangeAspect="1" noChangeArrowheads="1"/>
          </p:cNvPicPr>
          <p:nvPr/>
        </p:nvPicPr>
        <p:blipFill>
          <a:blip r:embed="rId9" cstate="print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 bwMode="auto">
          <a:xfrm>
            <a:off x="-71470" y="1990016"/>
            <a:ext cx="2214543" cy="3725928"/>
          </a:xfrm>
          <a:prstGeom prst="rect">
            <a:avLst/>
          </a:prstGeom>
          <a:noFill/>
        </p:spPr>
      </p:pic>
      <p:pic>
        <p:nvPicPr>
          <p:cNvPr id="13" name="Picture 12" descr="angryghostcloud3.bmp"/>
          <p:cNvPicPr>
            <a:picLocks noChangeAspect="1"/>
          </p:cNvPicPr>
          <p:nvPr/>
        </p:nvPicPr>
        <p:blipFill>
          <a:blip r:embed="rId1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schemeClr val="accent2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6000760" y="285728"/>
            <a:ext cx="2286016" cy="1844579"/>
          </a:xfrm>
          <a:prstGeom prst="rect">
            <a:avLst/>
          </a:prstGeom>
        </p:spPr>
      </p:pic>
      <p:sp>
        <p:nvSpPr>
          <p:cNvPr id="18" name="Round Same Side Corner Rectangle 17"/>
          <p:cNvSpPr/>
          <p:nvPr/>
        </p:nvSpPr>
        <p:spPr>
          <a:xfrm>
            <a:off x="0" y="5929329"/>
            <a:ext cx="9144000" cy="928671"/>
          </a:xfrm>
          <a:prstGeom prst="round2SameRect">
            <a:avLst/>
          </a:prstGeom>
          <a:solidFill>
            <a:schemeClr val="bg1"/>
          </a:solidFill>
          <a:ln w="38100">
            <a:solidFill>
              <a:schemeClr val="bg2">
                <a:lumMod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342900" lvl="0" indent="-342900" algn="ctr">
              <a:defRPr/>
            </a:pPr>
            <a:r>
              <a:rPr lang="en-GB" sz="3600" b="1" dirty="0">
                <a:solidFill>
                  <a:schemeClr val="bg2">
                    <a:lumMod val="10000"/>
                  </a:schemeClr>
                </a:solidFill>
              </a:rPr>
              <a:t>OK.</a:t>
            </a:r>
          </a:p>
        </p:txBody>
      </p:sp>
      <p:sp>
        <p:nvSpPr>
          <p:cNvPr id="19" name="Content Placeholder 4"/>
          <p:cNvSpPr txBox="1">
            <a:spLocks/>
          </p:cNvSpPr>
          <p:nvPr/>
        </p:nvSpPr>
        <p:spPr>
          <a:xfrm>
            <a:off x="4286248" y="3929066"/>
            <a:ext cx="3071834" cy="1071570"/>
          </a:xfrm>
          <a:prstGeom prst="wedgeRoundRectCallout">
            <a:avLst>
              <a:gd name="adj1" fmla="val -114872"/>
              <a:gd name="adj2" fmla="val -7994"/>
              <a:gd name="adj3" fmla="val 16667"/>
            </a:avLst>
          </a:prstGeom>
          <a:solidFill>
            <a:schemeClr val="bg1"/>
          </a:solidFill>
          <a:ln w="38100" cap="flat" cmpd="sng" algn="ctr">
            <a:solidFill>
              <a:schemeClr val="tx1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Autofit/>
          </a:bodyPr>
          <a:lstStyle/>
          <a:p>
            <a:pPr marL="342900" marR="0" lvl="0" indent="-34290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en-GB" sz="4000" b="1" i="0" u="none" strike="noStrike" kern="1200" cap="none" spc="0" normalizeH="0" baseline="0" noProof="0" dirty="0">
                <a:ln>
                  <a:noFill/>
                </a:ln>
                <a:solidFill>
                  <a:schemeClr val="bg2">
                    <a:lumMod val="1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Ok.</a:t>
            </a:r>
          </a:p>
        </p:txBody>
      </p:sp>
      <p:pic>
        <p:nvPicPr>
          <p:cNvPr id="23" name="Picture 2" descr="R:\ANIMATIONS\PICTURES\angrypotatohead1.bmp"/>
          <p:cNvPicPr>
            <a:picLocks noChangeAspect="1" noChangeArrowheads="1"/>
          </p:cNvPicPr>
          <p:nvPr/>
        </p:nvPicPr>
        <p:blipFill>
          <a:blip r:embed="rId13" cstate="print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 bwMode="auto">
          <a:xfrm>
            <a:off x="3152222" y="1714488"/>
            <a:ext cx="1267919" cy="2163476"/>
          </a:xfrm>
          <a:prstGeom prst="rect">
            <a:avLst/>
          </a:prstGeom>
          <a:noFill/>
        </p:spPr>
      </p:pic>
      <p:pic>
        <p:nvPicPr>
          <p:cNvPr id="20" name="SecretBirthdayParty 5.wav">
            <a:hlinkClick r:id="" action="ppaction://media"/>
          </p:cNvPr>
          <p:cNvPicPr>
            <a:picLocks noRot="1" noChangeAspect="1"/>
          </p:cNvPicPr>
          <p:nvPr>
            <a:wavAudioFile r:embed="rId1" name="SecretBirthdayParty 5.wav"/>
          </p:nvPr>
        </p:nvPicPr>
        <p:blipFill>
          <a:blip r:embed="rId14" cstate="print"/>
          <a:stretch>
            <a:fillRect/>
          </a:stretch>
        </p:blipFill>
        <p:spPr>
          <a:xfrm>
            <a:off x="8839200" y="6553200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 advClick="0" advTm="5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466" fill="hold"/>
                                        <p:tgtEl>
                                          <p:spTgt spid="2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9" presetClass="emph" presetSubtype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8" dur="indefinite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9" dur="indefinite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35" presetClass="emph" presetSubtype="0" repeatCount="2000" fill="hold" nodeType="withEffect">
                                  <p:stCondLst>
                                    <p:cond delay="90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1" dur="55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" presetID="2" presetClass="exit" presetSubtype="8" fill="hold" nodeType="withEffect">
                                  <p:stCondLst>
                                    <p:cond delay="190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3" dur="2000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0-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2000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10" presetClass="exit" presetSubtype="0" fill="hold" grpId="0" nodeType="withEffect">
                                  <p:stCondLst>
                                    <p:cond delay="19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" dur="2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xit" presetSubtype="0" fill="hold" nodeType="withEffect">
                                  <p:stCondLst>
                                    <p:cond delay="19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3900"/>
                            </p:stCondLst>
                            <p:childTnLst>
                              <p:par>
                                <p:cTn id="22" presetID="2" presetClass="entr" presetSubtype="8" fill="hold" nodeType="after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1" presetClass="exit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5400"/>
                            </p:stCondLst>
                            <p:childTnLst>
                              <p:par>
                                <p:cTn id="29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0" presetClass="path" presetSubtype="0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animMotion origin="layout" path="M -2.5E-6 1.11111E-6 C 0.00729 -0.07037 -0.00191 -0.17014 0.00834 -0.22847 C 0.01563 -0.26968 0.03611 -0.29769 0.05 -0.30903 C 0.07292 -0.29954 0.08872 -0.31713 0.09584 -0.24861 C 0.09757 -0.19259 0.10209 -0.13727 0.10209 -0.08079 " pathEditMode="relative" rAng="0" ptsTypes="ffffA">
                                      <p:cBhvr>
                                        <p:cTn id="32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000" y="-159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showWhenStopped="0">
                <p:cTn id="33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0"/>
                </p:tgtEl>
              </p:cMediaNode>
            </p:audio>
          </p:childTnLst>
        </p:cTn>
      </p:par>
    </p:tnLst>
    <p:bldLst>
      <p:bldP spid="19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R:\ANIMATIONS\PICTURES\backgrounds and bits\angry living.bmp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2" y="0"/>
            <a:ext cx="9144000" cy="6500834"/>
          </a:xfrm>
          <a:prstGeom prst="rect">
            <a:avLst/>
          </a:prstGeom>
          <a:noFill/>
        </p:spPr>
      </p:pic>
      <p:pic>
        <p:nvPicPr>
          <p:cNvPr id="16" name="Picture 15" descr="garden pea 1.bmp"/>
          <p:cNvPicPr>
            <a:picLocks noChangeAspect="1"/>
          </p:cNvPicPr>
          <p:nvPr/>
        </p:nvPicPr>
        <p:blipFill>
          <a:blip r:embed="rId5" cstate="print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 rot="869222" flipH="1">
            <a:off x="2300152" y="2503120"/>
            <a:ext cx="574768" cy="504823"/>
          </a:xfrm>
          <a:prstGeom prst="rect">
            <a:avLst/>
          </a:prstGeom>
        </p:spPr>
      </p:pic>
      <p:pic>
        <p:nvPicPr>
          <p:cNvPr id="15" name="Picture 2" descr="R:\ANIMATIONS\PICTURES\angrytoasterbrow.bmp"/>
          <p:cNvPicPr>
            <a:picLocks noChangeAspect="1" noChangeArrowheads="1"/>
          </p:cNvPicPr>
          <p:nvPr/>
        </p:nvPicPr>
        <p:blipFill>
          <a:blip r:embed="rId6" cstate="print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5143504" y="2500306"/>
            <a:ext cx="1643074" cy="1095383"/>
          </a:xfrm>
          <a:prstGeom prst="rect">
            <a:avLst/>
          </a:prstGeom>
          <a:noFill/>
        </p:spPr>
      </p:pic>
      <p:pic>
        <p:nvPicPr>
          <p:cNvPr id="14" name="Picture 13" descr="angrylightningbulb1.bmp"/>
          <p:cNvPicPr>
            <a:picLocks noChangeAspect="1"/>
          </p:cNvPicPr>
          <p:nvPr/>
        </p:nvPicPr>
        <p:blipFill>
          <a:blip r:embed="rId7" cstate="print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4000496" y="1928802"/>
            <a:ext cx="1643074" cy="1813190"/>
          </a:xfrm>
          <a:prstGeom prst="rect">
            <a:avLst/>
          </a:prstGeom>
        </p:spPr>
      </p:pic>
      <p:pic>
        <p:nvPicPr>
          <p:cNvPr id="12" name="Picture 2" descr="R:\ANIMATIONS\PICTURES\angrypotatohead1.bmp"/>
          <p:cNvPicPr>
            <a:picLocks noChangeAspect="1" noChangeArrowheads="1"/>
          </p:cNvPicPr>
          <p:nvPr/>
        </p:nvPicPr>
        <p:blipFill>
          <a:blip r:embed="rId8" cstate="print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794321" y="1857364"/>
            <a:ext cx="1563365" cy="1928826"/>
          </a:xfrm>
          <a:prstGeom prst="rect">
            <a:avLst/>
          </a:prstGeom>
          <a:noFill/>
        </p:spPr>
      </p:pic>
      <p:pic>
        <p:nvPicPr>
          <p:cNvPr id="11" name="Picture 2" descr="R:\ANIMATIONS\PICTURES\backgrounds and bits\angry living.bmp"/>
          <p:cNvPicPr>
            <a:picLocks noChangeAspect="1" noChangeArrowheads="1"/>
          </p:cNvPicPr>
          <p:nvPr/>
        </p:nvPicPr>
        <p:blipFill>
          <a:blip r:embed="rId9" cstate="print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 bwMode="auto">
          <a:xfrm>
            <a:off x="0" y="0"/>
            <a:ext cx="9144000" cy="6500833"/>
          </a:xfrm>
          <a:prstGeom prst="rect">
            <a:avLst/>
          </a:prstGeom>
          <a:noFill/>
        </p:spPr>
      </p:pic>
      <p:pic>
        <p:nvPicPr>
          <p:cNvPr id="13" name="Picture 12" descr="angryghostcloud3.bmp"/>
          <p:cNvPicPr>
            <a:picLocks noChangeAspect="1"/>
          </p:cNvPicPr>
          <p:nvPr/>
        </p:nvPicPr>
        <p:blipFill>
          <a:blip r:embed="rId10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schemeClr val="accent2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6000760" y="285728"/>
            <a:ext cx="2286016" cy="1844579"/>
          </a:xfrm>
          <a:prstGeom prst="rect">
            <a:avLst/>
          </a:prstGeom>
        </p:spPr>
      </p:pic>
      <p:sp>
        <p:nvSpPr>
          <p:cNvPr id="18" name="Round Same Side Corner Rectangle 17"/>
          <p:cNvSpPr/>
          <p:nvPr/>
        </p:nvSpPr>
        <p:spPr>
          <a:xfrm>
            <a:off x="0" y="5929329"/>
            <a:ext cx="9144000" cy="928671"/>
          </a:xfrm>
          <a:prstGeom prst="round2SameRect">
            <a:avLst/>
          </a:prstGeom>
          <a:solidFill>
            <a:schemeClr val="bg1"/>
          </a:solidFill>
          <a:ln w="38100">
            <a:solidFill>
              <a:schemeClr val="bg2">
                <a:lumMod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342900" lvl="0" indent="-342900" algn="ctr">
              <a:defRPr/>
            </a:pPr>
            <a:r>
              <a:rPr lang="en-GB" sz="3600" b="1" dirty="0">
                <a:solidFill>
                  <a:schemeClr val="bg2">
                    <a:lumMod val="10000"/>
                  </a:schemeClr>
                </a:solidFill>
              </a:rPr>
              <a:t>Hey. Everyone’s here! What are you doing?</a:t>
            </a:r>
          </a:p>
        </p:txBody>
      </p:sp>
      <p:sp>
        <p:nvSpPr>
          <p:cNvPr id="19" name="Content Placeholder 4"/>
          <p:cNvSpPr txBox="1">
            <a:spLocks/>
          </p:cNvSpPr>
          <p:nvPr/>
        </p:nvSpPr>
        <p:spPr>
          <a:xfrm>
            <a:off x="1857356" y="3929066"/>
            <a:ext cx="5500726" cy="1428760"/>
          </a:xfrm>
          <a:prstGeom prst="wedgeRoundRectCallout">
            <a:avLst>
              <a:gd name="adj1" fmla="val -9072"/>
              <a:gd name="adj2" fmla="val -143185"/>
              <a:gd name="adj3" fmla="val 16667"/>
            </a:avLst>
          </a:prstGeom>
          <a:solidFill>
            <a:schemeClr val="bg1"/>
          </a:solidFill>
          <a:ln w="38100" cap="flat" cmpd="sng" algn="ctr">
            <a:solidFill>
              <a:schemeClr val="tx1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Autofit/>
          </a:bodyPr>
          <a:lstStyle/>
          <a:p>
            <a:pPr marL="342900" marR="0" lvl="0" indent="-34290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en-GB" sz="4000" b="1" i="0" u="none" strike="noStrike" kern="1200" cap="none" spc="0" normalizeH="0" baseline="0" noProof="0" dirty="0">
                <a:ln>
                  <a:noFill/>
                </a:ln>
                <a:solidFill>
                  <a:schemeClr val="bg2">
                    <a:lumMod val="1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Hey. </a:t>
            </a:r>
            <a:r>
              <a:rPr lang="en-GB" sz="4000" b="1" dirty="0" err="1">
                <a:solidFill>
                  <a:schemeClr val="bg2">
                    <a:lumMod val="10000"/>
                  </a:schemeClr>
                </a:solidFill>
              </a:rPr>
              <a:t>Alle</a:t>
            </a:r>
            <a:r>
              <a:rPr lang="en-GB" sz="4000" b="1" dirty="0">
                <a:solidFill>
                  <a:schemeClr val="bg2">
                    <a:lumMod val="10000"/>
                  </a:schemeClr>
                </a:solidFill>
              </a:rPr>
              <a:t> </a:t>
            </a:r>
            <a:r>
              <a:rPr lang="en-GB" sz="4000" b="1" dirty="0" err="1">
                <a:solidFill>
                  <a:schemeClr val="bg2">
                    <a:lumMod val="10000"/>
                  </a:schemeClr>
                </a:solidFill>
              </a:rPr>
              <a:t>sind</a:t>
            </a:r>
            <a:r>
              <a:rPr lang="en-GB" sz="4000" b="1" dirty="0">
                <a:solidFill>
                  <a:schemeClr val="bg2">
                    <a:lumMod val="10000"/>
                  </a:schemeClr>
                </a:solidFill>
              </a:rPr>
              <a:t> </a:t>
            </a:r>
            <a:r>
              <a:rPr kumimoji="0" lang="en-GB" sz="4000" b="1" i="0" u="none" strike="noStrike" kern="1200" cap="none" spc="0" normalizeH="0" baseline="0" noProof="0" dirty="0" err="1">
                <a:ln>
                  <a:noFill/>
                </a:ln>
                <a:solidFill>
                  <a:schemeClr val="bg2">
                    <a:lumMod val="1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hier</a:t>
            </a:r>
            <a:r>
              <a:rPr kumimoji="0" lang="en-GB" sz="4000" b="1" i="0" u="none" strike="noStrike" kern="1200" cap="none" spc="0" normalizeH="0" baseline="0" noProof="0" dirty="0">
                <a:ln>
                  <a:noFill/>
                </a:ln>
                <a:solidFill>
                  <a:schemeClr val="bg2">
                    <a:lumMod val="1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! Was </a:t>
            </a:r>
            <a:r>
              <a:rPr kumimoji="0" lang="en-GB" sz="4000" b="1" i="0" u="none" strike="noStrike" kern="1200" cap="none" spc="0" normalizeH="0" baseline="0" noProof="0" dirty="0" err="1">
                <a:ln>
                  <a:noFill/>
                </a:ln>
                <a:solidFill>
                  <a:schemeClr val="bg2">
                    <a:lumMod val="1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macht</a:t>
            </a:r>
            <a:r>
              <a:rPr kumimoji="0" lang="en-GB" sz="4000" b="1" i="0" u="none" strike="noStrike" kern="1200" cap="none" spc="0" normalizeH="0" baseline="0" noProof="0" dirty="0">
                <a:ln>
                  <a:noFill/>
                </a:ln>
                <a:solidFill>
                  <a:schemeClr val="bg2">
                    <a:lumMod val="1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en-GB" sz="4000" b="1" i="0" u="none" strike="noStrike" kern="1200" cap="none" spc="0" normalizeH="0" baseline="0" noProof="0" dirty="0" err="1">
                <a:ln>
                  <a:noFill/>
                </a:ln>
                <a:solidFill>
                  <a:schemeClr val="bg2">
                    <a:lumMod val="1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ihr</a:t>
            </a:r>
            <a:r>
              <a:rPr kumimoji="0" lang="en-GB" sz="4000" b="1" i="0" u="none" strike="noStrike" kern="1200" cap="none" spc="0" normalizeH="0" baseline="0" noProof="0" dirty="0">
                <a:ln>
                  <a:noFill/>
                </a:ln>
                <a:solidFill>
                  <a:schemeClr val="bg2">
                    <a:lumMod val="1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?</a:t>
            </a:r>
          </a:p>
        </p:txBody>
      </p:sp>
      <p:pic>
        <p:nvPicPr>
          <p:cNvPr id="20" name="Picture 2" descr="R:\ANIMATIONS\PICTURES\angrypotatohead1.bmp"/>
          <p:cNvPicPr>
            <a:picLocks noChangeAspect="1" noChangeArrowheads="1"/>
          </p:cNvPicPr>
          <p:nvPr/>
        </p:nvPicPr>
        <p:blipFill>
          <a:blip r:embed="rId11" cstate="print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 bwMode="auto">
          <a:xfrm>
            <a:off x="4071934" y="1142984"/>
            <a:ext cx="1267919" cy="2163476"/>
          </a:xfrm>
          <a:prstGeom prst="rect">
            <a:avLst/>
          </a:prstGeom>
          <a:noFill/>
        </p:spPr>
      </p:pic>
      <p:pic>
        <p:nvPicPr>
          <p:cNvPr id="17" name="SecretBirthdayParty 6.wav">
            <a:hlinkClick r:id="" action="ppaction://media"/>
          </p:cNvPr>
          <p:cNvPicPr>
            <a:picLocks noRot="1" noChangeAspect="1"/>
          </p:cNvPicPr>
          <p:nvPr>
            <a:wavAudioFile r:embed="rId1" name="SecretBirthdayParty 6.wav"/>
          </p:nvPr>
        </p:nvPicPr>
        <p:blipFill>
          <a:blip r:embed="rId12" cstate="print"/>
          <a:stretch>
            <a:fillRect/>
          </a:stretch>
        </p:blipFill>
        <p:spPr>
          <a:xfrm>
            <a:off x="8839200" y="6553200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 advClick="0" advTm="5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835" fill="hold"/>
                                        <p:tgtEl>
                                          <p:spTgt spid="1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9" presetClass="emph" presetSubtype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8" dur="indefinite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9" dur="indefinite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showWhenStopped="0">
                <p:cTn id="10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7"/>
                </p:tgtEl>
              </p:cMediaNode>
            </p:audio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R:\ANIMATIONS\PICTURES\backgrounds and bits\angry living.bmp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2" y="0"/>
            <a:ext cx="9144000" cy="6500834"/>
          </a:xfrm>
          <a:prstGeom prst="rect">
            <a:avLst/>
          </a:prstGeom>
          <a:noFill/>
        </p:spPr>
      </p:pic>
      <p:pic>
        <p:nvPicPr>
          <p:cNvPr id="16" name="Picture 15" descr="garden pea 1.bmp"/>
          <p:cNvPicPr>
            <a:picLocks noChangeAspect="1"/>
          </p:cNvPicPr>
          <p:nvPr/>
        </p:nvPicPr>
        <p:blipFill>
          <a:blip r:embed="rId5" cstate="print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 rot="869222" flipH="1">
            <a:off x="2300152" y="2503120"/>
            <a:ext cx="574768" cy="504823"/>
          </a:xfrm>
          <a:prstGeom prst="rect">
            <a:avLst/>
          </a:prstGeom>
        </p:spPr>
      </p:pic>
      <p:pic>
        <p:nvPicPr>
          <p:cNvPr id="15" name="Picture 2" descr="R:\ANIMATIONS\PICTURES\angrytoasterbrow.bmp"/>
          <p:cNvPicPr>
            <a:picLocks noChangeAspect="1" noChangeArrowheads="1"/>
          </p:cNvPicPr>
          <p:nvPr/>
        </p:nvPicPr>
        <p:blipFill>
          <a:blip r:embed="rId6" cstate="print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5143504" y="2500306"/>
            <a:ext cx="1643074" cy="1095383"/>
          </a:xfrm>
          <a:prstGeom prst="rect">
            <a:avLst/>
          </a:prstGeom>
          <a:noFill/>
        </p:spPr>
      </p:pic>
      <p:pic>
        <p:nvPicPr>
          <p:cNvPr id="14" name="Picture 13" descr="angrylightningbulb1.bmp"/>
          <p:cNvPicPr>
            <a:picLocks noChangeAspect="1"/>
          </p:cNvPicPr>
          <p:nvPr/>
        </p:nvPicPr>
        <p:blipFill>
          <a:blip r:embed="rId7" cstate="print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4000496" y="1928802"/>
            <a:ext cx="1643074" cy="1813190"/>
          </a:xfrm>
          <a:prstGeom prst="rect">
            <a:avLst/>
          </a:prstGeom>
        </p:spPr>
      </p:pic>
      <p:pic>
        <p:nvPicPr>
          <p:cNvPr id="12" name="Picture 2" descr="R:\ANIMATIONS\PICTURES\angrypotatohead1.bmp"/>
          <p:cNvPicPr>
            <a:picLocks noChangeAspect="1" noChangeArrowheads="1"/>
          </p:cNvPicPr>
          <p:nvPr/>
        </p:nvPicPr>
        <p:blipFill>
          <a:blip r:embed="rId8" cstate="print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794321" y="1857364"/>
            <a:ext cx="1563365" cy="1928826"/>
          </a:xfrm>
          <a:prstGeom prst="rect">
            <a:avLst/>
          </a:prstGeom>
          <a:noFill/>
        </p:spPr>
      </p:pic>
      <p:pic>
        <p:nvPicPr>
          <p:cNvPr id="11" name="Picture 2" descr="R:\ANIMATIONS\PICTURES\backgrounds and bits\angry living.bmp"/>
          <p:cNvPicPr>
            <a:picLocks noChangeAspect="1" noChangeArrowheads="1"/>
          </p:cNvPicPr>
          <p:nvPr/>
        </p:nvPicPr>
        <p:blipFill>
          <a:blip r:embed="rId9" cstate="print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 bwMode="auto">
          <a:xfrm>
            <a:off x="0" y="0"/>
            <a:ext cx="9144000" cy="6500833"/>
          </a:xfrm>
          <a:prstGeom prst="rect">
            <a:avLst/>
          </a:prstGeom>
          <a:noFill/>
        </p:spPr>
      </p:pic>
      <p:pic>
        <p:nvPicPr>
          <p:cNvPr id="13" name="Picture 12" descr="angryghostcloud3.bmp"/>
          <p:cNvPicPr>
            <a:picLocks noChangeAspect="1"/>
          </p:cNvPicPr>
          <p:nvPr/>
        </p:nvPicPr>
        <p:blipFill>
          <a:blip r:embed="rId10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schemeClr val="accent2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6000760" y="285728"/>
            <a:ext cx="2286016" cy="1844579"/>
          </a:xfrm>
          <a:prstGeom prst="rect">
            <a:avLst/>
          </a:prstGeom>
        </p:spPr>
      </p:pic>
      <p:sp>
        <p:nvSpPr>
          <p:cNvPr id="18" name="Round Same Side Corner Rectangle 17"/>
          <p:cNvSpPr/>
          <p:nvPr/>
        </p:nvSpPr>
        <p:spPr>
          <a:xfrm>
            <a:off x="0" y="5715016"/>
            <a:ext cx="9144000" cy="1142985"/>
          </a:xfrm>
          <a:prstGeom prst="round2SameRect">
            <a:avLst/>
          </a:prstGeom>
          <a:solidFill>
            <a:schemeClr val="bg1"/>
          </a:solidFill>
          <a:ln w="38100">
            <a:solidFill>
              <a:schemeClr val="bg2">
                <a:lumMod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342900" lvl="0" indent="-342900" algn="ctr">
              <a:lnSpc>
                <a:spcPts val="3800"/>
              </a:lnSpc>
              <a:defRPr/>
            </a:pPr>
            <a:r>
              <a:rPr lang="en-GB" sz="3600" b="1" dirty="0">
                <a:solidFill>
                  <a:schemeClr val="bg2">
                    <a:lumMod val="10000"/>
                  </a:schemeClr>
                </a:solidFill>
              </a:rPr>
              <a:t>It’s the carrot’s birthday. </a:t>
            </a:r>
          </a:p>
          <a:p>
            <a:pPr marL="342900" lvl="0" indent="-342900" algn="ctr">
              <a:lnSpc>
                <a:spcPts val="3800"/>
              </a:lnSpc>
              <a:defRPr/>
            </a:pPr>
            <a:r>
              <a:rPr lang="en-GB" sz="3600" b="1" dirty="0">
                <a:solidFill>
                  <a:schemeClr val="bg2">
                    <a:lumMod val="10000"/>
                  </a:schemeClr>
                </a:solidFill>
              </a:rPr>
              <a:t>Everybody’s going to surprise her.</a:t>
            </a:r>
          </a:p>
        </p:txBody>
      </p:sp>
      <p:sp>
        <p:nvSpPr>
          <p:cNvPr id="19" name="Content Placeholder 4"/>
          <p:cNvSpPr txBox="1">
            <a:spLocks/>
          </p:cNvSpPr>
          <p:nvPr/>
        </p:nvSpPr>
        <p:spPr>
          <a:xfrm>
            <a:off x="2357422" y="3500438"/>
            <a:ext cx="6072230" cy="1857388"/>
          </a:xfrm>
          <a:prstGeom prst="wedgeRoundRectCallout">
            <a:avLst>
              <a:gd name="adj1" fmla="val -31274"/>
              <a:gd name="adj2" fmla="val -96561"/>
              <a:gd name="adj3" fmla="val 16667"/>
            </a:avLst>
          </a:prstGeom>
          <a:solidFill>
            <a:schemeClr val="bg1"/>
          </a:solidFill>
          <a:ln w="38100" cap="flat" cmpd="sng" algn="ctr">
            <a:solidFill>
              <a:schemeClr val="tx1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Autofit/>
          </a:bodyPr>
          <a:lstStyle/>
          <a:p>
            <a:pPr marL="342900" marR="0" lvl="0" indent="-34290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en-GB" sz="4000" b="1" i="0" u="none" strike="noStrike" kern="1200" cap="none" spc="0" normalizeH="0" baseline="0" noProof="0" dirty="0">
                <a:ln>
                  <a:noFill/>
                </a:ln>
                <a:solidFill>
                  <a:schemeClr val="bg2">
                    <a:lumMod val="1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Die </a:t>
            </a:r>
            <a:r>
              <a:rPr kumimoji="0" lang="en-GB" sz="4000" b="1" i="0" u="none" strike="noStrike" kern="1200" cap="none" spc="0" normalizeH="0" baseline="0" noProof="0" dirty="0" err="1">
                <a:ln>
                  <a:noFill/>
                </a:ln>
                <a:solidFill>
                  <a:schemeClr val="bg2">
                    <a:lumMod val="1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Karotte</a:t>
            </a:r>
            <a:r>
              <a:rPr kumimoji="0" lang="en-GB" sz="4000" b="1" i="0" u="none" strike="noStrike" kern="1200" cap="none" spc="0" normalizeH="0" noProof="0" dirty="0">
                <a:ln>
                  <a:noFill/>
                </a:ln>
                <a:solidFill>
                  <a:schemeClr val="bg2">
                    <a:lumMod val="1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hat </a:t>
            </a:r>
            <a:r>
              <a:rPr kumimoji="0" lang="en-GB" sz="4000" b="1" i="0" u="none" strike="noStrike" kern="1200" cap="none" spc="0" normalizeH="0" noProof="0" dirty="0" err="1">
                <a:ln>
                  <a:noFill/>
                </a:ln>
                <a:solidFill>
                  <a:schemeClr val="bg2">
                    <a:lumMod val="1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Geburtstag</a:t>
            </a:r>
            <a:r>
              <a:rPr kumimoji="0" lang="en-GB" sz="4000" b="1" i="0" u="none" strike="noStrike" kern="1200" cap="none" spc="0" normalizeH="0" baseline="0" noProof="0" dirty="0">
                <a:ln>
                  <a:noFill/>
                </a:ln>
                <a:solidFill>
                  <a:schemeClr val="bg2">
                    <a:lumMod val="1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 </a:t>
            </a:r>
            <a:r>
              <a:rPr lang="en-GB" sz="4000" b="1" dirty="0" err="1">
                <a:solidFill>
                  <a:schemeClr val="bg2">
                    <a:lumMod val="10000"/>
                  </a:schemeClr>
                </a:solidFill>
              </a:rPr>
              <a:t>Wir</a:t>
            </a:r>
            <a:r>
              <a:rPr lang="en-GB" sz="4000" b="1" dirty="0">
                <a:solidFill>
                  <a:schemeClr val="bg2">
                    <a:lumMod val="10000"/>
                  </a:schemeClr>
                </a:solidFill>
              </a:rPr>
              <a:t> a</a:t>
            </a:r>
            <a:r>
              <a:rPr kumimoji="0" lang="en-GB" sz="4000" b="1" i="0" u="none" strike="noStrike" kern="1200" cap="none" spc="0" normalizeH="0" baseline="0" noProof="0" dirty="0" err="1">
                <a:ln>
                  <a:noFill/>
                </a:ln>
                <a:solidFill>
                  <a:schemeClr val="bg2">
                    <a:lumMod val="1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lle</a:t>
            </a:r>
            <a:r>
              <a:rPr kumimoji="0" lang="en-GB" sz="4000" b="1" i="0" u="none" strike="noStrike" kern="1200" cap="none" spc="0" normalizeH="0" baseline="0" noProof="0" dirty="0">
                <a:ln>
                  <a:noFill/>
                </a:ln>
                <a:solidFill>
                  <a:schemeClr val="bg2">
                    <a:lumMod val="1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en-GB" sz="4000" b="1" i="0" u="none" strike="noStrike" kern="1200" cap="none" spc="0" normalizeH="0" baseline="0" noProof="0" dirty="0" err="1">
                <a:ln>
                  <a:noFill/>
                </a:ln>
                <a:solidFill>
                  <a:schemeClr val="bg2">
                    <a:lumMod val="1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werden</a:t>
            </a:r>
            <a:r>
              <a:rPr kumimoji="0" lang="en-GB" sz="4000" b="1" i="0" u="none" strike="noStrike" kern="1200" cap="none" spc="0" normalizeH="0" baseline="0" noProof="0" dirty="0">
                <a:ln>
                  <a:noFill/>
                </a:ln>
                <a:solidFill>
                  <a:schemeClr val="bg2">
                    <a:lumMod val="1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en-GB" sz="4000" b="1" i="0" u="none" strike="noStrike" kern="1200" cap="none" spc="0" normalizeH="0" baseline="0" noProof="0" dirty="0" err="1">
                <a:ln>
                  <a:noFill/>
                </a:ln>
                <a:solidFill>
                  <a:schemeClr val="bg2">
                    <a:lumMod val="1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sie</a:t>
            </a:r>
            <a:r>
              <a:rPr kumimoji="0" lang="en-GB" sz="4000" b="1" i="0" u="none" strike="noStrike" kern="1200" cap="none" spc="0" normalizeH="0" baseline="0" noProof="0" dirty="0">
                <a:ln>
                  <a:noFill/>
                </a:ln>
                <a:solidFill>
                  <a:schemeClr val="bg2">
                    <a:lumMod val="1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de-DE" sz="4000" b="1" i="0" u="none" strike="noStrike" kern="1200" cap="none" spc="0" normalizeH="0" baseline="0" dirty="0">
                <a:ln>
                  <a:noFill/>
                </a:ln>
                <a:solidFill>
                  <a:schemeClr val="bg2">
                    <a:lumMod val="1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überraschen</a:t>
            </a:r>
            <a:r>
              <a:rPr kumimoji="0" lang="en-GB" sz="4000" b="1" i="0" u="none" strike="noStrike" kern="1200" cap="none" spc="0" normalizeH="0" baseline="0" noProof="0" dirty="0">
                <a:ln>
                  <a:noFill/>
                </a:ln>
                <a:solidFill>
                  <a:schemeClr val="bg2">
                    <a:lumMod val="1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</a:p>
        </p:txBody>
      </p:sp>
      <p:pic>
        <p:nvPicPr>
          <p:cNvPr id="20" name="Picture 2" descr="R:\ANIMATIONS\PICTURES\angrypotatohead1.bmp"/>
          <p:cNvPicPr>
            <a:picLocks noChangeAspect="1" noChangeArrowheads="1"/>
          </p:cNvPicPr>
          <p:nvPr/>
        </p:nvPicPr>
        <p:blipFill>
          <a:blip r:embed="rId11" cstate="print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 bwMode="auto">
          <a:xfrm>
            <a:off x="4071934" y="1142984"/>
            <a:ext cx="1267919" cy="2163476"/>
          </a:xfrm>
          <a:prstGeom prst="rect">
            <a:avLst/>
          </a:prstGeom>
          <a:noFill/>
        </p:spPr>
      </p:pic>
      <p:pic>
        <p:nvPicPr>
          <p:cNvPr id="17" name="SecretBirthdayParty 7.wav">
            <a:hlinkClick r:id="" action="ppaction://media"/>
          </p:cNvPr>
          <p:cNvPicPr>
            <a:picLocks noRot="1" noChangeAspect="1"/>
          </p:cNvPicPr>
          <p:nvPr>
            <a:wavAudioFile r:embed="rId1" name="SecretBirthdayParty 7.wav"/>
          </p:nvPr>
        </p:nvPicPr>
        <p:blipFill>
          <a:blip r:embed="rId12" cstate="print"/>
          <a:stretch>
            <a:fillRect/>
          </a:stretch>
        </p:blipFill>
        <p:spPr>
          <a:xfrm>
            <a:off x="8839200" y="6553200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 advClick="0" advTm="5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793" fill="hold"/>
                                        <p:tgtEl>
                                          <p:spTgt spid="1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9" presetClass="emph" presetSubtype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8" dur="indefinite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9" dur="indefinite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showWhenStopped="0">
                <p:cTn id="10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7"/>
                </p:tgtEl>
              </p:cMediaNode>
            </p:audi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R:\ANIMATIONS\PICTURES\backgrounds and bits\angry living.bmp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2" y="0"/>
            <a:ext cx="9144000" cy="6500834"/>
          </a:xfrm>
          <a:prstGeom prst="rect">
            <a:avLst/>
          </a:prstGeom>
          <a:noFill/>
        </p:spPr>
      </p:pic>
      <p:pic>
        <p:nvPicPr>
          <p:cNvPr id="16" name="Picture 15" descr="garden pea 1.bmp"/>
          <p:cNvPicPr>
            <a:picLocks noChangeAspect="1"/>
          </p:cNvPicPr>
          <p:nvPr/>
        </p:nvPicPr>
        <p:blipFill>
          <a:blip r:embed="rId5" cstate="print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 rot="869222" flipH="1">
            <a:off x="2300152" y="2503120"/>
            <a:ext cx="574768" cy="504823"/>
          </a:xfrm>
          <a:prstGeom prst="rect">
            <a:avLst/>
          </a:prstGeom>
        </p:spPr>
      </p:pic>
      <p:pic>
        <p:nvPicPr>
          <p:cNvPr id="15" name="Picture 2" descr="R:\ANIMATIONS\PICTURES\angrytoasterbrow.bmp"/>
          <p:cNvPicPr>
            <a:picLocks noChangeAspect="1" noChangeArrowheads="1"/>
          </p:cNvPicPr>
          <p:nvPr/>
        </p:nvPicPr>
        <p:blipFill>
          <a:blip r:embed="rId6" cstate="print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5143504" y="2500306"/>
            <a:ext cx="1643074" cy="1095383"/>
          </a:xfrm>
          <a:prstGeom prst="rect">
            <a:avLst/>
          </a:prstGeom>
          <a:noFill/>
        </p:spPr>
      </p:pic>
      <p:pic>
        <p:nvPicPr>
          <p:cNvPr id="14" name="Picture 13" descr="angrylightningbulb1.bmp"/>
          <p:cNvPicPr>
            <a:picLocks noChangeAspect="1"/>
          </p:cNvPicPr>
          <p:nvPr/>
        </p:nvPicPr>
        <p:blipFill>
          <a:blip r:embed="rId7" cstate="print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4000496" y="1928802"/>
            <a:ext cx="1643074" cy="1813190"/>
          </a:xfrm>
          <a:prstGeom prst="rect">
            <a:avLst/>
          </a:prstGeom>
        </p:spPr>
      </p:pic>
      <p:pic>
        <p:nvPicPr>
          <p:cNvPr id="12" name="Picture 2" descr="R:\ANIMATIONS\PICTURES\angrypotatohead1.bmp"/>
          <p:cNvPicPr>
            <a:picLocks noChangeAspect="1" noChangeArrowheads="1"/>
          </p:cNvPicPr>
          <p:nvPr/>
        </p:nvPicPr>
        <p:blipFill>
          <a:blip r:embed="rId8" cstate="print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794321" y="1857364"/>
            <a:ext cx="1563365" cy="1928826"/>
          </a:xfrm>
          <a:prstGeom prst="rect">
            <a:avLst/>
          </a:prstGeom>
          <a:noFill/>
        </p:spPr>
      </p:pic>
      <p:pic>
        <p:nvPicPr>
          <p:cNvPr id="11" name="Picture 2" descr="R:\ANIMATIONS\PICTURES\backgrounds and bits\angry living.bmp"/>
          <p:cNvPicPr>
            <a:picLocks noChangeAspect="1" noChangeArrowheads="1"/>
          </p:cNvPicPr>
          <p:nvPr/>
        </p:nvPicPr>
        <p:blipFill>
          <a:blip r:embed="rId9" cstate="print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 bwMode="auto">
          <a:xfrm>
            <a:off x="0" y="0"/>
            <a:ext cx="9144000" cy="6500833"/>
          </a:xfrm>
          <a:prstGeom prst="rect">
            <a:avLst/>
          </a:prstGeom>
          <a:noFill/>
        </p:spPr>
      </p:pic>
      <p:pic>
        <p:nvPicPr>
          <p:cNvPr id="13" name="Picture 12" descr="angryghostcloud3.bmp"/>
          <p:cNvPicPr>
            <a:picLocks noChangeAspect="1"/>
          </p:cNvPicPr>
          <p:nvPr/>
        </p:nvPicPr>
        <p:blipFill>
          <a:blip r:embed="rId10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schemeClr val="accent2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6000760" y="285728"/>
            <a:ext cx="2286016" cy="1844579"/>
          </a:xfrm>
          <a:prstGeom prst="rect">
            <a:avLst/>
          </a:prstGeom>
        </p:spPr>
      </p:pic>
      <p:sp>
        <p:nvSpPr>
          <p:cNvPr id="18" name="Round Same Side Corner Rectangle 17"/>
          <p:cNvSpPr/>
          <p:nvPr/>
        </p:nvSpPr>
        <p:spPr>
          <a:xfrm>
            <a:off x="0" y="5857892"/>
            <a:ext cx="9144000" cy="1000109"/>
          </a:xfrm>
          <a:prstGeom prst="round2SameRect">
            <a:avLst/>
          </a:prstGeom>
          <a:solidFill>
            <a:schemeClr val="bg1"/>
          </a:solidFill>
          <a:ln w="38100">
            <a:solidFill>
              <a:schemeClr val="bg2">
                <a:lumMod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342900" lvl="0" indent="-342900" algn="ctr">
              <a:defRPr/>
            </a:pPr>
            <a:r>
              <a:rPr lang="en-GB" sz="3600" b="1" dirty="0">
                <a:solidFill>
                  <a:schemeClr val="bg2">
                    <a:lumMod val="10000"/>
                  </a:schemeClr>
                </a:solidFill>
              </a:rPr>
              <a:t>Everybody? Aren’t you missing someone?</a:t>
            </a:r>
          </a:p>
        </p:txBody>
      </p:sp>
      <p:pic>
        <p:nvPicPr>
          <p:cNvPr id="20" name="Picture 2" descr="R:\ANIMATIONS\PICTURES\angrypotatohead1.bmp"/>
          <p:cNvPicPr>
            <a:picLocks noChangeAspect="1" noChangeArrowheads="1"/>
          </p:cNvPicPr>
          <p:nvPr/>
        </p:nvPicPr>
        <p:blipFill>
          <a:blip r:embed="rId11" cstate="print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 bwMode="auto">
          <a:xfrm>
            <a:off x="4071934" y="1142984"/>
            <a:ext cx="1267919" cy="2163476"/>
          </a:xfrm>
          <a:prstGeom prst="rect">
            <a:avLst/>
          </a:prstGeom>
          <a:noFill/>
        </p:spPr>
      </p:pic>
      <p:sp>
        <p:nvSpPr>
          <p:cNvPr id="19" name="Content Placeholder 4"/>
          <p:cNvSpPr txBox="1">
            <a:spLocks/>
          </p:cNvSpPr>
          <p:nvPr/>
        </p:nvSpPr>
        <p:spPr>
          <a:xfrm>
            <a:off x="1500166" y="3357562"/>
            <a:ext cx="5857916" cy="1571636"/>
          </a:xfrm>
          <a:prstGeom prst="wedgeRoundRectCallout">
            <a:avLst>
              <a:gd name="adj1" fmla="val -5302"/>
              <a:gd name="adj2" fmla="val -99730"/>
              <a:gd name="adj3" fmla="val 16667"/>
            </a:avLst>
          </a:prstGeom>
          <a:solidFill>
            <a:schemeClr val="bg1"/>
          </a:solidFill>
          <a:ln w="38100" cap="flat" cmpd="sng" algn="ctr">
            <a:solidFill>
              <a:schemeClr val="tx1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Autofit/>
          </a:bodyPr>
          <a:lstStyle/>
          <a:p>
            <a:pPr marL="342900" marR="0" lvl="0" indent="-34290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lang="en-GB" sz="4000" b="1" dirty="0" err="1">
                <a:solidFill>
                  <a:schemeClr val="bg2">
                    <a:lumMod val="10000"/>
                  </a:schemeClr>
                </a:solidFill>
              </a:rPr>
              <a:t>Alle</a:t>
            </a:r>
            <a:r>
              <a:rPr lang="en-GB" sz="4000" b="1" dirty="0">
                <a:solidFill>
                  <a:schemeClr val="bg2">
                    <a:lumMod val="10000"/>
                  </a:schemeClr>
                </a:solidFill>
              </a:rPr>
              <a:t>? </a:t>
            </a:r>
            <a:r>
              <a:rPr lang="en-GB" sz="4000" b="1" dirty="0" err="1">
                <a:solidFill>
                  <a:schemeClr val="bg2">
                    <a:lumMod val="10000"/>
                  </a:schemeClr>
                </a:solidFill>
              </a:rPr>
              <a:t>Fehlt</a:t>
            </a:r>
            <a:r>
              <a:rPr lang="en-GB" sz="4000" b="1" dirty="0">
                <a:solidFill>
                  <a:schemeClr val="bg2">
                    <a:lumMod val="10000"/>
                  </a:schemeClr>
                </a:solidFill>
              </a:rPr>
              <a:t> </a:t>
            </a:r>
            <a:r>
              <a:rPr lang="en-GB" sz="4000" b="1" dirty="0" err="1">
                <a:solidFill>
                  <a:schemeClr val="bg2">
                    <a:lumMod val="10000"/>
                  </a:schemeClr>
                </a:solidFill>
              </a:rPr>
              <a:t>da</a:t>
            </a:r>
            <a:r>
              <a:rPr lang="en-GB" sz="4000" b="1" dirty="0">
                <a:solidFill>
                  <a:schemeClr val="bg2">
                    <a:lumMod val="10000"/>
                  </a:schemeClr>
                </a:solidFill>
              </a:rPr>
              <a:t> </a:t>
            </a:r>
            <a:r>
              <a:rPr lang="en-GB" sz="4000" b="1" dirty="0" err="1">
                <a:solidFill>
                  <a:schemeClr val="bg2">
                    <a:lumMod val="10000"/>
                  </a:schemeClr>
                </a:solidFill>
              </a:rPr>
              <a:t>nicht</a:t>
            </a:r>
            <a:r>
              <a:rPr lang="en-GB" sz="4000" b="1" dirty="0">
                <a:solidFill>
                  <a:schemeClr val="bg2">
                    <a:lumMod val="10000"/>
                  </a:schemeClr>
                </a:solidFill>
              </a:rPr>
              <a:t> </a:t>
            </a:r>
            <a:r>
              <a:rPr lang="en-GB" sz="4000" b="1" dirty="0" err="1">
                <a:solidFill>
                  <a:schemeClr val="bg2">
                    <a:lumMod val="10000"/>
                  </a:schemeClr>
                </a:solidFill>
              </a:rPr>
              <a:t>jemand</a:t>
            </a:r>
            <a:r>
              <a:rPr lang="en-GB" sz="4000" b="1" dirty="0">
                <a:solidFill>
                  <a:schemeClr val="bg2">
                    <a:lumMod val="10000"/>
                  </a:schemeClr>
                </a:solidFill>
              </a:rPr>
              <a:t>?</a:t>
            </a:r>
            <a:endParaRPr kumimoji="0" lang="en-GB" sz="4000" b="1" i="0" u="none" strike="noStrike" kern="1200" cap="none" spc="0" normalizeH="0" baseline="0" noProof="0" dirty="0">
              <a:ln>
                <a:noFill/>
              </a:ln>
              <a:solidFill>
                <a:schemeClr val="bg2">
                  <a:lumMod val="1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17" name="SecretBirthdayParty 8.wav">
            <a:hlinkClick r:id="" action="ppaction://media"/>
          </p:cNvPr>
          <p:cNvPicPr>
            <a:picLocks noRot="1" noChangeAspect="1"/>
          </p:cNvPicPr>
          <p:nvPr>
            <a:wavAudioFile r:embed="rId1" name="SecretBirthdayParty 8.wav"/>
          </p:nvPr>
        </p:nvPicPr>
        <p:blipFill>
          <a:blip r:embed="rId12" cstate="print"/>
          <a:stretch>
            <a:fillRect/>
          </a:stretch>
        </p:blipFill>
        <p:spPr>
          <a:xfrm>
            <a:off x="8839200" y="6553200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 advClick="0" advTm="5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723" fill="hold"/>
                                        <p:tgtEl>
                                          <p:spTgt spid="1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9" presetClass="emph" presetSubtype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8" dur="indefinite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9" dur="indefinite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showWhenStopped="0">
                <p:cTn id="10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7"/>
                </p:tgtEl>
              </p:cMediaNode>
            </p:audio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R:\ANIMATIONS\PICTURES\backgrounds and bits\angry living.bmp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2" y="0"/>
            <a:ext cx="9144000" cy="6500834"/>
          </a:xfrm>
          <a:prstGeom prst="rect">
            <a:avLst/>
          </a:prstGeom>
          <a:noFill/>
        </p:spPr>
      </p:pic>
      <p:pic>
        <p:nvPicPr>
          <p:cNvPr id="16" name="Picture 15" descr="garden pea 1.bmp"/>
          <p:cNvPicPr>
            <a:picLocks noChangeAspect="1"/>
          </p:cNvPicPr>
          <p:nvPr/>
        </p:nvPicPr>
        <p:blipFill>
          <a:blip r:embed="rId5" cstate="print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 rot="869222" flipH="1">
            <a:off x="2300152" y="2503120"/>
            <a:ext cx="574768" cy="504823"/>
          </a:xfrm>
          <a:prstGeom prst="rect">
            <a:avLst/>
          </a:prstGeom>
        </p:spPr>
      </p:pic>
      <p:pic>
        <p:nvPicPr>
          <p:cNvPr id="15" name="Picture 2" descr="R:\ANIMATIONS\PICTURES\angrytoasterbrow.bmp"/>
          <p:cNvPicPr>
            <a:picLocks noChangeAspect="1" noChangeArrowheads="1"/>
          </p:cNvPicPr>
          <p:nvPr/>
        </p:nvPicPr>
        <p:blipFill>
          <a:blip r:embed="rId6" cstate="print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5143504" y="2500306"/>
            <a:ext cx="1643074" cy="1095383"/>
          </a:xfrm>
          <a:prstGeom prst="rect">
            <a:avLst/>
          </a:prstGeom>
          <a:noFill/>
        </p:spPr>
      </p:pic>
      <p:pic>
        <p:nvPicPr>
          <p:cNvPr id="14" name="Picture 13" descr="angrylightningbulb1.bmp"/>
          <p:cNvPicPr>
            <a:picLocks noChangeAspect="1"/>
          </p:cNvPicPr>
          <p:nvPr/>
        </p:nvPicPr>
        <p:blipFill>
          <a:blip r:embed="rId7" cstate="print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4000496" y="1928802"/>
            <a:ext cx="1643074" cy="1813190"/>
          </a:xfrm>
          <a:prstGeom prst="rect">
            <a:avLst/>
          </a:prstGeom>
        </p:spPr>
      </p:pic>
      <p:pic>
        <p:nvPicPr>
          <p:cNvPr id="12" name="Picture 2" descr="R:\ANIMATIONS\PICTURES\angrypotatohead1.bmp"/>
          <p:cNvPicPr>
            <a:picLocks noChangeAspect="1" noChangeArrowheads="1"/>
          </p:cNvPicPr>
          <p:nvPr/>
        </p:nvPicPr>
        <p:blipFill>
          <a:blip r:embed="rId8" cstate="print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794321" y="1857364"/>
            <a:ext cx="1563365" cy="1928826"/>
          </a:xfrm>
          <a:prstGeom prst="rect">
            <a:avLst/>
          </a:prstGeom>
          <a:noFill/>
        </p:spPr>
      </p:pic>
      <p:pic>
        <p:nvPicPr>
          <p:cNvPr id="11" name="Picture 2" descr="R:\ANIMATIONS\PICTURES\backgrounds and bits\angry living.bmp"/>
          <p:cNvPicPr>
            <a:picLocks noChangeAspect="1" noChangeArrowheads="1"/>
          </p:cNvPicPr>
          <p:nvPr/>
        </p:nvPicPr>
        <p:blipFill>
          <a:blip r:embed="rId9" cstate="print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 bwMode="auto">
          <a:xfrm>
            <a:off x="0" y="0"/>
            <a:ext cx="9144000" cy="6500833"/>
          </a:xfrm>
          <a:prstGeom prst="rect">
            <a:avLst/>
          </a:prstGeom>
          <a:noFill/>
        </p:spPr>
      </p:pic>
      <p:pic>
        <p:nvPicPr>
          <p:cNvPr id="13" name="Picture 12" descr="angryghostcloud3.bmp"/>
          <p:cNvPicPr>
            <a:picLocks noChangeAspect="1"/>
          </p:cNvPicPr>
          <p:nvPr/>
        </p:nvPicPr>
        <p:blipFill>
          <a:blip r:embed="rId10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schemeClr val="accent2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6000760" y="285728"/>
            <a:ext cx="2286016" cy="1844579"/>
          </a:xfrm>
          <a:prstGeom prst="rect">
            <a:avLst/>
          </a:prstGeom>
        </p:spPr>
      </p:pic>
      <p:sp>
        <p:nvSpPr>
          <p:cNvPr id="18" name="Round Same Side Corner Rectangle 17"/>
          <p:cNvSpPr/>
          <p:nvPr/>
        </p:nvSpPr>
        <p:spPr>
          <a:xfrm>
            <a:off x="0" y="5715016"/>
            <a:ext cx="9144000" cy="1142985"/>
          </a:xfrm>
          <a:prstGeom prst="round2SameRect">
            <a:avLst/>
          </a:prstGeom>
          <a:solidFill>
            <a:schemeClr val="bg1"/>
          </a:solidFill>
          <a:ln w="38100">
            <a:solidFill>
              <a:schemeClr val="bg2">
                <a:lumMod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342900" lvl="0" indent="-342900" algn="ctr">
              <a:lnSpc>
                <a:spcPts val="3800"/>
              </a:lnSpc>
              <a:defRPr/>
            </a:pPr>
            <a:r>
              <a:rPr lang="en-GB" sz="3600" b="1" dirty="0">
                <a:solidFill>
                  <a:schemeClr val="bg2">
                    <a:lumMod val="10000"/>
                  </a:schemeClr>
                </a:solidFill>
              </a:rPr>
              <a:t>I don’t think we’re missing anyone. </a:t>
            </a:r>
          </a:p>
          <a:p>
            <a:pPr marL="342900" lvl="0" indent="-342900" algn="ctr">
              <a:lnSpc>
                <a:spcPts val="3800"/>
              </a:lnSpc>
              <a:defRPr/>
            </a:pPr>
            <a:r>
              <a:rPr lang="en-GB" sz="3600" b="1" dirty="0">
                <a:solidFill>
                  <a:schemeClr val="bg2">
                    <a:lumMod val="10000"/>
                  </a:schemeClr>
                </a:solidFill>
              </a:rPr>
              <a:t>Oh OK. Do you want to join us?</a:t>
            </a:r>
          </a:p>
        </p:txBody>
      </p:sp>
      <p:pic>
        <p:nvPicPr>
          <p:cNvPr id="20" name="Picture 2" descr="R:\ANIMATIONS\PICTURES\angrypotatohead1.bmp"/>
          <p:cNvPicPr>
            <a:picLocks noChangeAspect="1" noChangeArrowheads="1"/>
          </p:cNvPicPr>
          <p:nvPr/>
        </p:nvPicPr>
        <p:blipFill>
          <a:blip r:embed="rId11" cstate="print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 bwMode="auto">
          <a:xfrm>
            <a:off x="4071934" y="1142984"/>
            <a:ext cx="1267919" cy="2163476"/>
          </a:xfrm>
          <a:prstGeom prst="rect">
            <a:avLst/>
          </a:prstGeom>
          <a:noFill/>
        </p:spPr>
      </p:pic>
      <p:sp>
        <p:nvSpPr>
          <p:cNvPr id="19" name="Content Placeholder 4"/>
          <p:cNvSpPr txBox="1">
            <a:spLocks/>
          </p:cNvSpPr>
          <p:nvPr/>
        </p:nvSpPr>
        <p:spPr>
          <a:xfrm>
            <a:off x="1142976" y="3357562"/>
            <a:ext cx="6643734" cy="1928826"/>
          </a:xfrm>
          <a:prstGeom prst="wedgeRoundRectCallout">
            <a:avLst>
              <a:gd name="adj1" fmla="val -18635"/>
              <a:gd name="adj2" fmla="val -90034"/>
              <a:gd name="adj3" fmla="val 16667"/>
            </a:avLst>
          </a:prstGeom>
          <a:solidFill>
            <a:schemeClr val="bg1"/>
          </a:solidFill>
          <a:ln w="38100" cap="flat" cmpd="sng" algn="ctr">
            <a:solidFill>
              <a:schemeClr val="tx1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Autofit/>
          </a:bodyPr>
          <a:lstStyle/>
          <a:p>
            <a:pPr marL="342900" marR="0" lvl="0" indent="-34290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lang="en-GB" sz="4000" b="1" dirty="0" err="1">
                <a:solidFill>
                  <a:schemeClr val="bg2">
                    <a:lumMod val="10000"/>
                  </a:schemeClr>
                </a:solidFill>
              </a:rPr>
              <a:t>Ich</a:t>
            </a:r>
            <a:r>
              <a:rPr lang="en-GB" sz="4000" b="1" dirty="0">
                <a:solidFill>
                  <a:schemeClr val="bg2">
                    <a:lumMod val="10000"/>
                  </a:schemeClr>
                </a:solidFill>
              </a:rPr>
              <a:t> </a:t>
            </a:r>
            <a:r>
              <a:rPr lang="en-GB" sz="4000" b="1" dirty="0" err="1">
                <a:solidFill>
                  <a:schemeClr val="bg2">
                    <a:lumMod val="10000"/>
                  </a:schemeClr>
                </a:solidFill>
              </a:rPr>
              <a:t>glaube</a:t>
            </a:r>
            <a:r>
              <a:rPr lang="en-GB" sz="4000" b="1" dirty="0">
                <a:solidFill>
                  <a:schemeClr val="bg2">
                    <a:lumMod val="10000"/>
                  </a:schemeClr>
                </a:solidFill>
              </a:rPr>
              <a:t> </a:t>
            </a:r>
            <a:r>
              <a:rPr lang="en-GB" sz="4000" b="1" dirty="0" err="1">
                <a:solidFill>
                  <a:schemeClr val="bg2">
                    <a:lumMod val="10000"/>
                  </a:schemeClr>
                </a:solidFill>
              </a:rPr>
              <a:t>nicht</a:t>
            </a:r>
            <a:r>
              <a:rPr lang="en-GB" sz="4000" b="1" dirty="0">
                <a:solidFill>
                  <a:schemeClr val="bg2">
                    <a:lumMod val="10000"/>
                  </a:schemeClr>
                </a:solidFill>
              </a:rPr>
              <a:t>, </a:t>
            </a:r>
            <a:r>
              <a:rPr lang="en-GB" sz="4000" b="1" dirty="0" err="1">
                <a:solidFill>
                  <a:schemeClr val="bg2">
                    <a:lumMod val="10000"/>
                  </a:schemeClr>
                </a:solidFill>
              </a:rPr>
              <a:t>dass</a:t>
            </a:r>
            <a:r>
              <a:rPr lang="en-GB" sz="4000" b="1" dirty="0">
                <a:solidFill>
                  <a:schemeClr val="bg2">
                    <a:lumMod val="10000"/>
                  </a:schemeClr>
                </a:solidFill>
              </a:rPr>
              <a:t> </a:t>
            </a:r>
            <a:r>
              <a:rPr lang="en-GB" sz="4000" b="1" dirty="0" err="1">
                <a:solidFill>
                  <a:schemeClr val="bg2">
                    <a:lumMod val="10000"/>
                  </a:schemeClr>
                </a:solidFill>
              </a:rPr>
              <a:t>jemand</a:t>
            </a:r>
            <a:r>
              <a:rPr lang="en-GB" sz="4000" b="1" dirty="0">
                <a:solidFill>
                  <a:schemeClr val="bg2">
                    <a:lumMod val="10000"/>
                  </a:schemeClr>
                </a:solidFill>
              </a:rPr>
              <a:t> </a:t>
            </a:r>
            <a:r>
              <a:rPr lang="en-GB" sz="4000" b="1" dirty="0" err="1">
                <a:solidFill>
                  <a:schemeClr val="bg2">
                    <a:lumMod val="10000"/>
                  </a:schemeClr>
                </a:solidFill>
              </a:rPr>
              <a:t>fehlt</a:t>
            </a:r>
            <a:r>
              <a:rPr lang="en-GB" sz="4000" b="1" dirty="0">
                <a:solidFill>
                  <a:schemeClr val="bg2">
                    <a:lumMod val="10000"/>
                  </a:schemeClr>
                </a:solidFill>
              </a:rPr>
              <a:t>. Oh, ok. </a:t>
            </a:r>
            <a:r>
              <a:rPr lang="en-GB" sz="4000" b="1" dirty="0" err="1">
                <a:solidFill>
                  <a:schemeClr val="bg2">
                    <a:lumMod val="10000"/>
                  </a:schemeClr>
                </a:solidFill>
              </a:rPr>
              <a:t>Willst</a:t>
            </a:r>
            <a:r>
              <a:rPr lang="en-GB" sz="4000" b="1" dirty="0">
                <a:solidFill>
                  <a:schemeClr val="bg2">
                    <a:lumMod val="10000"/>
                  </a:schemeClr>
                </a:solidFill>
              </a:rPr>
              <a:t> du </a:t>
            </a:r>
            <a:r>
              <a:rPr lang="en-GB" sz="4000" b="1" dirty="0" err="1">
                <a:solidFill>
                  <a:schemeClr val="bg2">
                    <a:lumMod val="10000"/>
                  </a:schemeClr>
                </a:solidFill>
              </a:rPr>
              <a:t>mitmachen</a:t>
            </a:r>
            <a:r>
              <a:rPr lang="en-GB" sz="4000" b="1" dirty="0">
                <a:solidFill>
                  <a:schemeClr val="bg2">
                    <a:lumMod val="10000"/>
                  </a:schemeClr>
                </a:solidFill>
              </a:rPr>
              <a:t>?</a:t>
            </a:r>
            <a:endParaRPr kumimoji="0" lang="en-GB" sz="4000" b="1" i="0" u="none" strike="noStrike" kern="1200" cap="none" spc="0" normalizeH="0" baseline="0" noProof="0" dirty="0">
              <a:ln>
                <a:noFill/>
              </a:ln>
              <a:solidFill>
                <a:schemeClr val="bg2">
                  <a:lumMod val="1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17" name="SecretBirthdayParty 9.wav">
            <a:hlinkClick r:id="" action="ppaction://media"/>
          </p:cNvPr>
          <p:cNvPicPr>
            <a:picLocks noRot="1" noChangeAspect="1"/>
          </p:cNvPicPr>
          <p:nvPr>
            <a:wavAudioFile r:embed="rId1" name="SecretBirthdayParty 9.wav"/>
          </p:nvPr>
        </p:nvPicPr>
        <p:blipFill>
          <a:blip r:embed="rId12" cstate="print"/>
          <a:stretch>
            <a:fillRect/>
          </a:stretch>
        </p:blipFill>
        <p:spPr>
          <a:xfrm>
            <a:off x="8839200" y="6553200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 advClick="0" advTm="5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8485" fill="hold"/>
                                        <p:tgtEl>
                                          <p:spTgt spid="1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9" presetClass="emph" presetSubtype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8" dur="indefinite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9" dur="indefinite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showWhenStopped="0">
                <p:cTn id="10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7"/>
                </p:tgtEl>
              </p:cMediaNode>
            </p:audio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R:\ANIMATIONS\PICTURES\backgrounds and bits\angry living.bmp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2" y="0"/>
            <a:ext cx="9144000" cy="6500834"/>
          </a:xfrm>
          <a:prstGeom prst="rect">
            <a:avLst/>
          </a:prstGeom>
          <a:noFill/>
        </p:spPr>
      </p:pic>
      <p:pic>
        <p:nvPicPr>
          <p:cNvPr id="21" name="Picture 2" descr="R:\ANIMATIONS\PICTURES\angrypotatohead1.bmp"/>
          <p:cNvPicPr>
            <a:picLocks noChangeAspect="1" noChangeArrowheads="1"/>
          </p:cNvPicPr>
          <p:nvPr/>
        </p:nvPicPr>
        <p:blipFill>
          <a:blip r:embed="rId5" cstate="print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 bwMode="auto">
          <a:xfrm>
            <a:off x="4071934" y="1158097"/>
            <a:ext cx="1267919" cy="2133250"/>
          </a:xfrm>
          <a:prstGeom prst="rect">
            <a:avLst/>
          </a:prstGeom>
          <a:noFill/>
        </p:spPr>
      </p:pic>
      <p:pic>
        <p:nvPicPr>
          <p:cNvPr id="16" name="Picture 15" descr="garden pea 1.bmp"/>
          <p:cNvPicPr>
            <a:picLocks noChangeAspect="1"/>
          </p:cNvPicPr>
          <p:nvPr/>
        </p:nvPicPr>
        <p:blipFill>
          <a:blip r:embed="rId6" cstate="print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 rot="869222" flipH="1">
            <a:off x="2300152" y="2503120"/>
            <a:ext cx="574768" cy="504823"/>
          </a:xfrm>
          <a:prstGeom prst="rect">
            <a:avLst/>
          </a:prstGeom>
        </p:spPr>
      </p:pic>
      <p:pic>
        <p:nvPicPr>
          <p:cNvPr id="15" name="Picture 2" descr="R:\ANIMATIONS\PICTURES\angrytoasterbrow.bmp"/>
          <p:cNvPicPr>
            <a:picLocks noChangeAspect="1" noChangeArrowheads="1"/>
          </p:cNvPicPr>
          <p:nvPr/>
        </p:nvPicPr>
        <p:blipFill>
          <a:blip r:embed="rId7" cstate="print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5143504" y="2500306"/>
            <a:ext cx="1643074" cy="1095383"/>
          </a:xfrm>
          <a:prstGeom prst="rect">
            <a:avLst/>
          </a:prstGeom>
          <a:noFill/>
        </p:spPr>
      </p:pic>
      <p:pic>
        <p:nvPicPr>
          <p:cNvPr id="14" name="Picture 13" descr="angrylightningbulb1.bmp"/>
          <p:cNvPicPr>
            <a:picLocks noChangeAspect="1"/>
          </p:cNvPicPr>
          <p:nvPr/>
        </p:nvPicPr>
        <p:blipFill>
          <a:blip r:embed="rId8" cstate="print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4000496" y="1928802"/>
            <a:ext cx="1643074" cy="1813190"/>
          </a:xfrm>
          <a:prstGeom prst="rect">
            <a:avLst/>
          </a:prstGeom>
        </p:spPr>
      </p:pic>
      <p:pic>
        <p:nvPicPr>
          <p:cNvPr id="12" name="Picture 2" descr="R:\ANIMATIONS\PICTURES\angrypotatohead1.bmp"/>
          <p:cNvPicPr>
            <a:picLocks noChangeAspect="1" noChangeArrowheads="1"/>
          </p:cNvPicPr>
          <p:nvPr/>
        </p:nvPicPr>
        <p:blipFill>
          <a:blip r:embed="rId9" cstate="print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794321" y="1857364"/>
            <a:ext cx="1563365" cy="1928826"/>
          </a:xfrm>
          <a:prstGeom prst="rect">
            <a:avLst/>
          </a:prstGeom>
          <a:noFill/>
        </p:spPr>
      </p:pic>
      <p:pic>
        <p:nvPicPr>
          <p:cNvPr id="11" name="Picture 2" descr="R:\ANIMATIONS\PICTURES\backgrounds and bits\angry living.bmp"/>
          <p:cNvPicPr>
            <a:picLocks noChangeAspect="1" noChangeArrowheads="1"/>
          </p:cNvPicPr>
          <p:nvPr/>
        </p:nvPicPr>
        <p:blipFill>
          <a:blip r:embed="rId10" cstate="print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 bwMode="auto">
          <a:xfrm>
            <a:off x="0" y="0"/>
            <a:ext cx="9144000" cy="6500833"/>
          </a:xfrm>
          <a:prstGeom prst="rect">
            <a:avLst/>
          </a:prstGeom>
          <a:noFill/>
        </p:spPr>
      </p:pic>
      <p:pic>
        <p:nvPicPr>
          <p:cNvPr id="13" name="Picture 12" descr="angryghostcloud3.bmp"/>
          <p:cNvPicPr>
            <a:picLocks noChangeAspect="1"/>
          </p:cNvPicPr>
          <p:nvPr/>
        </p:nvPicPr>
        <p:blipFill>
          <a:blip r:embed="rId11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schemeClr val="accent2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6000760" y="285728"/>
            <a:ext cx="2286016" cy="1844579"/>
          </a:xfrm>
          <a:prstGeom prst="rect">
            <a:avLst/>
          </a:prstGeom>
        </p:spPr>
      </p:pic>
      <p:sp>
        <p:nvSpPr>
          <p:cNvPr id="18" name="Round Same Side Corner Rectangle 17"/>
          <p:cNvSpPr/>
          <p:nvPr/>
        </p:nvSpPr>
        <p:spPr>
          <a:xfrm>
            <a:off x="0" y="5929330"/>
            <a:ext cx="9144000" cy="928671"/>
          </a:xfrm>
          <a:prstGeom prst="round2SameRect">
            <a:avLst/>
          </a:prstGeom>
          <a:solidFill>
            <a:schemeClr val="bg1"/>
          </a:solidFill>
          <a:ln w="38100">
            <a:solidFill>
              <a:schemeClr val="bg2">
                <a:lumMod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342900" lvl="0" indent="-342900" algn="ctr">
              <a:defRPr/>
            </a:pPr>
            <a:r>
              <a:rPr lang="en-GB" sz="3600" b="1" dirty="0">
                <a:solidFill>
                  <a:schemeClr val="bg2">
                    <a:lumMod val="10000"/>
                  </a:schemeClr>
                </a:solidFill>
              </a:rPr>
              <a:t>Yeah, of course. I love hiding.</a:t>
            </a:r>
          </a:p>
        </p:txBody>
      </p:sp>
      <p:pic>
        <p:nvPicPr>
          <p:cNvPr id="20" name="Picture 2" descr="R:\ANIMATIONS\PICTURES\angrypotatohead1.bmp"/>
          <p:cNvPicPr>
            <a:picLocks noChangeAspect="1" noChangeArrowheads="1"/>
          </p:cNvPicPr>
          <p:nvPr/>
        </p:nvPicPr>
        <p:blipFill>
          <a:blip r:embed="rId12" cstate="print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 bwMode="auto">
          <a:xfrm>
            <a:off x="4071934" y="1142984"/>
            <a:ext cx="1267919" cy="2163476"/>
          </a:xfrm>
          <a:prstGeom prst="rect">
            <a:avLst/>
          </a:prstGeom>
          <a:noFill/>
        </p:spPr>
      </p:pic>
      <p:sp>
        <p:nvSpPr>
          <p:cNvPr id="19" name="Content Placeholder 4"/>
          <p:cNvSpPr txBox="1">
            <a:spLocks/>
          </p:cNvSpPr>
          <p:nvPr/>
        </p:nvSpPr>
        <p:spPr>
          <a:xfrm>
            <a:off x="1714480" y="3286124"/>
            <a:ext cx="4714908" cy="1428760"/>
          </a:xfrm>
          <a:prstGeom prst="wedgeRoundRectCallout">
            <a:avLst>
              <a:gd name="adj1" fmla="val -1749"/>
              <a:gd name="adj2" fmla="val -95367"/>
              <a:gd name="adj3" fmla="val 16667"/>
            </a:avLst>
          </a:prstGeom>
          <a:solidFill>
            <a:schemeClr val="bg1"/>
          </a:solidFill>
          <a:ln w="38100" cap="flat" cmpd="sng" algn="ctr">
            <a:solidFill>
              <a:schemeClr val="tx1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Autofit/>
          </a:bodyPr>
          <a:lstStyle/>
          <a:p>
            <a:pPr marL="342900" marR="0" lvl="0" indent="-34290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lang="en-GB" sz="4000" b="1" dirty="0" err="1">
                <a:solidFill>
                  <a:schemeClr val="bg2">
                    <a:lumMod val="10000"/>
                  </a:schemeClr>
                </a:solidFill>
              </a:rPr>
              <a:t>Ja</a:t>
            </a:r>
            <a:r>
              <a:rPr lang="en-GB" sz="4000" b="1" dirty="0">
                <a:solidFill>
                  <a:schemeClr val="bg2">
                    <a:lumMod val="10000"/>
                  </a:schemeClr>
                </a:solidFill>
              </a:rPr>
              <a:t>, </a:t>
            </a:r>
            <a:r>
              <a:rPr lang="de-DE" sz="4000" b="1" dirty="0">
                <a:solidFill>
                  <a:schemeClr val="bg2">
                    <a:lumMod val="10000"/>
                  </a:schemeClr>
                </a:solidFill>
              </a:rPr>
              <a:t>natürlich</a:t>
            </a:r>
            <a:r>
              <a:rPr lang="en-GB" sz="4000" b="1" dirty="0">
                <a:solidFill>
                  <a:schemeClr val="bg2">
                    <a:lumMod val="10000"/>
                  </a:schemeClr>
                </a:solidFill>
              </a:rPr>
              <a:t>. </a:t>
            </a:r>
            <a:r>
              <a:rPr lang="en-GB" sz="4000" b="1" dirty="0" err="1">
                <a:solidFill>
                  <a:schemeClr val="bg2">
                    <a:lumMod val="10000"/>
                  </a:schemeClr>
                </a:solidFill>
              </a:rPr>
              <a:t>Ich</a:t>
            </a:r>
            <a:r>
              <a:rPr lang="en-GB" sz="4000" b="1" dirty="0">
                <a:solidFill>
                  <a:schemeClr val="bg2">
                    <a:lumMod val="10000"/>
                  </a:schemeClr>
                </a:solidFill>
              </a:rPr>
              <a:t> </a:t>
            </a:r>
            <a:r>
              <a:rPr lang="en-GB" sz="4000" b="1" dirty="0" err="1">
                <a:solidFill>
                  <a:schemeClr val="bg2">
                    <a:lumMod val="10000"/>
                  </a:schemeClr>
                </a:solidFill>
              </a:rPr>
              <a:t>liebe</a:t>
            </a:r>
            <a:r>
              <a:rPr lang="en-GB" sz="4000" b="1" dirty="0">
                <a:solidFill>
                  <a:schemeClr val="bg2">
                    <a:lumMod val="10000"/>
                  </a:schemeClr>
                </a:solidFill>
              </a:rPr>
              <a:t> </a:t>
            </a:r>
            <a:r>
              <a:rPr lang="en-GB" sz="4000" b="1" dirty="0" err="1">
                <a:solidFill>
                  <a:schemeClr val="bg2">
                    <a:lumMod val="10000"/>
                  </a:schemeClr>
                </a:solidFill>
              </a:rPr>
              <a:t>Verstecken</a:t>
            </a:r>
            <a:r>
              <a:rPr lang="en-GB" sz="4000" b="1" dirty="0">
                <a:solidFill>
                  <a:schemeClr val="bg2">
                    <a:lumMod val="10000"/>
                  </a:schemeClr>
                </a:solidFill>
              </a:rPr>
              <a:t>.</a:t>
            </a:r>
            <a:endParaRPr kumimoji="0" lang="en-GB" sz="4000" b="1" i="0" u="none" strike="noStrike" kern="1200" cap="none" spc="0" normalizeH="0" baseline="0" noProof="0" dirty="0">
              <a:ln>
                <a:noFill/>
              </a:ln>
              <a:solidFill>
                <a:schemeClr val="bg2">
                  <a:lumMod val="1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17" name="SecretBirthdayParty 10.wav">
            <a:hlinkClick r:id="" action="ppaction://media"/>
          </p:cNvPr>
          <p:cNvPicPr>
            <a:picLocks noRot="1" noChangeAspect="1"/>
          </p:cNvPicPr>
          <p:nvPr>
            <a:wavAudioFile r:embed="rId1" name="SecretBirthdayParty 10.wav"/>
          </p:nvPr>
        </p:nvPicPr>
        <p:blipFill>
          <a:blip r:embed="rId13" cstate="print"/>
          <a:stretch>
            <a:fillRect/>
          </a:stretch>
        </p:blipFill>
        <p:spPr>
          <a:xfrm>
            <a:off x="8839200" y="6553200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 advClick="0" advTm="5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173" fill="hold"/>
                                        <p:tgtEl>
                                          <p:spTgt spid="1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9" presetClass="emph" presetSubtype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8" dur="indefinite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9" dur="indefinite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0" presetClass="path" presetSubtype="0" decel="50000" fill="hold" nodeType="withEffect">
                                  <p:stCondLst>
                                    <p:cond delay="5000"/>
                                  </p:stCondLst>
                                  <p:childTnLst>
                                    <p:animMotion origin="layout" path="M -0.00086 -0.00116 C 0.00851 -0.06644 -0.01128 -0.16181 0.01858 -0.21436 C 0.02205 -0.23311 0.03282 -0.24005 0.04132 -0.25139 C 0.04341 -0.25417 0.04532 -0.25764 0.04775 -0.25973 C 0.05087 -0.26227 0.05747 -0.26528 0.05747 -0.26505 C 0.07639 -0.26204 0.07188 -0.26366 0.08507 -0.24862 C 0.11927 -0.1588 0.09323 0.00949 0.09323 0.0787 " pathEditMode="relative" rAng="0" ptsTypes="ffffffA">
                                      <p:cBhvr>
                                        <p:cTn id="11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500" y="-9200"/>
                                    </p:animMotion>
                                  </p:childTnLst>
                                </p:cTn>
                              </p:par>
                              <p:par>
                                <p:cTn id="12" presetID="0" presetClass="path" presetSubtype="0" decel="50000" fill="hold" nodeType="withEffect">
                                  <p:stCondLst>
                                    <p:cond delay="5000"/>
                                  </p:stCondLst>
                                  <p:childTnLst>
                                    <p:animMotion origin="layout" path="M -0.00086 -0.00116 C 0.00851 -0.06644 -0.01128 -0.16181 0.01858 -0.21436 C 0.02205 -0.23311 0.03282 -0.24005 0.04132 -0.25139 C 0.04341 -0.25417 0.04532 -0.25764 0.04775 -0.25973 C 0.05087 -0.26227 0.05747 -0.26528 0.05747 -0.26505 C 0.07639 -0.26204 0.07188 -0.26366 0.08507 -0.24862 C 0.11927 -0.1588 0.09323 0.00949 0.09323 0.0787 " pathEditMode="relative" rAng="0" ptsTypes="ffffffA">
                                      <p:cBhvr>
                                        <p:cTn id="13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500" y="-9200"/>
                                    </p:animMotion>
                                  </p:childTnLst>
                                </p:cTn>
                              </p:par>
                              <p:par>
                                <p:cTn id="14" presetID="1" presetClass="exit" presetSubtype="0" fill="hold" nodeType="withEffect">
                                  <p:stCondLst>
                                    <p:cond delay="53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showWhenStopped="0">
                <p:cTn id="16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7"/>
                </p:tgtEl>
              </p:cMediaNode>
            </p:audio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R:\ANIMATIONS\PICTURES\backgrounds and bits\angry living.bmp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2" y="0"/>
            <a:ext cx="9144000" cy="6500834"/>
          </a:xfrm>
          <a:prstGeom prst="rect">
            <a:avLst/>
          </a:prstGeom>
          <a:noFill/>
        </p:spPr>
      </p:pic>
      <p:pic>
        <p:nvPicPr>
          <p:cNvPr id="20" name="Picture 2" descr="R:\ANIMATIONS\PICTURES\angrypotatohead1.bmp"/>
          <p:cNvPicPr>
            <a:picLocks noChangeAspect="1" noChangeArrowheads="1"/>
          </p:cNvPicPr>
          <p:nvPr/>
        </p:nvPicPr>
        <p:blipFill>
          <a:blip r:embed="rId5" cstate="print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 bwMode="auto">
          <a:xfrm>
            <a:off x="4929190" y="1643050"/>
            <a:ext cx="1267919" cy="2133250"/>
          </a:xfrm>
          <a:prstGeom prst="rect">
            <a:avLst/>
          </a:prstGeom>
          <a:noFill/>
        </p:spPr>
      </p:pic>
      <p:pic>
        <p:nvPicPr>
          <p:cNvPr id="16" name="Picture 15" descr="garden pea 1.bmp"/>
          <p:cNvPicPr>
            <a:picLocks noChangeAspect="1"/>
          </p:cNvPicPr>
          <p:nvPr/>
        </p:nvPicPr>
        <p:blipFill>
          <a:blip r:embed="rId6" cstate="print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 rot="869222" flipH="1">
            <a:off x="2300152" y="2503120"/>
            <a:ext cx="574768" cy="504823"/>
          </a:xfrm>
          <a:prstGeom prst="rect">
            <a:avLst/>
          </a:prstGeom>
        </p:spPr>
      </p:pic>
      <p:pic>
        <p:nvPicPr>
          <p:cNvPr id="15" name="Picture 2" descr="R:\ANIMATIONS\PICTURES\angrytoasterbrow.bmp"/>
          <p:cNvPicPr>
            <a:picLocks noChangeAspect="1" noChangeArrowheads="1"/>
          </p:cNvPicPr>
          <p:nvPr/>
        </p:nvPicPr>
        <p:blipFill>
          <a:blip r:embed="rId7" cstate="print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5143504" y="2500306"/>
            <a:ext cx="1643074" cy="1095383"/>
          </a:xfrm>
          <a:prstGeom prst="rect">
            <a:avLst/>
          </a:prstGeom>
          <a:noFill/>
        </p:spPr>
      </p:pic>
      <p:pic>
        <p:nvPicPr>
          <p:cNvPr id="14" name="Picture 13" descr="angrylightningbulb1.bmp"/>
          <p:cNvPicPr>
            <a:picLocks noChangeAspect="1"/>
          </p:cNvPicPr>
          <p:nvPr/>
        </p:nvPicPr>
        <p:blipFill>
          <a:blip r:embed="rId8" cstate="print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4000496" y="1928802"/>
            <a:ext cx="1643074" cy="1813190"/>
          </a:xfrm>
          <a:prstGeom prst="rect">
            <a:avLst/>
          </a:prstGeom>
        </p:spPr>
      </p:pic>
      <p:pic>
        <p:nvPicPr>
          <p:cNvPr id="12" name="Picture 2" descr="R:\ANIMATIONS\PICTURES\angrypotatohead1.bmp"/>
          <p:cNvPicPr>
            <a:picLocks noChangeAspect="1" noChangeArrowheads="1"/>
          </p:cNvPicPr>
          <p:nvPr/>
        </p:nvPicPr>
        <p:blipFill>
          <a:blip r:embed="rId9" cstate="print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794321" y="1857364"/>
            <a:ext cx="1563365" cy="1928826"/>
          </a:xfrm>
          <a:prstGeom prst="rect">
            <a:avLst/>
          </a:prstGeom>
          <a:noFill/>
        </p:spPr>
      </p:pic>
      <p:pic>
        <p:nvPicPr>
          <p:cNvPr id="11" name="Picture 2" descr="R:\ANIMATIONS\PICTURES\backgrounds and bits\angry living.bmp"/>
          <p:cNvPicPr>
            <a:picLocks noChangeAspect="1" noChangeArrowheads="1"/>
          </p:cNvPicPr>
          <p:nvPr/>
        </p:nvPicPr>
        <p:blipFill>
          <a:blip r:embed="rId10" cstate="print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 bwMode="auto">
          <a:xfrm>
            <a:off x="0" y="0"/>
            <a:ext cx="9144000" cy="6500833"/>
          </a:xfrm>
          <a:prstGeom prst="rect">
            <a:avLst/>
          </a:prstGeom>
          <a:noFill/>
        </p:spPr>
      </p:pic>
      <p:pic>
        <p:nvPicPr>
          <p:cNvPr id="13" name="Picture 12" descr="angryghostcloud3.bmp"/>
          <p:cNvPicPr>
            <a:picLocks noChangeAspect="1"/>
          </p:cNvPicPr>
          <p:nvPr/>
        </p:nvPicPr>
        <p:blipFill>
          <a:blip r:embed="rId11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schemeClr val="accent2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6000760" y="285728"/>
            <a:ext cx="2286016" cy="1844579"/>
          </a:xfrm>
          <a:prstGeom prst="rect">
            <a:avLst/>
          </a:prstGeom>
        </p:spPr>
      </p:pic>
      <p:sp>
        <p:nvSpPr>
          <p:cNvPr id="18" name="Round Same Side Corner Rectangle 17"/>
          <p:cNvSpPr/>
          <p:nvPr/>
        </p:nvSpPr>
        <p:spPr>
          <a:xfrm>
            <a:off x="0" y="5929330"/>
            <a:ext cx="9144000" cy="928671"/>
          </a:xfrm>
          <a:prstGeom prst="round2SameRect">
            <a:avLst/>
          </a:prstGeom>
          <a:solidFill>
            <a:schemeClr val="bg1"/>
          </a:solidFill>
          <a:ln w="38100">
            <a:solidFill>
              <a:schemeClr val="bg2">
                <a:lumMod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342900" lvl="0" indent="-342900" algn="ctr">
              <a:defRPr/>
            </a:pPr>
            <a:r>
              <a:rPr lang="en-GB" sz="3600" b="1" dirty="0">
                <a:solidFill>
                  <a:schemeClr val="bg2">
                    <a:lumMod val="10000"/>
                  </a:schemeClr>
                </a:solidFill>
              </a:rPr>
              <a:t>No-one can see me, </a:t>
            </a:r>
            <a:r>
              <a:rPr lang="en-GB" sz="3600" b="1" dirty="0" err="1">
                <a:solidFill>
                  <a:schemeClr val="bg2">
                    <a:lumMod val="10000"/>
                  </a:schemeClr>
                </a:solidFill>
              </a:rPr>
              <a:t>mwahahaha</a:t>
            </a:r>
            <a:r>
              <a:rPr lang="en-GB" sz="3600" b="1" dirty="0">
                <a:solidFill>
                  <a:schemeClr val="bg2">
                    <a:lumMod val="10000"/>
                  </a:schemeClr>
                </a:solidFill>
              </a:rPr>
              <a:t>…</a:t>
            </a:r>
          </a:p>
        </p:txBody>
      </p:sp>
      <p:sp>
        <p:nvSpPr>
          <p:cNvPr id="21" name="Cloud Callout 20"/>
          <p:cNvSpPr/>
          <p:nvPr/>
        </p:nvSpPr>
        <p:spPr>
          <a:xfrm>
            <a:off x="1285852" y="2571744"/>
            <a:ext cx="6000760" cy="2714644"/>
          </a:xfrm>
          <a:prstGeom prst="cloudCallout">
            <a:avLst>
              <a:gd name="adj1" fmla="val 35357"/>
              <a:gd name="adj2" fmla="val -103113"/>
            </a:avLst>
          </a:prstGeom>
          <a:solidFill>
            <a:srgbClr val="F6DAF0">
              <a:alpha val="80000"/>
            </a:srgbClr>
          </a:solidFill>
          <a:ln w="38100">
            <a:solidFill>
              <a:srgbClr val="B22C9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42900" lvl="0" indent="-342900" algn="ctr">
              <a:defRPr/>
            </a:pPr>
            <a:r>
              <a:rPr lang="en-GB" sz="4000" b="1" dirty="0" err="1">
                <a:solidFill>
                  <a:schemeClr val="bg2">
                    <a:lumMod val="10000"/>
                  </a:schemeClr>
                </a:solidFill>
                <a:effectLst>
                  <a:glow rad="101600">
                    <a:schemeClr val="bg1">
                      <a:alpha val="60000"/>
                    </a:schemeClr>
                  </a:glow>
                </a:effectLst>
              </a:rPr>
              <a:t>Niemand</a:t>
            </a:r>
            <a:r>
              <a:rPr lang="en-GB" sz="4000" b="1" dirty="0">
                <a:solidFill>
                  <a:schemeClr val="bg2">
                    <a:lumMod val="10000"/>
                  </a:schemeClr>
                </a:solidFill>
                <a:effectLst>
                  <a:glow rad="101600">
                    <a:schemeClr val="bg1">
                      <a:alpha val="60000"/>
                    </a:schemeClr>
                  </a:glow>
                </a:effectLst>
              </a:rPr>
              <a:t> </a:t>
            </a:r>
            <a:r>
              <a:rPr lang="en-GB" sz="4000" b="1" dirty="0" err="1">
                <a:solidFill>
                  <a:schemeClr val="bg2">
                    <a:lumMod val="10000"/>
                  </a:schemeClr>
                </a:solidFill>
                <a:effectLst>
                  <a:glow rad="101600">
                    <a:schemeClr val="bg1">
                      <a:alpha val="60000"/>
                    </a:schemeClr>
                  </a:glow>
                </a:effectLst>
              </a:rPr>
              <a:t>kann</a:t>
            </a:r>
            <a:r>
              <a:rPr lang="en-GB" sz="4000" b="1" dirty="0">
                <a:solidFill>
                  <a:schemeClr val="bg2">
                    <a:lumMod val="10000"/>
                  </a:schemeClr>
                </a:solidFill>
                <a:effectLst>
                  <a:glow rad="101600">
                    <a:schemeClr val="bg1">
                      <a:alpha val="60000"/>
                    </a:schemeClr>
                  </a:glow>
                </a:effectLst>
              </a:rPr>
              <a:t> </a:t>
            </a:r>
            <a:r>
              <a:rPr lang="en-GB" sz="4000" b="1" dirty="0" err="1">
                <a:solidFill>
                  <a:schemeClr val="bg2">
                    <a:lumMod val="10000"/>
                  </a:schemeClr>
                </a:solidFill>
                <a:effectLst>
                  <a:glow rad="101600">
                    <a:schemeClr val="bg1">
                      <a:alpha val="60000"/>
                    </a:schemeClr>
                  </a:glow>
                </a:effectLst>
              </a:rPr>
              <a:t>mich</a:t>
            </a:r>
            <a:r>
              <a:rPr lang="en-GB" sz="4000" b="1" dirty="0">
                <a:solidFill>
                  <a:schemeClr val="bg2">
                    <a:lumMod val="10000"/>
                  </a:schemeClr>
                </a:solidFill>
                <a:effectLst>
                  <a:glow rad="101600">
                    <a:schemeClr val="bg1">
                      <a:alpha val="60000"/>
                    </a:schemeClr>
                  </a:glow>
                </a:effectLst>
              </a:rPr>
              <a:t> </a:t>
            </a:r>
            <a:r>
              <a:rPr lang="en-GB" sz="4000" b="1" dirty="0" err="1">
                <a:solidFill>
                  <a:schemeClr val="bg2">
                    <a:lumMod val="10000"/>
                  </a:schemeClr>
                </a:solidFill>
                <a:effectLst>
                  <a:glow rad="101600">
                    <a:schemeClr val="bg1">
                      <a:alpha val="60000"/>
                    </a:schemeClr>
                  </a:glow>
                </a:effectLst>
              </a:rPr>
              <a:t>sehen</a:t>
            </a:r>
            <a:r>
              <a:rPr lang="en-GB" sz="4000" b="1" dirty="0">
                <a:solidFill>
                  <a:schemeClr val="bg2">
                    <a:lumMod val="10000"/>
                  </a:schemeClr>
                </a:solidFill>
                <a:effectLst>
                  <a:glow rad="101600">
                    <a:schemeClr val="bg1">
                      <a:alpha val="60000"/>
                    </a:schemeClr>
                  </a:glow>
                </a:effectLst>
              </a:rPr>
              <a:t>, </a:t>
            </a:r>
            <a:r>
              <a:rPr lang="en-GB" sz="4000" b="1" dirty="0" err="1">
                <a:solidFill>
                  <a:schemeClr val="bg2">
                    <a:lumMod val="10000"/>
                  </a:schemeClr>
                </a:solidFill>
                <a:effectLst>
                  <a:glow rad="101600">
                    <a:schemeClr val="bg1">
                      <a:alpha val="60000"/>
                    </a:schemeClr>
                  </a:glow>
                </a:effectLst>
              </a:rPr>
              <a:t>muahahaha</a:t>
            </a:r>
            <a:r>
              <a:rPr lang="en-GB" sz="4000" b="1" dirty="0">
                <a:solidFill>
                  <a:schemeClr val="bg2">
                    <a:lumMod val="10000"/>
                  </a:schemeClr>
                </a:solidFill>
                <a:effectLst>
                  <a:glow rad="101600">
                    <a:schemeClr val="bg1">
                      <a:alpha val="60000"/>
                    </a:schemeClr>
                  </a:glow>
                </a:effectLst>
              </a:rPr>
              <a:t>…</a:t>
            </a:r>
          </a:p>
        </p:txBody>
      </p:sp>
      <p:pic>
        <p:nvPicPr>
          <p:cNvPr id="17" name="SecretBirthdayParty 11.wav">
            <a:hlinkClick r:id="" action="ppaction://media"/>
          </p:cNvPr>
          <p:cNvPicPr>
            <a:picLocks noRot="1" noChangeAspect="1"/>
          </p:cNvPicPr>
          <p:nvPr>
            <a:wavAudioFile r:embed="rId1" name="SecretBirthdayParty 11.wav"/>
          </p:nvPr>
        </p:nvPicPr>
        <p:blipFill>
          <a:blip r:embed="rId12" cstate="print"/>
          <a:stretch>
            <a:fillRect/>
          </a:stretch>
        </p:blipFill>
        <p:spPr>
          <a:xfrm>
            <a:off x="8839200" y="6553200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 advClick="0" advTm="5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551" fill="hold"/>
                                        <p:tgtEl>
                                          <p:spTgt spid="1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9" presetClass="emph" presetSubtype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8" dur="indefinite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9" dur="indefinite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showWhenStopped="0">
                <p:cTn id="10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7"/>
                </p:tgtEl>
              </p:cMediaNode>
            </p:audio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R:\ANIMATIONS\PICTURES\backgrounds and bits\angry living.bmp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2" y="0"/>
            <a:ext cx="9144000" cy="6500834"/>
          </a:xfrm>
          <a:prstGeom prst="rect">
            <a:avLst/>
          </a:prstGeom>
          <a:noFill/>
        </p:spPr>
      </p:pic>
      <p:pic>
        <p:nvPicPr>
          <p:cNvPr id="20" name="Picture 2" descr="R:\ANIMATIONS\PICTURES\angrypotatohead1.bmp"/>
          <p:cNvPicPr>
            <a:picLocks noChangeAspect="1" noChangeArrowheads="1"/>
          </p:cNvPicPr>
          <p:nvPr/>
        </p:nvPicPr>
        <p:blipFill>
          <a:blip r:embed="rId5" cstate="print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 bwMode="auto">
          <a:xfrm>
            <a:off x="4929190" y="1643050"/>
            <a:ext cx="1267919" cy="2133250"/>
          </a:xfrm>
          <a:prstGeom prst="rect">
            <a:avLst/>
          </a:prstGeom>
          <a:noFill/>
        </p:spPr>
      </p:pic>
      <p:pic>
        <p:nvPicPr>
          <p:cNvPr id="16" name="Picture 15" descr="garden pea 1.bmp"/>
          <p:cNvPicPr>
            <a:picLocks noChangeAspect="1"/>
          </p:cNvPicPr>
          <p:nvPr/>
        </p:nvPicPr>
        <p:blipFill>
          <a:blip r:embed="rId6" cstate="print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 rot="869222" flipH="1">
            <a:off x="2300152" y="2503120"/>
            <a:ext cx="574768" cy="504823"/>
          </a:xfrm>
          <a:prstGeom prst="rect">
            <a:avLst/>
          </a:prstGeom>
        </p:spPr>
      </p:pic>
      <p:pic>
        <p:nvPicPr>
          <p:cNvPr id="15" name="Picture 2" descr="R:\ANIMATIONS\PICTURES\angrytoasterbrow.bmp"/>
          <p:cNvPicPr>
            <a:picLocks noChangeAspect="1" noChangeArrowheads="1"/>
          </p:cNvPicPr>
          <p:nvPr/>
        </p:nvPicPr>
        <p:blipFill>
          <a:blip r:embed="rId7" cstate="print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5143504" y="2500306"/>
            <a:ext cx="1643074" cy="1095383"/>
          </a:xfrm>
          <a:prstGeom prst="rect">
            <a:avLst/>
          </a:prstGeom>
          <a:noFill/>
        </p:spPr>
      </p:pic>
      <p:pic>
        <p:nvPicPr>
          <p:cNvPr id="14" name="Picture 13" descr="angrylightningbulb1.bmp"/>
          <p:cNvPicPr>
            <a:picLocks noChangeAspect="1"/>
          </p:cNvPicPr>
          <p:nvPr/>
        </p:nvPicPr>
        <p:blipFill>
          <a:blip r:embed="rId8" cstate="print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4000496" y="1928802"/>
            <a:ext cx="1643074" cy="1813190"/>
          </a:xfrm>
          <a:prstGeom prst="rect">
            <a:avLst/>
          </a:prstGeom>
        </p:spPr>
      </p:pic>
      <p:pic>
        <p:nvPicPr>
          <p:cNvPr id="12" name="Picture 2" descr="R:\ANIMATIONS\PICTURES\angrypotatohead1.bmp"/>
          <p:cNvPicPr>
            <a:picLocks noChangeAspect="1" noChangeArrowheads="1"/>
          </p:cNvPicPr>
          <p:nvPr/>
        </p:nvPicPr>
        <p:blipFill>
          <a:blip r:embed="rId9" cstate="print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794321" y="1857364"/>
            <a:ext cx="1563365" cy="1928826"/>
          </a:xfrm>
          <a:prstGeom prst="rect">
            <a:avLst/>
          </a:prstGeom>
          <a:noFill/>
        </p:spPr>
      </p:pic>
      <p:pic>
        <p:nvPicPr>
          <p:cNvPr id="11" name="Picture 2" descr="R:\ANIMATIONS\PICTURES\backgrounds and bits\angry living.bmp"/>
          <p:cNvPicPr>
            <a:picLocks noChangeAspect="1" noChangeArrowheads="1"/>
          </p:cNvPicPr>
          <p:nvPr/>
        </p:nvPicPr>
        <p:blipFill>
          <a:blip r:embed="rId10" cstate="print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 bwMode="auto">
          <a:xfrm>
            <a:off x="0" y="0"/>
            <a:ext cx="9144000" cy="6500833"/>
          </a:xfrm>
          <a:prstGeom prst="rect">
            <a:avLst/>
          </a:prstGeom>
          <a:noFill/>
        </p:spPr>
      </p:pic>
      <p:pic>
        <p:nvPicPr>
          <p:cNvPr id="13" name="Picture 12" descr="angryghostcloud3.bmp"/>
          <p:cNvPicPr>
            <a:picLocks noChangeAspect="1"/>
          </p:cNvPicPr>
          <p:nvPr/>
        </p:nvPicPr>
        <p:blipFill>
          <a:blip r:embed="rId11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schemeClr val="accent2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6000760" y="285728"/>
            <a:ext cx="2286016" cy="1844579"/>
          </a:xfrm>
          <a:prstGeom prst="rect">
            <a:avLst/>
          </a:prstGeom>
        </p:spPr>
      </p:pic>
      <p:sp>
        <p:nvSpPr>
          <p:cNvPr id="18" name="Round Same Side Corner Rectangle 17"/>
          <p:cNvSpPr/>
          <p:nvPr/>
        </p:nvSpPr>
        <p:spPr>
          <a:xfrm>
            <a:off x="0" y="5929330"/>
            <a:ext cx="9144000" cy="928671"/>
          </a:xfrm>
          <a:prstGeom prst="round2SameRect">
            <a:avLst/>
          </a:prstGeom>
          <a:solidFill>
            <a:schemeClr val="bg1"/>
          </a:solidFill>
          <a:ln w="38100">
            <a:solidFill>
              <a:schemeClr val="bg2">
                <a:lumMod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342900" lvl="0" indent="-342900" algn="ctr">
              <a:defRPr/>
            </a:pPr>
            <a:r>
              <a:rPr lang="en-GB" sz="3600" b="1" dirty="0">
                <a:solidFill>
                  <a:schemeClr val="bg2">
                    <a:lumMod val="10000"/>
                  </a:schemeClr>
                </a:solidFill>
              </a:rPr>
              <a:t>Hey everyone, we need hats and balloons!</a:t>
            </a:r>
          </a:p>
        </p:txBody>
      </p:sp>
      <p:sp>
        <p:nvSpPr>
          <p:cNvPr id="22" name="Content Placeholder 4"/>
          <p:cNvSpPr txBox="1">
            <a:spLocks/>
          </p:cNvSpPr>
          <p:nvPr/>
        </p:nvSpPr>
        <p:spPr>
          <a:xfrm>
            <a:off x="1643042" y="3714752"/>
            <a:ext cx="6929486" cy="1428760"/>
          </a:xfrm>
          <a:prstGeom prst="wedgeRoundRectCallout">
            <a:avLst>
              <a:gd name="adj1" fmla="val -22261"/>
              <a:gd name="adj2" fmla="val -106033"/>
              <a:gd name="adj3" fmla="val 16667"/>
            </a:avLst>
          </a:prstGeom>
          <a:solidFill>
            <a:schemeClr val="bg1"/>
          </a:solidFill>
          <a:ln w="38100" cap="flat" cmpd="sng" algn="ctr">
            <a:solidFill>
              <a:schemeClr val="tx1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Autofit/>
          </a:bodyPr>
          <a:lstStyle/>
          <a:p>
            <a:pPr marL="342900" lvl="0" indent="-342900" algn="ctr">
              <a:defRPr/>
            </a:pPr>
            <a:r>
              <a:rPr lang="de-DE" sz="4000" b="1" dirty="0">
                <a:solidFill>
                  <a:schemeClr val="bg2">
                    <a:lumMod val="10000"/>
                  </a:schemeClr>
                </a:solidFill>
              </a:rPr>
              <a:t>Hört mal alle her, wir brauchen Hüte und Luftballons</a:t>
            </a:r>
            <a:r>
              <a:rPr lang="en-GB" sz="4000" b="1" dirty="0">
                <a:solidFill>
                  <a:schemeClr val="bg2">
                    <a:lumMod val="10000"/>
                  </a:schemeClr>
                </a:solidFill>
              </a:rPr>
              <a:t>!</a:t>
            </a:r>
          </a:p>
        </p:txBody>
      </p:sp>
      <p:pic>
        <p:nvPicPr>
          <p:cNvPr id="17" name="SecretBirthdayParty 12.wav">
            <a:hlinkClick r:id="" action="ppaction://media"/>
          </p:cNvPr>
          <p:cNvPicPr>
            <a:picLocks noRot="1" noChangeAspect="1"/>
          </p:cNvPicPr>
          <p:nvPr>
            <a:wavAudioFile r:embed="rId1" name="SecretBirthdayParty 12.wav"/>
          </p:nvPr>
        </p:nvPicPr>
        <p:blipFill>
          <a:blip r:embed="rId12" cstate="print"/>
          <a:stretch>
            <a:fillRect/>
          </a:stretch>
        </p:blipFill>
        <p:spPr>
          <a:xfrm>
            <a:off x="8839200" y="6553200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 advClick="0" advTm="5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995" fill="hold"/>
                                        <p:tgtEl>
                                          <p:spTgt spid="1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9" presetClass="emph" presetSubtype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8" dur="indefinite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9" dur="indefinite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showWhenStopped="0">
                <p:cTn id="10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7"/>
                </p:tgtEl>
              </p:cMediaNode>
            </p:audio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R:\ANIMATIONS\PICTURES\backgrounds and bits\angry living.bmp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2" y="0"/>
            <a:ext cx="9144000" cy="6500834"/>
          </a:xfrm>
          <a:prstGeom prst="rect">
            <a:avLst/>
          </a:prstGeom>
          <a:noFill/>
        </p:spPr>
      </p:pic>
      <p:pic>
        <p:nvPicPr>
          <p:cNvPr id="26" name="Picture 25" descr="birthday balloons.bmp"/>
          <p:cNvPicPr>
            <a:picLocks noChangeAspect="1"/>
          </p:cNvPicPr>
          <p:nvPr/>
        </p:nvPicPr>
        <p:blipFill>
          <a:blip r:embed="rId5" cstate="print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 flipH="1">
            <a:off x="1857356" y="571480"/>
            <a:ext cx="1133476" cy="2021729"/>
          </a:xfrm>
          <a:prstGeom prst="rect">
            <a:avLst/>
          </a:prstGeom>
        </p:spPr>
      </p:pic>
      <p:pic>
        <p:nvPicPr>
          <p:cNvPr id="19" name="Picture 18" descr="confusedwolfman2BDAY.bmp"/>
          <p:cNvPicPr>
            <a:picLocks noChangeAspect="1"/>
          </p:cNvPicPr>
          <p:nvPr/>
        </p:nvPicPr>
        <p:blipFill>
          <a:blip r:embed="rId6" cstate="print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4628888" y="1357298"/>
            <a:ext cx="2218633" cy="2786082"/>
          </a:xfrm>
          <a:prstGeom prst="rect">
            <a:avLst/>
          </a:prstGeom>
        </p:spPr>
      </p:pic>
      <p:pic>
        <p:nvPicPr>
          <p:cNvPr id="17" name="Picture 16" descr="angrytoasterbrowBDAY.bmp"/>
          <p:cNvPicPr>
            <a:picLocks noChangeAspect="1"/>
          </p:cNvPicPr>
          <p:nvPr/>
        </p:nvPicPr>
        <p:blipFill>
          <a:blip r:embed="rId7" cstate="print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4658624" y="1857363"/>
            <a:ext cx="2913773" cy="2071703"/>
          </a:xfrm>
          <a:prstGeom prst="rect">
            <a:avLst/>
          </a:prstGeom>
        </p:spPr>
      </p:pic>
      <p:pic>
        <p:nvPicPr>
          <p:cNvPr id="21" name="Picture 20" descr="angrylightningbulbBDAY.bmp"/>
          <p:cNvPicPr>
            <a:picLocks noChangeAspect="1"/>
          </p:cNvPicPr>
          <p:nvPr/>
        </p:nvPicPr>
        <p:blipFill>
          <a:blip r:embed="rId8" cstate="print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4000496" y="1928801"/>
            <a:ext cx="1683126" cy="1857389"/>
          </a:xfrm>
          <a:prstGeom prst="rect">
            <a:avLst/>
          </a:prstGeom>
        </p:spPr>
      </p:pic>
      <p:pic>
        <p:nvPicPr>
          <p:cNvPr id="16" name="Picture 15" descr="garden pea 1.bmp"/>
          <p:cNvPicPr>
            <a:picLocks noChangeAspect="1"/>
          </p:cNvPicPr>
          <p:nvPr/>
        </p:nvPicPr>
        <p:blipFill>
          <a:blip r:embed="rId9" cstate="print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 rot="869222" flipH="1">
            <a:off x="2300152" y="2503120"/>
            <a:ext cx="574768" cy="504823"/>
          </a:xfrm>
          <a:prstGeom prst="rect">
            <a:avLst/>
          </a:prstGeom>
        </p:spPr>
      </p:pic>
      <p:pic>
        <p:nvPicPr>
          <p:cNvPr id="12" name="Picture 2" descr="R:\ANIMATIONS\PICTURES\angrypotatohead1.bmp"/>
          <p:cNvPicPr>
            <a:picLocks noChangeAspect="1" noChangeArrowheads="1"/>
          </p:cNvPicPr>
          <p:nvPr/>
        </p:nvPicPr>
        <p:blipFill>
          <a:blip r:embed="rId10" cstate="print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794321" y="1857364"/>
            <a:ext cx="1563365" cy="1928826"/>
          </a:xfrm>
          <a:prstGeom prst="rect">
            <a:avLst/>
          </a:prstGeom>
          <a:noFill/>
        </p:spPr>
      </p:pic>
      <p:pic>
        <p:nvPicPr>
          <p:cNvPr id="25" name="Picture 24" descr="birthday hat.bmp"/>
          <p:cNvPicPr>
            <a:picLocks noChangeAspect="1"/>
          </p:cNvPicPr>
          <p:nvPr/>
        </p:nvPicPr>
        <p:blipFill>
          <a:blip r:embed="rId11" cstate="print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 rot="20705493">
            <a:off x="2809875" y="1464537"/>
            <a:ext cx="946747" cy="864421"/>
          </a:xfrm>
          <a:prstGeom prst="rect">
            <a:avLst/>
          </a:prstGeom>
        </p:spPr>
      </p:pic>
      <p:pic>
        <p:nvPicPr>
          <p:cNvPr id="11" name="Picture 2" descr="R:\ANIMATIONS\PICTURES\backgrounds and bits\angry living.bmp"/>
          <p:cNvPicPr>
            <a:picLocks noChangeAspect="1" noChangeArrowheads="1"/>
          </p:cNvPicPr>
          <p:nvPr/>
        </p:nvPicPr>
        <p:blipFill>
          <a:blip r:embed="rId12" cstate="print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 bwMode="auto">
          <a:xfrm>
            <a:off x="0" y="0"/>
            <a:ext cx="9144000" cy="6500833"/>
          </a:xfrm>
          <a:prstGeom prst="rect">
            <a:avLst/>
          </a:prstGeom>
          <a:noFill/>
        </p:spPr>
      </p:pic>
      <p:pic>
        <p:nvPicPr>
          <p:cNvPr id="13" name="Picture 12" descr="angryghostcloud3.bmp"/>
          <p:cNvPicPr>
            <a:picLocks noChangeAspect="1"/>
          </p:cNvPicPr>
          <p:nvPr/>
        </p:nvPicPr>
        <p:blipFill>
          <a:blip r:embed="rId1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schemeClr val="accent2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6000760" y="285728"/>
            <a:ext cx="2286016" cy="1844579"/>
          </a:xfrm>
          <a:prstGeom prst="rect">
            <a:avLst/>
          </a:prstGeom>
        </p:spPr>
      </p:pic>
      <p:sp>
        <p:nvSpPr>
          <p:cNvPr id="18" name="Round Same Side Corner Rectangle 17"/>
          <p:cNvSpPr/>
          <p:nvPr/>
        </p:nvSpPr>
        <p:spPr>
          <a:xfrm>
            <a:off x="0" y="5929330"/>
            <a:ext cx="9144000" cy="928671"/>
          </a:xfrm>
          <a:prstGeom prst="round2SameRect">
            <a:avLst/>
          </a:prstGeom>
          <a:solidFill>
            <a:schemeClr val="bg1"/>
          </a:solidFill>
          <a:ln w="38100">
            <a:solidFill>
              <a:schemeClr val="bg2">
                <a:lumMod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342900" lvl="0" indent="-342900" algn="ctr">
              <a:defRPr/>
            </a:pPr>
            <a:r>
              <a:rPr lang="en-GB" sz="3600" b="1" dirty="0" err="1">
                <a:solidFill>
                  <a:schemeClr val="bg2">
                    <a:lumMod val="10000"/>
                  </a:schemeClr>
                </a:solidFill>
              </a:rPr>
              <a:t>Sshhh</a:t>
            </a:r>
            <a:r>
              <a:rPr lang="en-GB" sz="3600" b="1" dirty="0">
                <a:solidFill>
                  <a:schemeClr val="bg2">
                    <a:lumMod val="10000"/>
                  </a:schemeClr>
                </a:solidFill>
              </a:rPr>
              <a:t>. Someone’s coming.</a:t>
            </a:r>
          </a:p>
        </p:txBody>
      </p:sp>
      <p:sp>
        <p:nvSpPr>
          <p:cNvPr id="22" name="Content Placeholder 4"/>
          <p:cNvSpPr txBox="1">
            <a:spLocks/>
          </p:cNvSpPr>
          <p:nvPr/>
        </p:nvSpPr>
        <p:spPr>
          <a:xfrm>
            <a:off x="2357422" y="4214818"/>
            <a:ext cx="4643470" cy="1214446"/>
          </a:xfrm>
          <a:prstGeom prst="wedgeRoundRectCallout">
            <a:avLst>
              <a:gd name="adj1" fmla="val 16916"/>
              <a:gd name="adj2" fmla="val -177699"/>
              <a:gd name="adj3" fmla="val 16667"/>
            </a:avLst>
          </a:prstGeom>
          <a:solidFill>
            <a:schemeClr val="bg1"/>
          </a:solidFill>
          <a:ln w="38100" cap="flat" cmpd="sng" algn="ctr">
            <a:solidFill>
              <a:schemeClr val="tx1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Autofit/>
          </a:bodyPr>
          <a:lstStyle/>
          <a:p>
            <a:pPr marL="342900" lvl="0" indent="-342900" algn="ctr">
              <a:defRPr/>
            </a:pPr>
            <a:r>
              <a:rPr lang="en-GB" sz="4000" b="1" dirty="0" err="1">
                <a:solidFill>
                  <a:schemeClr val="bg2">
                    <a:lumMod val="10000"/>
                  </a:schemeClr>
                </a:solidFill>
              </a:rPr>
              <a:t>Schhh</a:t>
            </a:r>
            <a:r>
              <a:rPr lang="en-GB" sz="4000" b="1" dirty="0">
                <a:solidFill>
                  <a:schemeClr val="bg2">
                    <a:lumMod val="10000"/>
                  </a:schemeClr>
                </a:solidFill>
              </a:rPr>
              <a:t>. Es </a:t>
            </a:r>
            <a:r>
              <a:rPr lang="en-GB" sz="4000" b="1" dirty="0" err="1">
                <a:solidFill>
                  <a:schemeClr val="bg2">
                    <a:lumMod val="10000"/>
                  </a:schemeClr>
                </a:solidFill>
              </a:rPr>
              <a:t>kommt</a:t>
            </a:r>
            <a:r>
              <a:rPr lang="en-GB" sz="4000" b="1" dirty="0">
                <a:solidFill>
                  <a:schemeClr val="bg2">
                    <a:lumMod val="10000"/>
                  </a:schemeClr>
                </a:solidFill>
              </a:rPr>
              <a:t> </a:t>
            </a:r>
            <a:r>
              <a:rPr lang="en-GB" sz="4000" b="1" dirty="0" err="1">
                <a:solidFill>
                  <a:schemeClr val="bg2">
                    <a:lumMod val="10000"/>
                  </a:schemeClr>
                </a:solidFill>
              </a:rPr>
              <a:t>jemand</a:t>
            </a:r>
            <a:r>
              <a:rPr lang="en-GB" sz="4000" b="1" dirty="0">
                <a:solidFill>
                  <a:schemeClr val="bg2">
                    <a:lumMod val="10000"/>
                  </a:schemeClr>
                </a:solidFill>
              </a:rPr>
              <a:t>.</a:t>
            </a:r>
          </a:p>
        </p:txBody>
      </p:sp>
      <p:pic>
        <p:nvPicPr>
          <p:cNvPr id="24" name="Picture 23" descr="birthday hat.bmp"/>
          <p:cNvPicPr>
            <a:picLocks noChangeAspect="1"/>
          </p:cNvPicPr>
          <p:nvPr/>
        </p:nvPicPr>
        <p:blipFill>
          <a:blip r:embed="rId11" cstate="print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 rot="719571">
            <a:off x="6794617" y="-167556"/>
            <a:ext cx="946747" cy="864421"/>
          </a:xfrm>
          <a:prstGeom prst="rect">
            <a:avLst/>
          </a:prstGeom>
        </p:spPr>
      </p:pic>
      <p:pic>
        <p:nvPicPr>
          <p:cNvPr id="15" name="SecretBirthdayParty 13.wav">
            <a:hlinkClick r:id="" action="ppaction://media"/>
          </p:cNvPr>
          <p:cNvPicPr>
            <a:picLocks noRot="1" noChangeAspect="1"/>
          </p:cNvPicPr>
          <p:nvPr>
            <a:wavAudioFile r:embed="rId1" name="SecretBirthdayParty 13.wav"/>
          </p:nvPr>
        </p:nvPicPr>
        <p:blipFill>
          <a:blip r:embed="rId14" cstate="print"/>
          <a:stretch>
            <a:fillRect/>
          </a:stretch>
        </p:blipFill>
        <p:spPr>
          <a:xfrm>
            <a:off x="8839200" y="6553200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 advClick="0" advTm="5000">
    <p:wheel spokes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941" fill="hold"/>
                                        <p:tgtEl>
                                          <p:spTgt spid="1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9" presetClass="emph" presetSubtype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8" dur="indefinite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9" dur="indefinite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showWhenStopped="0">
                <p:cTn id="10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5"/>
                </p:tgtEl>
              </p:cMediaNode>
            </p:audio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R:\ANIMATIONS\PICTURES\backgrounds and bits\angry living.bmp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2" y="0"/>
            <a:ext cx="9144000" cy="6500834"/>
          </a:xfrm>
          <a:prstGeom prst="rect">
            <a:avLst/>
          </a:prstGeom>
          <a:noFill/>
        </p:spPr>
      </p:pic>
      <p:pic>
        <p:nvPicPr>
          <p:cNvPr id="26" name="Picture 25" descr="birthday balloons.bmp"/>
          <p:cNvPicPr>
            <a:picLocks noChangeAspect="1"/>
          </p:cNvPicPr>
          <p:nvPr/>
        </p:nvPicPr>
        <p:blipFill>
          <a:blip r:embed="rId5" cstate="print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 flipH="1">
            <a:off x="1857356" y="571480"/>
            <a:ext cx="1133476" cy="2021729"/>
          </a:xfrm>
          <a:prstGeom prst="rect">
            <a:avLst/>
          </a:prstGeom>
        </p:spPr>
      </p:pic>
      <p:pic>
        <p:nvPicPr>
          <p:cNvPr id="19" name="Picture 18" descr="confusedwolfman2BDAY.bmp"/>
          <p:cNvPicPr>
            <a:picLocks noChangeAspect="1"/>
          </p:cNvPicPr>
          <p:nvPr/>
        </p:nvPicPr>
        <p:blipFill>
          <a:blip r:embed="rId6" cstate="print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4628888" y="1357298"/>
            <a:ext cx="2218633" cy="2786082"/>
          </a:xfrm>
          <a:prstGeom prst="rect">
            <a:avLst/>
          </a:prstGeom>
        </p:spPr>
      </p:pic>
      <p:pic>
        <p:nvPicPr>
          <p:cNvPr id="17" name="Picture 16" descr="angrytoasterbrowBDAY.bmp"/>
          <p:cNvPicPr>
            <a:picLocks noChangeAspect="1"/>
          </p:cNvPicPr>
          <p:nvPr/>
        </p:nvPicPr>
        <p:blipFill>
          <a:blip r:embed="rId7" cstate="print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4658624" y="1857363"/>
            <a:ext cx="2913773" cy="2071703"/>
          </a:xfrm>
          <a:prstGeom prst="rect">
            <a:avLst/>
          </a:prstGeom>
        </p:spPr>
      </p:pic>
      <p:pic>
        <p:nvPicPr>
          <p:cNvPr id="21" name="Picture 20" descr="angrylightningbulbBDAY.bmp"/>
          <p:cNvPicPr>
            <a:picLocks noChangeAspect="1"/>
          </p:cNvPicPr>
          <p:nvPr/>
        </p:nvPicPr>
        <p:blipFill>
          <a:blip r:embed="rId8" cstate="print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4000496" y="1928801"/>
            <a:ext cx="1683126" cy="1857389"/>
          </a:xfrm>
          <a:prstGeom prst="rect">
            <a:avLst/>
          </a:prstGeom>
        </p:spPr>
      </p:pic>
      <p:pic>
        <p:nvPicPr>
          <p:cNvPr id="16" name="Picture 15" descr="garden pea 1.bmp"/>
          <p:cNvPicPr>
            <a:picLocks noChangeAspect="1"/>
          </p:cNvPicPr>
          <p:nvPr/>
        </p:nvPicPr>
        <p:blipFill>
          <a:blip r:embed="rId9" cstate="print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 rot="869222" flipH="1">
            <a:off x="2300152" y="2503120"/>
            <a:ext cx="574768" cy="504823"/>
          </a:xfrm>
          <a:prstGeom prst="rect">
            <a:avLst/>
          </a:prstGeom>
        </p:spPr>
      </p:pic>
      <p:pic>
        <p:nvPicPr>
          <p:cNvPr id="12" name="Picture 2" descr="R:\ANIMATIONS\PICTURES\angrypotatohead1.bmp"/>
          <p:cNvPicPr>
            <a:picLocks noChangeAspect="1" noChangeArrowheads="1"/>
          </p:cNvPicPr>
          <p:nvPr/>
        </p:nvPicPr>
        <p:blipFill>
          <a:blip r:embed="rId10" cstate="print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794321" y="1857364"/>
            <a:ext cx="1563365" cy="1928826"/>
          </a:xfrm>
          <a:prstGeom prst="rect">
            <a:avLst/>
          </a:prstGeom>
          <a:noFill/>
        </p:spPr>
      </p:pic>
      <p:pic>
        <p:nvPicPr>
          <p:cNvPr id="25" name="Picture 24" descr="birthday hat.bmp"/>
          <p:cNvPicPr>
            <a:picLocks noChangeAspect="1"/>
          </p:cNvPicPr>
          <p:nvPr/>
        </p:nvPicPr>
        <p:blipFill>
          <a:blip r:embed="rId11" cstate="print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 rot="20705493">
            <a:off x="2809875" y="1464537"/>
            <a:ext cx="946747" cy="864421"/>
          </a:xfrm>
          <a:prstGeom prst="rect">
            <a:avLst/>
          </a:prstGeom>
        </p:spPr>
      </p:pic>
      <p:pic>
        <p:nvPicPr>
          <p:cNvPr id="11" name="Picture 2" descr="R:\ANIMATIONS\PICTURES\backgrounds and bits\angry living.bmp"/>
          <p:cNvPicPr>
            <a:picLocks noChangeAspect="1" noChangeArrowheads="1"/>
          </p:cNvPicPr>
          <p:nvPr/>
        </p:nvPicPr>
        <p:blipFill>
          <a:blip r:embed="rId12" cstate="print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 bwMode="auto">
          <a:xfrm>
            <a:off x="0" y="0"/>
            <a:ext cx="9144000" cy="6500833"/>
          </a:xfrm>
          <a:prstGeom prst="rect">
            <a:avLst/>
          </a:prstGeom>
          <a:noFill/>
        </p:spPr>
      </p:pic>
      <p:pic>
        <p:nvPicPr>
          <p:cNvPr id="13" name="Picture 12" descr="angryghostcloud3.bmp"/>
          <p:cNvPicPr>
            <a:picLocks noChangeAspect="1"/>
          </p:cNvPicPr>
          <p:nvPr/>
        </p:nvPicPr>
        <p:blipFill>
          <a:blip r:embed="rId1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schemeClr val="accent2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6000760" y="285728"/>
            <a:ext cx="2286016" cy="1844579"/>
          </a:xfrm>
          <a:prstGeom prst="rect">
            <a:avLst/>
          </a:prstGeom>
        </p:spPr>
      </p:pic>
      <p:sp>
        <p:nvSpPr>
          <p:cNvPr id="18" name="Round Same Side Corner Rectangle 17"/>
          <p:cNvSpPr/>
          <p:nvPr/>
        </p:nvSpPr>
        <p:spPr>
          <a:xfrm>
            <a:off x="0" y="5929330"/>
            <a:ext cx="9144000" cy="928671"/>
          </a:xfrm>
          <a:prstGeom prst="round2SameRect">
            <a:avLst/>
          </a:prstGeom>
          <a:solidFill>
            <a:schemeClr val="bg1"/>
          </a:solidFill>
          <a:ln w="38100">
            <a:solidFill>
              <a:schemeClr val="bg2">
                <a:lumMod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342900" lvl="0" indent="-342900" algn="ctr">
              <a:defRPr/>
            </a:pPr>
            <a:r>
              <a:rPr lang="en-GB" sz="3600" b="1" dirty="0">
                <a:solidFill>
                  <a:schemeClr val="bg2">
                    <a:lumMod val="10000"/>
                  </a:schemeClr>
                </a:solidFill>
              </a:rPr>
              <a:t>Is anyone there?</a:t>
            </a:r>
          </a:p>
        </p:txBody>
      </p:sp>
      <p:sp>
        <p:nvSpPr>
          <p:cNvPr id="22" name="Content Placeholder 4"/>
          <p:cNvSpPr txBox="1">
            <a:spLocks/>
          </p:cNvSpPr>
          <p:nvPr/>
        </p:nvSpPr>
        <p:spPr>
          <a:xfrm>
            <a:off x="2357422" y="4214818"/>
            <a:ext cx="4643470" cy="1214446"/>
          </a:xfrm>
          <a:prstGeom prst="wedgeRoundRectCallout">
            <a:avLst>
              <a:gd name="adj1" fmla="val -92211"/>
              <a:gd name="adj2" fmla="val -94562"/>
              <a:gd name="adj3" fmla="val 16667"/>
            </a:avLst>
          </a:prstGeom>
          <a:solidFill>
            <a:schemeClr val="bg1"/>
          </a:solidFill>
          <a:ln w="38100" cap="flat" cmpd="sng" algn="ctr">
            <a:solidFill>
              <a:schemeClr val="tx1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Autofit/>
          </a:bodyPr>
          <a:lstStyle/>
          <a:p>
            <a:pPr marL="342900" lvl="0" indent="-342900" algn="ctr">
              <a:defRPr/>
            </a:pPr>
            <a:r>
              <a:rPr lang="en-GB" sz="4000" b="1" dirty="0" err="1">
                <a:solidFill>
                  <a:schemeClr val="bg2">
                    <a:lumMod val="10000"/>
                  </a:schemeClr>
                </a:solidFill>
              </a:rPr>
              <a:t>Ist</a:t>
            </a:r>
            <a:r>
              <a:rPr lang="en-GB" sz="4000" b="1" dirty="0">
                <a:solidFill>
                  <a:schemeClr val="bg2">
                    <a:lumMod val="10000"/>
                  </a:schemeClr>
                </a:solidFill>
              </a:rPr>
              <a:t> </a:t>
            </a:r>
            <a:r>
              <a:rPr lang="en-GB" sz="4000" b="1" dirty="0" err="1">
                <a:solidFill>
                  <a:schemeClr val="bg2">
                    <a:lumMod val="10000"/>
                  </a:schemeClr>
                </a:solidFill>
              </a:rPr>
              <a:t>da</a:t>
            </a:r>
            <a:r>
              <a:rPr lang="en-GB" sz="4000" b="1" dirty="0">
                <a:solidFill>
                  <a:schemeClr val="bg2">
                    <a:lumMod val="10000"/>
                  </a:schemeClr>
                </a:solidFill>
              </a:rPr>
              <a:t> </a:t>
            </a:r>
            <a:r>
              <a:rPr lang="en-GB" sz="4000" b="1" dirty="0" err="1">
                <a:solidFill>
                  <a:schemeClr val="bg2">
                    <a:lumMod val="10000"/>
                  </a:schemeClr>
                </a:solidFill>
              </a:rPr>
              <a:t>jemand</a:t>
            </a:r>
            <a:r>
              <a:rPr lang="en-GB" sz="4000" b="1" dirty="0">
                <a:solidFill>
                  <a:schemeClr val="bg2">
                    <a:lumMod val="10000"/>
                  </a:schemeClr>
                </a:solidFill>
              </a:rPr>
              <a:t>?</a:t>
            </a:r>
          </a:p>
        </p:txBody>
      </p:sp>
      <p:pic>
        <p:nvPicPr>
          <p:cNvPr id="24" name="Picture 23" descr="birthday hat.bmp"/>
          <p:cNvPicPr>
            <a:picLocks noChangeAspect="1"/>
          </p:cNvPicPr>
          <p:nvPr/>
        </p:nvPicPr>
        <p:blipFill>
          <a:blip r:embed="rId11" cstate="print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 rot="719571">
            <a:off x="6794617" y="-167556"/>
            <a:ext cx="946747" cy="864421"/>
          </a:xfrm>
          <a:prstGeom prst="rect">
            <a:avLst/>
          </a:prstGeom>
        </p:spPr>
      </p:pic>
      <p:pic>
        <p:nvPicPr>
          <p:cNvPr id="15" name="SecretBirthdayParty 14.wav">
            <a:hlinkClick r:id="" action="ppaction://media"/>
          </p:cNvPr>
          <p:cNvPicPr>
            <a:picLocks noRot="1" noChangeAspect="1"/>
          </p:cNvPicPr>
          <p:nvPr>
            <a:wavAudioFile r:embed="rId1" name="SecretBirthdayParty 14.wav"/>
          </p:nvPr>
        </p:nvPicPr>
        <p:blipFill>
          <a:blip r:embed="rId14" cstate="print"/>
          <a:stretch>
            <a:fillRect/>
          </a:stretch>
        </p:blipFill>
        <p:spPr>
          <a:xfrm>
            <a:off x="8839200" y="6553200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 advClick="0" advTm="5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128" fill="hold"/>
                                        <p:tgtEl>
                                          <p:spTgt spid="1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9" presetClass="emph" presetSubtype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8" dur="indefinite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9" dur="indefinite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showWhenStopped="0">
                <p:cTn id="10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5"/>
                </p:tgtEl>
              </p:cMediaNode>
            </p:audio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R:\ANIMATIONS\PICTURES\backgrounds and bits\angry living.bmp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2" y="0"/>
            <a:ext cx="9144000" cy="6500834"/>
          </a:xfrm>
          <a:prstGeom prst="rect">
            <a:avLst/>
          </a:prstGeom>
          <a:noFill/>
        </p:spPr>
      </p:pic>
      <p:pic>
        <p:nvPicPr>
          <p:cNvPr id="26" name="Picture 25" descr="birthday balloons.bmp"/>
          <p:cNvPicPr>
            <a:picLocks noChangeAspect="1"/>
          </p:cNvPicPr>
          <p:nvPr/>
        </p:nvPicPr>
        <p:blipFill>
          <a:blip r:embed="rId5" cstate="print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 flipH="1">
            <a:off x="1857356" y="571480"/>
            <a:ext cx="1133476" cy="2021729"/>
          </a:xfrm>
          <a:prstGeom prst="rect">
            <a:avLst/>
          </a:prstGeom>
        </p:spPr>
      </p:pic>
      <p:pic>
        <p:nvPicPr>
          <p:cNvPr id="19" name="Picture 18" descr="confusedwolfman2BDAY.bmp"/>
          <p:cNvPicPr>
            <a:picLocks noChangeAspect="1"/>
          </p:cNvPicPr>
          <p:nvPr/>
        </p:nvPicPr>
        <p:blipFill>
          <a:blip r:embed="rId6" cstate="print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4628888" y="1357298"/>
            <a:ext cx="2218633" cy="2786082"/>
          </a:xfrm>
          <a:prstGeom prst="rect">
            <a:avLst/>
          </a:prstGeom>
        </p:spPr>
      </p:pic>
      <p:pic>
        <p:nvPicPr>
          <p:cNvPr id="17" name="Picture 16" descr="angrytoasterbrowBDAY.bmp"/>
          <p:cNvPicPr>
            <a:picLocks noChangeAspect="1"/>
          </p:cNvPicPr>
          <p:nvPr/>
        </p:nvPicPr>
        <p:blipFill>
          <a:blip r:embed="rId7" cstate="print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4658624" y="1857363"/>
            <a:ext cx="2913773" cy="2071703"/>
          </a:xfrm>
          <a:prstGeom prst="rect">
            <a:avLst/>
          </a:prstGeom>
        </p:spPr>
      </p:pic>
      <p:pic>
        <p:nvPicPr>
          <p:cNvPr id="21" name="Picture 20" descr="angrylightningbulbBDAY.bmp"/>
          <p:cNvPicPr>
            <a:picLocks noChangeAspect="1"/>
          </p:cNvPicPr>
          <p:nvPr/>
        </p:nvPicPr>
        <p:blipFill>
          <a:blip r:embed="rId8" cstate="print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4000496" y="1928801"/>
            <a:ext cx="1683126" cy="1857389"/>
          </a:xfrm>
          <a:prstGeom prst="rect">
            <a:avLst/>
          </a:prstGeom>
        </p:spPr>
      </p:pic>
      <p:pic>
        <p:nvPicPr>
          <p:cNvPr id="16" name="Picture 15" descr="garden pea 1.bmp"/>
          <p:cNvPicPr>
            <a:picLocks noChangeAspect="1"/>
          </p:cNvPicPr>
          <p:nvPr/>
        </p:nvPicPr>
        <p:blipFill>
          <a:blip r:embed="rId9" cstate="print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 rot="869222" flipH="1">
            <a:off x="2300152" y="2503120"/>
            <a:ext cx="574768" cy="504823"/>
          </a:xfrm>
          <a:prstGeom prst="rect">
            <a:avLst/>
          </a:prstGeom>
        </p:spPr>
      </p:pic>
      <p:pic>
        <p:nvPicPr>
          <p:cNvPr id="12" name="Picture 2" descr="R:\ANIMATIONS\PICTURES\angrypotatohead1.bmp"/>
          <p:cNvPicPr>
            <a:picLocks noChangeAspect="1" noChangeArrowheads="1"/>
          </p:cNvPicPr>
          <p:nvPr/>
        </p:nvPicPr>
        <p:blipFill>
          <a:blip r:embed="rId10" cstate="print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794321" y="1857364"/>
            <a:ext cx="1563365" cy="1928826"/>
          </a:xfrm>
          <a:prstGeom prst="rect">
            <a:avLst/>
          </a:prstGeom>
          <a:noFill/>
        </p:spPr>
      </p:pic>
      <p:pic>
        <p:nvPicPr>
          <p:cNvPr id="25" name="Picture 24" descr="birthday hat.bmp"/>
          <p:cNvPicPr>
            <a:picLocks noChangeAspect="1"/>
          </p:cNvPicPr>
          <p:nvPr/>
        </p:nvPicPr>
        <p:blipFill>
          <a:blip r:embed="rId11" cstate="print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 rot="20705493">
            <a:off x="2809875" y="1464537"/>
            <a:ext cx="946747" cy="864421"/>
          </a:xfrm>
          <a:prstGeom prst="rect">
            <a:avLst/>
          </a:prstGeom>
        </p:spPr>
      </p:pic>
      <p:pic>
        <p:nvPicPr>
          <p:cNvPr id="11" name="Picture 2" descr="R:\ANIMATIONS\PICTURES\backgrounds and bits\angry living.bmp"/>
          <p:cNvPicPr>
            <a:picLocks noChangeAspect="1" noChangeArrowheads="1"/>
          </p:cNvPicPr>
          <p:nvPr/>
        </p:nvPicPr>
        <p:blipFill>
          <a:blip r:embed="rId12" cstate="print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 bwMode="auto">
          <a:xfrm>
            <a:off x="0" y="0"/>
            <a:ext cx="9144000" cy="6500833"/>
          </a:xfrm>
          <a:prstGeom prst="rect">
            <a:avLst/>
          </a:prstGeom>
          <a:noFill/>
        </p:spPr>
      </p:pic>
      <p:pic>
        <p:nvPicPr>
          <p:cNvPr id="13" name="Picture 12" descr="angryghostcloud3.bmp"/>
          <p:cNvPicPr>
            <a:picLocks noChangeAspect="1"/>
          </p:cNvPicPr>
          <p:nvPr/>
        </p:nvPicPr>
        <p:blipFill>
          <a:blip r:embed="rId1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schemeClr val="accent2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6000760" y="285728"/>
            <a:ext cx="2286016" cy="1844579"/>
          </a:xfrm>
          <a:prstGeom prst="rect">
            <a:avLst/>
          </a:prstGeom>
        </p:spPr>
      </p:pic>
      <p:sp>
        <p:nvSpPr>
          <p:cNvPr id="18" name="Round Same Side Corner Rectangle 17"/>
          <p:cNvSpPr/>
          <p:nvPr/>
        </p:nvSpPr>
        <p:spPr>
          <a:xfrm>
            <a:off x="0" y="5929330"/>
            <a:ext cx="9144000" cy="928671"/>
          </a:xfrm>
          <a:prstGeom prst="round2SameRect">
            <a:avLst/>
          </a:prstGeom>
          <a:solidFill>
            <a:schemeClr val="bg1"/>
          </a:solidFill>
          <a:ln w="38100">
            <a:solidFill>
              <a:schemeClr val="bg2">
                <a:lumMod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342900" lvl="0" indent="-342900" algn="ctr">
              <a:defRPr/>
            </a:pPr>
            <a:r>
              <a:rPr lang="en-GB" sz="3600" b="1" dirty="0">
                <a:solidFill>
                  <a:schemeClr val="bg2">
                    <a:lumMod val="10000"/>
                  </a:schemeClr>
                </a:solidFill>
              </a:rPr>
              <a:t>No-one say a word!</a:t>
            </a:r>
          </a:p>
        </p:txBody>
      </p:sp>
      <p:sp>
        <p:nvSpPr>
          <p:cNvPr id="22" name="Content Placeholder 4"/>
          <p:cNvSpPr txBox="1">
            <a:spLocks/>
          </p:cNvSpPr>
          <p:nvPr/>
        </p:nvSpPr>
        <p:spPr>
          <a:xfrm>
            <a:off x="2357422" y="4214818"/>
            <a:ext cx="5429288" cy="1214446"/>
          </a:xfrm>
          <a:prstGeom prst="wedgeRoundRectCallout">
            <a:avLst>
              <a:gd name="adj1" fmla="val -24109"/>
              <a:gd name="adj2" fmla="val -168287"/>
              <a:gd name="adj3" fmla="val 16667"/>
            </a:avLst>
          </a:prstGeom>
          <a:solidFill>
            <a:schemeClr val="bg1"/>
          </a:solidFill>
          <a:ln w="38100" cap="flat" cmpd="sng" algn="ctr">
            <a:solidFill>
              <a:schemeClr val="tx1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Autofit/>
          </a:bodyPr>
          <a:lstStyle/>
          <a:p>
            <a:pPr marL="342900" lvl="0" indent="-342900" algn="ctr">
              <a:defRPr/>
            </a:pPr>
            <a:r>
              <a:rPr lang="en-GB" sz="4000" b="1" dirty="0" err="1">
                <a:solidFill>
                  <a:schemeClr val="bg2">
                    <a:lumMod val="10000"/>
                  </a:schemeClr>
                </a:solidFill>
              </a:rPr>
              <a:t>Kein</a:t>
            </a:r>
            <a:r>
              <a:rPr lang="en-GB" sz="4000" b="1" dirty="0">
                <a:solidFill>
                  <a:schemeClr val="bg2">
                    <a:lumMod val="10000"/>
                  </a:schemeClr>
                </a:solidFill>
              </a:rPr>
              <a:t> </a:t>
            </a:r>
            <a:r>
              <a:rPr lang="en-GB" sz="4000" b="1" dirty="0" err="1">
                <a:solidFill>
                  <a:schemeClr val="bg2">
                    <a:lumMod val="10000"/>
                  </a:schemeClr>
                </a:solidFill>
              </a:rPr>
              <a:t>Wort</a:t>
            </a:r>
            <a:r>
              <a:rPr lang="en-GB" sz="4000" b="1" dirty="0">
                <a:solidFill>
                  <a:schemeClr val="bg2">
                    <a:lumMod val="10000"/>
                  </a:schemeClr>
                </a:solidFill>
              </a:rPr>
              <a:t>, von </a:t>
            </a:r>
            <a:r>
              <a:rPr lang="en-GB" sz="4000" b="1" dirty="0" err="1">
                <a:solidFill>
                  <a:schemeClr val="bg2">
                    <a:lumMod val="10000"/>
                  </a:schemeClr>
                </a:solidFill>
              </a:rPr>
              <a:t>niemandem</a:t>
            </a:r>
            <a:r>
              <a:rPr lang="en-GB" sz="4000" b="1" dirty="0">
                <a:solidFill>
                  <a:schemeClr val="bg2">
                    <a:lumMod val="10000"/>
                  </a:schemeClr>
                </a:solidFill>
              </a:rPr>
              <a:t>!</a:t>
            </a:r>
          </a:p>
        </p:txBody>
      </p:sp>
      <p:pic>
        <p:nvPicPr>
          <p:cNvPr id="24" name="Picture 23" descr="birthday hat.bmp"/>
          <p:cNvPicPr>
            <a:picLocks noChangeAspect="1"/>
          </p:cNvPicPr>
          <p:nvPr/>
        </p:nvPicPr>
        <p:blipFill>
          <a:blip r:embed="rId11" cstate="print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 rot="719571">
            <a:off x="6794617" y="-167556"/>
            <a:ext cx="946747" cy="864421"/>
          </a:xfrm>
          <a:prstGeom prst="rect">
            <a:avLst/>
          </a:prstGeom>
        </p:spPr>
      </p:pic>
      <p:pic>
        <p:nvPicPr>
          <p:cNvPr id="15" name="SecretBirthdayParty 15.wav">
            <a:hlinkClick r:id="" action="ppaction://media"/>
          </p:cNvPr>
          <p:cNvPicPr>
            <a:picLocks noRot="1" noChangeAspect="1"/>
          </p:cNvPicPr>
          <p:nvPr>
            <a:wavAudioFile r:embed="rId1" name="SecretBirthdayParty 15.wav"/>
          </p:nvPr>
        </p:nvPicPr>
        <p:blipFill>
          <a:blip r:embed="rId14" cstate="print"/>
          <a:stretch>
            <a:fillRect/>
          </a:stretch>
        </p:blipFill>
        <p:spPr>
          <a:xfrm>
            <a:off x="8839200" y="6553200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 advClick="0" advTm="5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747" fill="hold"/>
                                        <p:tgtEl>
                                          <p:spTgt spid="1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9" presetClass="emph" presetSubtype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8" dur="indefinite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9" dur="indefinite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showWhenStopped="0">
                <p:cTn id="10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5"/>
                </p:tgtEl>
              </p:cMediaNode>
            </p:audio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R:\ANIMATIONS\PICTURES\backgrounds and bits\angry living.bmp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2" y="0"/>
            <a:ext cx="9144000" cy="6500834"/>
          </a:xfrm>
          <a:prstGeom prst="rect">
            <a:avLst/>
          </a:prstGeom>
          <a:noFill/>
        </p:spPr>
      </p:pic>
      <p:pic>
        <p:nvPicPr>
          <p:cNvPr id="26" name="Picture 25" descr="birthday balloons.bmp"/>
          <p:cNvPicPr>
            <a:picLocks noChangeAspect="1"/>
          </p:cNvPicPr>
          <p:nvPr/>
        </p:nvPicPr>
        <p:blipFill>
          <a:blip r:embed="rId5" cstate="print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 flipH="1">
            <a:off x="1857356" y="571480"/>
            <a:ext cx="1133476" cy="2021729"/>
          </a:xfrm>
          <a:prstGeom prst="rect">
            <a:avLst/>
          </a:prstGeom>
        </p:spPr>
      </p:pic>
      <p:pic>
        <p:nvPicPr>
          <p:cNvPr id="19" name="Picture 18" descr="confusedwolfman2BDAY.bmp"/>
          <p:cNvPicPr>
            <a:picLocks noChangeAspect="1"/>
          </p:cNvPicPr>
          <p:nvPr/>
        </p:nvPicPr>
        <p:blipFill>
          <a:blip r:embed="rId6" cstate="print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4628888" y="1357298"/>
            <a:ext cx="2218633" cy="2786082"/>
          </a:xfrm>
          <a:prstGeom prst="rect">
            <a:avLst/>
          </a:prstGeom>
        </p:spPr>
      </p:pic>
      <p:pic>
        <p:nvPicPr>
          <p:cNvPr id="17" name="Picture 16" descr="angrytoasterbrowBDAY.bmp"/>
          <p:cNvPicPr>
            <a:picLocks noChangeAspect="1"/>
          </p:cNvPicPr>
          <p:nvPr/>
        </p:nvPicPr>
        <p:blipFill>
          <a:blip r:embed="rId7" cstate="print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4658624" y="1857363"/>
            <a:ext cx="2913773" cy="2071703"/>
          </a:xfrm>
          <a:prstGeom prst="rect">
            <a:avLst/>
          </a:prstGeom>
        </p:spPr>
      </p:pic>
      <p:pic>
        <p:nvPicPr>
          <p:cNvPr id="21" name="Picture 20" descr="angrylightningbulbBDAY.bmp"/>
          <p:cNvPicPr>
            <a:picLocks noChangeAspect="1"/>
          </p:cNvPicPr>
          <p:nvPr/>
        </p:nvPicPr>
        <p:blipFill>
          <a:blip r:embed="rId8" cstate="print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4000496" y="1928801"/>
            <a:ext cx="1683126" cy="1857389"/>
          </a:xfrm>
          <a:prstGeom prst="rect">
            <a:avLst/>
          </a:prstGeom>
        </p:spPr>
      </p:pic>
      <p:pic>
        <p:nvPicPr>
          <p:cNvPr id="16" name="Picture 15" descr="garden pea 1.bmp"/>
          <p:cNvPicPr>
            <a:picLocks noChangeAspect="1"/>
          </p:cNvPicPr>
          <p:nvPr/>
        </p:nvPicPr>
        <p:blipFill>
          <a:blip r:embed="rId9" cstate="print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 rot="869222" flipH="1">
            <a:off x="2300152" y="2503120"/>
            <a:ext cx="574768" cy="504823"/>
          </a:xfrm>
          <a:prstGeom prst="rect">
            <a:avLst/>
          </a:prstGeom>
        </p:spPr>
      </p:pic>
      <p:pic>
        <p:nvPicPr>
          <p:cNvPr id="12" name="Picture 2" descr="R:\ANIMATIONS\PICTURES\angrypotatohead1.bmp"/>
          <p:cNvPicPr>
            <a:picLocks noChangeAspect="1" noChangeArrowheads="1"/>
          </p:cNvPicPr>
          <p:nvPr/>
        </p:nvPicPr>
        <p:blipFill>
          <a:blip r:embed="rId10" cstate="print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794321" y="1857364"/>
            <a:ext cx="1563365" cy="1928826"/>
          </a:xfrm>
          <a:prstGeom prst="rect">
            <a:avLst/>
          </a:prstGeom>
          <a:noFill/>
        </p:spPr>
      </p:pic>
      <p:pic>
        <p:nvPicPr>
          <p:cNvPr id="25" name="Picture 24" descr="birthday hat.bmp"/>
          <p:cNvPicPr>
            <a:picLocks noChangeAspect="1"/>
          </p:cNvPicPr>
          <p:nvPr/>
        </p:nvPicPr>
        <p:blipFill>
          <a:blip r:embed="rId11" cstate="print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 rot="20705493">
            <a:off x="2809875" y="1464537"/>
            <a:ext cx="946747" cy="864421"/>
          </a:xfrm>
          <a:prstGeom prst="rect">
            <a:avLst/>
          </a:prstGeom>
        </p:spPr>
      </p:pic>
      <p:pic>
        <p:nvPicPr>
          <p:cNvPr id="11" name="Picture 2" descr="R:\ANIMATIONS\PICTURES\backgrounds and bits\angry living.bmp"/>
          <p:cNvPicPr>
            <a:picLocks noChangeAspect="1" noChangeArrowheads="1"/>
          </p:cNvPicPr>
          <p:nvPr/>
        </p:nvPicPr>
        <p:blipFill>
          <a:blip r:embed="rId12" cstate="print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 bwMode="auto">
          <a:xfrm>
            <a:off x="0" y="0"/>
            <a:ext cx="9144000" cy="6500833"/>
          </a:xfrm>
          <a:prstGeom prst="rect">
            <a:avLst/>
          </a:prstGeom>
          <a:noFill/>
        </p:spPr>
      </p:pic>
      <p:pic>
        <p:nvPicPr>
          <p:cNvPr id="13" name="Picture 12" descr="angryghostcloud3.bmp"/>
          <p:cNvPicPr>
            <a:picLocks noChangeAspect="1"/>
          </p:cNvPicPr>
          <p:nvPr/>
        </p:nvPicPr>
        <p:blipFill>
          <a:blip r:embed="rId1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schemeClr val="accent2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6000760" y="285728"/>
            <a:ext cx="2286016" cy="1844579"/>
          </a:xfrm>
          <a:prstGeom prst="rect">
            <a:avLst/>
          </a:prstGeom>
        </p:spPr>
      </p:pic>
      <p:sp>
        <p:nvSpPr>
          <p:cNvPr id="18" name="Round Same Side Corner Rectangle 17"/>
          <p:cNvSpPr/>
          <p:nvPr/>
        </p:nvSpPr>
        <p:spPr>
          <a:xfrm>
            <a:off x="0" y="5929330"/>
            <a:ext cx="9144000" cy="928671"/>
          </a:xfrm>
          <a:prstGeom prst="round2SameRect">
            <a:avLst/>
          </a:prstGeom>
          <a:solidFill>
            <a:schemeClr val="bg1"/>
          </a:solidFill>
          <a:ln w="38100">
            <a:solidFill>
              <a:schemeClr val="bg2">
                <a:lumMod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342900" lvl="0" indent="-342900" algn="ctr">
              <a:defRPr/>
            </a:pPr>
            <a:r>
              <a:rPr lang="en-GB" sz="3600" b="1" dirty="0">
                <a:solidFill>
                  <a:schemeClr val="bg2">
                    <a:lumMod val="10000"/>
                  </a:schemeClr>
                </a:solidFill>
              </a:rPr>
              <a:t>SURPRISE!</a:t>
            </a:r>
          </a:p>
        </p:txBody>
      </p:sp>
      <p:sp>
        <p:nvSpPr>
          <p:cNvPr id="22" name="Content Placeholder 4"/>
          <p:cNvSpPr txBox="1">
            <a:spLocks/>
          </p:cNvSpPr>
          <p:nvPr/>
        </p:nvSpPr>
        <p:spPr>
          <a:xfrm>
            <a:off x="2928926" y="4429132"/>
            <a:ext cx="4143404" cy="1071570"/>
          </a:xfrm>
          <a:prstGeom prst="wedgeRoundRectCallout">
            <a:avLst>
              <a:gd name="adj1" fmla="val -24569"/>
              <a:gd name="adj2" fmla="val -122065"/>
              <a:gd name="adj3" fmla="val 16667"/>
            </a:avLst>
          </a:prstGeom>
          <a:solidFill>
            <a:schemeClr val="bg1"/>
          </a:solidFill>
          <a:ln w="38100" cap="flat" cmpd="sng" algn="ctr">
            <a:solidFill>
              <a:schemeClr val="tx1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Autofit/>
          </a:bodyPr>
          <a:lstStyle/>
          <a:p>
            <a:pPr marL="342900" lvl="0" indent="-342900" algn="ctr">
              <a:defRPr/>
            </a:pPr>
            <a:r>
              <a:rPr lang="de-DE" sz="4000" b="1" dirty="0">
                <a:solidFill>
                  <a:schemeClr val="bg2">
                    <a:lumMod val="10000"/>
                  </a:schemeClr>
                </a:solidFill>
              </a:rPr>
              <a:t>ÜBERRASCHUNG</a:t>
            </a:r>
            <a:r>
              <a:rPr lang="en-GB" sz="4000" b="1" dirty="0">
                <a:solidFill>
                  <a:schemeClr val="bg2">
                    <a:lumMod val="10000"/>
                  </a:schemeClr>
                </a:solidFill>
              </a:rPr>
              <a:t>!</a:t>
            </a:r>
          </a:p>
        </p:txBody>
      </p:sp>
      <p:pic>
        <p:nvPicPr>
          <p:cNvPr id="15" name="Picture 14" descr="angryparsnipface1.bmp"/>
          <p:cNvPicPr>
            <a:picLocks noChangeAspect="1"/>
          </p:cNvPicPr>
          <p:nvPr/>
        </p:nvPicPr>
        <p:blipFill>
          <a:blip r:embed="rId14" cstate="print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-214346" y="2214554"/>
            <a:ext cx="2143140" cy="3710311"/>
          </a:xfrm>
          <a:prstGeom prst="rect">
            <a:avLst/>
          </a:prstGeom>
        </p:spPr>
      </p:pic>
      <p:pic>
        <p:nvPicPr>
          <p:cNvPr id="30" name="Picture 29" descr="angrytoasterbrowBDAY.bmp"/>
          <p:cNvPicPr>
            <a:picLocks noChangeAspect="1"/>
          </p:cNvPicPr>
          <p:nvPr/>
        </p:nvPicPr>
        <p:blipFill>
          <a:blip r:embed="rId7" cstate="print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4643438" y="1857364"/>
            <a:ext cx="2913773" cy="2071703"/>
          </a:xfrm>
          <a:prstGeom prst="rect">
            <a:avLst/>
          </a:prstGeom>
        </p:spPr>
      </p:pic>
      <p:pic>
        <p:nvPicPr>
          <p:cNvPr id="20" name="Picture 2" descr="R:\ANIMATIONS\PICTURES\angrypotatohead1.bmp"/>
          <p:cNvPicPr>
            <a:picLocks noChangeAspect="1" noChangeArrowheads="1"/>
          </p:cNvPicPr>
          <p:nvPr/>
        </p:nvPicPr>
        <p:blipFill>
          <a:blip r:embed="rId10" cstate="print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794321" y="1857364"/>
            <a:ext cx="1563365" cy="1928826"/>
          </a:xfrm>
          <a:prstGeom prst="rect">
            <a:avLst/>
          </a:prstGeom>
          <a:noFill/>
        </p:spPr>
      </p:pic>
      <p:pic>
        <p:nvPicPr>
          <p:cNvPr id="23" name="Picture 22" descr="birthday hat.bmp"/>
          <p:cNvPicPr>
            <a:picLocks noChangeAspect="1"/>
          </p:cNvPicPr>
          <p:nvPr/>
        </p:nvPicPr>
        <p:blipFill>
          <a:blip r:embed="rId11" cstate="print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 rot="20705493">
            <a:off x="2809875" y="1464537"/>
            <a:ext cx="946747" cy="864421"/>
          </a:xfrm>
          <a:prstGeom prst="rect">
            <a:avLst/>
          </a:prstGeom>
        </p:spPr>
      </p:pic>
      <p:pic>
        <p:nvPicPr>
          <p:cNvPr id="27" name="Picture 26" descr="angrylightningbulbBDAY.bmp"/>
          <p:cNvPicPr>
            <a:picLocks noChangeAspect="1"/>
          </p:cNvPicPr>
          <p:nvPr/>
        </p:nvPicPr>
        <p:blipFill>
          <a:blip r:embed="rId8" cstate="print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4000496" y="1928802"/>
            <a:ext cx="1683126" cy="1857389"/>
          </a:xfrm>
          <a:prstGeom prst="rect">
            <a:avLst/>
          </a:prstGeom>
        </p:spPr>
      </p:pic>
      <p:pic>
        <p:nvPicPr>
          <p:cNvPr id="31" name="Picture 30" descr="angryghostcloud3.bmp"/>
          <p:cNvPicPr>
            <a:picLocks noChangeAspect="1"/>
          </p:cNvPicPr>
          <p:nvPr/>
        </p:nvPicPr>
        <p:blipFill>
          <a:blip r:embed="rId15" cstate="print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6000760" y="285728"/>
            <a:ext cx="2286016" cy="1844578"/>
          </a:xfrm>
          <a:prstGeom prst="rect">
            <a:avLst/>
          </a:prstGeom>
        </p:spPr>
      </p:pic>
      <p:pic>
        <p:nvPicPr>
          <p:cNvPr id="24" name="Picture 23" descr="birthday hat.bmp"/>
          <p:cNvPicPr>
            <a:picLocks noChangeAspect="1"/>
          </p:cNvPicPr>
          <p:nvPr/>
        </p:nvPicPr>
        <p:blipFill>
          <a:blip r:embed="rId11" cstate="print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 rot="719571">
            <a:off x="6794617" y="-167556"/>
            <a:ext cx="946747" cy="864421"/>
          </a:xfrm>
          <a:prstGeom prst="rect">
            <a:avLst/>
          </a:prstGeom>
        </p:spPr>
      </p:pic>
      <p:pic>
        <p:nvPicPr>
          <p:cNvPr id="28" name="Picture 27" descr="angryparsnipface1.bmp"/>
          <p:cNvPicPr>
            <a:picLocks noChangeAspect="1"/>
          </p:cNvPicPr>
          <p:nvPr/>
        </p:nvPicPr>
        <p:blipFill>
          <a:blip r:embed="rId16" cstate="print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-214346" y="2214554"/>
            <a:ext cx="2143139" cy="3710311"/>
          </a:xfrm>
          <a:prstGeom prst="rect">
            <a:avLst/>
          </a:prstGeom>
        </p:spPr>
      </p:pic>
      <p:pic>
        <p:nvPicPr>
          <p:cNvPr id="29" name="SecretBirthdayParty 16.wav">
            <a:hlinkClick r:id="" action="ppaction://media"/>
          </p:cNvPr>
          <p:cNvPicPr>
            <a:picLocks noRot="1" noChangeAspect="1"/>
          </p:cNvPicPr>
          <p:nvPr>
            <a:wavAudioFile r:embed="rId1" name="SecretBirthdayParty 16.wav"/>
          </p:nvPr>
        </p:nvPicPr>
        <p:blipFill>
          <a:blip r:embed="rId17" cstate="print"/>
          <a:stretch>
            <a:fillRect/>
          </a:stretch>
        </p:blipFill>
        <p:spPr>
          <a:xfrm>
            <a:off x="8839200" y="6553200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 advClick="0" advTm="5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288" fill="hold"/>
                                        <p:tgtEl>
                                          <p:spTgt spid="2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9" presetClass="emph" presetSubtype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10" dur="indefinite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11" dur="indefinite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2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2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3287"/>
                            </p:stCondLst>
                            <p:childTnLst>
                              <p:par>
                                <p:cTn id="21" presetID="0" presetClass="pat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C -0.01233 -0.00325 -0.01944 -0.01135 -0.03125 -0.01667 C -0.04167 -0.01551 -0.05434 -0.01991 -0.0625 -0.01112 C -0.06441 -0.00903 -0.06493 -0.0051 -0.06667 -0.00278 C -0.0684 -0.00047 -0.07083 0.00092 -0.07292 0.00277 C -0.07431 0.00648 -0.07552 0.01041 -0.07708 0.01388 C -0.07969 0.01967 -0.08542 0.03055 -0.08542 0.03055 C -0.08785 0.05601 -0.08542 0.08009 -0.08542 0.10555 " pathEditMode="relative" ptsTypes="fffffffA">
                                      <p:cBhvr>
                                        <p:cTn id="22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23" presetID="0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C -0.01233 -0.00325 -0.01944 -0.01135 -0.03125 -0.01667 C -0.04167 -0.01551 -0.05434 -0.01991 -0.0625 -0.01112 C -0.06441 -0.00903 -0.06493 -0.0051 -0.06667 -0.00278 C -0.0684 -0.00047 -0.07083 0.00092 -0.07292 0.00277 C -0.07431 0.00648 -0.07552 0.01041 -0.07708 0.01388 C -0.07969 0.01967 -0.08542 0.03055 -0.08542 0.03055 C -0.08785 0.05601 -0.08542 0.08009 -0.08542 0.10555 " pathEditMode="relative" ptsTypes="fffffffA">
                                      <p:cBhvr>
                                        <p:cTn id="24" dur="2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64" presetClass="path" presetSubtype="0" autoRev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22222E-6 -7.40741E-7 L -0.00121 -0.20532 " pathEditMode="relative" rAng="0" ptsTypes="AA">
                                      <p:cBhvr>
                                        <p:cTn id="28" dur="3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" y="-103"/>
                                    </p:animMotion>
                                  </p:childTnLst>
                                </p:cTn>
                              </p:par>
                              <p:par>
                                <p:cTn id="29" presetID="64" presetClass="path" presetSubtype="0" autoRev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22222E-6 -3.7037E-7 L -0.0007 -0.27662 " pathEditMode="relative" rAng="0" ptsTypes="AA">
                                      <p:cBhvr>
                                        <p:cTn id="30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38"/>
                                    </p:animMotion>
                                  </p:childTnLst>
                                </p:cTn>
                              </p:par>
                              <p:par>
                                <p:cTn id="31" presetID="0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22222E-6 3.33333E-6 C 2.22222E-6 -0.00672 0.00035 -0.01482 0.00347 -0.05371 C 0.00677 -0.09167 0.01128 -0.17361 0.01875 -0.23033 C 0.02639 -0.28727 0.03628 -0.36505 0.04965 -0.39491 C 0.06354 -0.42454 0.08472 -0.4301 0.09982 -0.40787 C 0.1151 -0.38542 0.13403 -0.32246 0.14219 -0.26042 C 0.15052 -0.19769 0.14878 -0.09098 0.15017 -0.03311 C 0.15173 0.02361 0.15052 0.05115 0.15017 0.07939 " pathEditMode="relative" rAng="0" ptsTypes="aaaaaaaA">
                                      <p:cBhvr>
                                        <p:cTn id="32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6" y="-175"/>
                                    </p:animMotion>
                                  </p:childTnLst>
                                </p:cTn>
                              </p:par>
                              <p:par>
                                <p:cTn id="33" presetID="64" presetClass="path" presetSubtype="0" autoRev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22222E-6 -7.40741E-7 L -0.00121 -0.20532 " pathEditMode="relative" rAng="0" ptsTypes="AA">
                                      <p:cBhvr>
                                        <p:cTn id="34" dur="3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" y="-103"/>
                                    </p:animMotion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64" presetClass="path" presetSubtype="0" autoRev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22222E-6 -3.7037E-7 L -0.0007 -0.27662 " pathEditMode="relative" rAng="0" ptsTypes="AA">
                                      <p:cBhvr>
                                        <p:cTn id="38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38"/>
                                    </p:animMotion>
                                  </p:childTnLst>
                                </p:cTn>
                              </p:par>
                              <p:par>
                                <p:cTn id="39" presetID="1" presetClass="entr" presetSubtype="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0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22222E-6 3.33333E-6 C 2.22222E-6 -0.00672 0.00035 -0.01482 0.00347 -0.05324 C 0.00677 -0.09098 0.01128 -0.17338 0.01875 -0.23033 C 0.02639 -0.28727 0.03628 -0.36505 0.04965 -0.39491 C 0.06354 -0.42454 0.08472 -0.4301 0.09982 -0.40787 C 0.1151 -0.38542 0.13403 -0.32246 0.14219 -0.25996 C 0.15052 -0.19769 0.14878 -0.08959 0.15017 -0.03311 C 0.15173 0.02361 0.15052 0.05115 0.15017 0.07939 " pathEditMode="relative" rAng="0" ptsTypes="aaaaaaaA">
                                      <p:cBhvr>
                                        <p:cTn id="42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6" y="-175"/>
                                    </p:animMotion>
                                  </p:childTnLst>
                                </p:cTn>
                              </p:par>
                              <p:par>
                                <p:cTn id="43" presetID="0" presetClass="path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-0.0033 7.40741E-7 C -0.00417 -0.00139 -0.00503 -0.00232 -0.00799 -0.04306 C -0.01094 -0.0838 -0.01649 -0.19838 -0.02153 -0.24421 C -0.02639 -0.28982 -0.02917 -0.3132 -0.03767 -0.31713 C -0.04653 -0.32083 -0.06476 -0.29792 -0.07431 -0.26852 C -0.08403 -0.23889 -0.09167 -0.17199 -0.09583 -0.14028 C -0.1 -0.10903 -0.09844 -0.09398 -0.09931 -0.0794 C -0.1 -0.06505 -0.09948 -0.05324 -0.1 -0.05208 C -0.10069 -0.05116 -0.10156 -0.07431 -0.1026 -0.07338 C -0.10365 -0.07245 -0.10573 -0.05023 -0.10573 -0.04607 " pathEditMode="relative" rAng="0" ptsTypes="aaaaaaaaaA">
                                      <p:cBhvr>
                                        <p:cTn id="44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1" y="-160"/>
                                    </p:animMotion>
                                  </p:childTnLst>
                                </p:cTn>
                              </p:par>
                              <p:par>
                                <p:cTn id="45" presetID="1" presetClass="entr" presetSubtype="0" fill="hold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0" presetClass="path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-0.00156 7.40741E-7 C -0.00243 -0.00139 -0.00329 -0.00232 -0.00625 -0.04306 C -0.0092 -0.0838 -0.01475 -0.19838 -0.01979 -0.24421 C -0.02465 -0.28982 -0.02743 -0.3132 -0.03593 -0.31713 C -0.04479 -0.32083 -0.06302 -0.29792 -0.07257 -0.26852 C -0.08229 -0.23889 -0.08993 -0.17199 -0.09409 -0.14028 C -0.09826 -0.10903 -0.0967 -0.09398 -0.09757 -0.0794 C -0.09826 -0.06505 -0.09774 -0.05324 -0.09826 -0.05208 C -0.09895 -0.05116 -0.09982 -0.07431 -0.10086 -0.07338 C -0.10191 -0.07245 -0.10399 -0.05023 -0.10399 -0.04607 " pathEditMode="relative" rAng="0" ptsTypes="aaaaaaaaaA">
                                      <p:cBhvr>
                                        <p:cTn id="48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1" y="-160"/>
                                    </p:animMotion>
                                  </p:childTnLst>
                                </p:cTn>
                              </p:par>
                              <p:par>
                                <p:cTn id="4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2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63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44444E-6 4.07407E-6 L 0.17968 -0.00602 " pathEditMode="relative" rAng="0" ptsTypes="AA">
                                      <p:cBhvr>
                                        <p:cTn id="53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90" y="-3"/>
                                    </p:animMotion>
                                  </p:childTnLst>
                                </p:cTn>
                              </p:par>
                              <p:par>
                                <p:cTn id="54" presetID="1" presetClass="exit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showWhenStopped="0">
                <p:cTn id="56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9"/>
                </p:tgtEl>
              </p:cMediaNode>
            </p:audio>
          </p:childTnLst>
        </p:cTn>
      </p:par>
    </p:tnLst>
    <p:bldLst>
      <p:bldP spid="22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R:\ANIMATIONS\PICTURES\backgrounds and bits\angry living.bmp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2" y="0"/>
            <a:ext cx="9144000" cy="6500834"/>
          </a:xfrm>
          <a:prstGeom prst="rect">
            <a:avLst/>
          </a:prstGeom>
          <a:noFill/>
        </p:spPr>
      </p:pic>
      <p:pic>
        <p:nvPicPr>
          <p:cNvPr id="35" name="Picture 34" descr="confusedwolfman2BDAY.bmp"/>
          <p:cNvPicPr>
            <a:picLocks noChangeAspect="1"/>
          </p:cNvPicPr>
          <p:nvPr/>
        </p:nvPicPr>
        <p:blipFill>
          <a:blip r:embed="rId5" cstate="print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6286512" y="1285860"/>
            <a:ext cx="2218633" cy="2786082"/>
          </a:xfrm>
          <a:prstGeom prst="rect">
            <a:avLst/>
          </a:prstGeom>
        </p:spPr>
      </p:pic>
      <p:pic>
        <p:nvPicPr>
          <p:cNvPr id="11" name="Picture 2" descr="R:\ANIMATIONS\PICTURES\backgrounds and bits\angry living.bmp"/>
          <p:cNvPicPr>
            <a:picLocks noChangeAspect="1" noChangeArrowheads="1"/>
          </p:cNvPicPr>
          <p:nvPr/>
        </p:nvPicPr>
        <p:blipFill>
          <a:blip r:embed="rId6" cstate="print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 bwMode="auto">
          <a:xfrm>
            <a:off x="0" y="0"/>
            <a:ext cx="9144000" cy="6500833"/>
          </a:xfrm>
          <a:prstGeom prst="rect">
            <a:avLst/>
          </a:prstGeom>
          <a:noFill/>
        </p:spPr>
      </p:pic>
      <p:sp>
        <p:nvSpPr>
          <p:cNvPr id="18" name="Round Same Side Corner Rectangle 17"/>
          <p:cNvSpPr/>
          <p:nvPr/>
        </p:nvSpPr>
        <p:spPr>
          <a:xfrm>
            <a:off x="0" y="5929330"/>
            <a:ext cx="9144000" cy="928671"/>
          </a:xfrm>
          <a:prstGeom prst="round2SameRect">
            <a:avLst/>
          </a:prstGeom>
          <a:solidFill>
            <a:schemeClr val="bg1"/>
          </a:solidFill>
          <a:ln w="38100">
            <a:solidFill>
              <a:schemeClr val="bg2">
                <a:lumMod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342900" lvl="0" indent="-342900" algn="ctr">
              <a:defRPr/>
            </a:pPr>
            <a:r>
              <a:rPr lang="en-GB" sz="3600" b="1" dirty="0">
                <a:solidFill>
                  <a:schemeClr val="bg2">
                    <a:lumMod val="10000"/>
                  </a:schemeClr>
                </a:solidFill>
              </a:rPr>
              <a:t>Oh, it’s no-one.</a:t>
            </a:r>
          </a:p>
        </p:txBody>
      </p:sp>
      <p:pic>
        <p:nvPicPr>
          <p:cNvPr id="15" name="Picture 14" descr="angryparsnipface1.bmp"/>
          <p:cNvPicPr>
            <a:picLocks noChangeAspect="1"/>
          </p:cNvPicPr>
          <p:nvPr/>
        </p:nvPicPr>
        <p:blipFill>
          <a:blip r:embed="rId7" cstate="print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-214346" y="2214554"/>
            <a:ext cx="2143140" cy="3710311"/>
          </a:xfrm>
          <a:prstGeom prst="rect">
            <a:avLst/>
          </a:prstGeom>
        </p:spPr>
      </p:pic>
      <p:pic>
        <p:nvPicPr>
          <p:cNvPr id="31" name="Picture 30" descr="angryghostcloud3.bmp"/>
          <p:cNvPicPr>
            <a:picLocks noChangeAspect="1"/>
          </p:cNvPicPr>
          <p:nvPr/>
        </p:nvPicPr>
        <p:blipFill>
          <a:blip r:embed="rId8" cstate="print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6000760" y="285728"/>
            <a:ext cx="2286016" cy="1844578"/>
          </a:xfrm>
          <a:prstGeom prst="rect">
            <a:avLst/>
          </a:prstGeom>
        </p:spPr>
      </p:pic>
      <p:pic>
        <p:nvPicPr>
          <p:cNvPr id="24" name="Picture 23" descr="birthday hat.bmp"/>
          <p:cNvPicPr>
            <a:picLocks noChangeAspect="1"/>
          </p:cNvPicPr>
          <p:nvPr/>
        </p:nvPicPr>
        <p:blipFill>
          <a:blip r:embed="rId9" cstate="print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 rot="719571">
            <a:off x="6794617" y="-167556"/>
            <a:ext cx="946747" cy="864421"/>
          </a:xfrm>
          <a:prstGeom prst="rect">
            <a:avLst/>
          </a:prstGeom>
        </p:spPr>
      </p:pic>
      <p:pic>
        <p:nvPicPr>
          <p:cNvPr id="28" name="Picture 27" descr="angryparsnipface1.bmp"/>
          <p:cNvPicPr>
            <a:picLocks noChangeAspect="1"/>
          </p:cNvPicPr>
          <p:nvPr/>
        </p:nvPicPr>
        <p:blipFill>
          <a:blip r:embed="rId10" cstate="print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23212" y="2214554"/>
            <a:ext cx="1634144" cy="3710311"/>
          </a:xfrm>
          <a:prstGeom prst="rect">
            <a:avLst/>
          </a:prstGeom>
        </p:spPr>
      </p:pic>
      <p:pic>
        <p:nvPicPr>
          <p:cNvPr id="38" name="Picture 37" descr="angrytoasterbrowBDAY.bmp"/>
          <p:cNvPicPr>
            <a:picLocks noChangeAspect="1"/>
          </p:cNvPicPr>
          <p:nvPr/>
        </p:nvPicPr>
        <p:blipFill>
          <a:blip r:embed="rId11" cstate="print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 flipH="1">
            <a:off x="3428992" y="1500174"/>
            <a:ext cx="2913772" cy="2071703"/>
          </a:xfrm>
          <a:prstGeom prst="rect">
            <a:avLst/>
          </a:prstGeom>
        </p:spPr>
      </p:pic>
      <p:pic>
        <p:nvPicPr>
          <p:cNvPr id="29" name="Picture 28" descr="angrytoasterbrowBDAY.bmp"/>
          <p:cNvPicPr>
            <a:picLocks noChangeAspect="1"/>
          </p:cNvPicPr>
          <p:nvPr/>
        </p:nvPicPr>
        <p:blipFill>
          <a:blip r:embed="rId12" cstate="print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 flipH="1">
            <a:off x="3428992" y="1500174"/>
            <a:ext cx="2913773" cy="2071703"/>
          </a:xfrm>
          <a:prstGeom prst="rect">
            <a:avLst/>
          </a:prstGeom>
        </p:spPr>
      </p:pic>
      <p:pic>
        <p:nvPicPr>
          <p:cNvPr id="32" name="Picture 2" descr="R:\ANIMATIONS\PICTURES\angrypotatohead1.bmp"/>
          <p:cNvPicPr>
            <a:picLocks noChangeAspect="1" noChangeArrowheads="1"/>
          </p:cNvPicPr>
          <p:nvPr/>
        </p:nvPicPr>
        <p:blipFill>
          <a:blip r:embed="rId13" cstate="print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 flipH="1">
            <a:off x="2434595" y="1928802"/>
            <a:ext cx="1563365" cy="1928826"/>
          </a:xfrm>
          <a:prstGeom prst="rect">
            <a:avLst/>
          </a:prstGeom>
          <a:noFill/>
        </p:spPr>
      </p:pic>
      <p:pic>
        <p:nvPicPr>
          <p:cNvPr id="33" name="Picture 32" descr="birthday hat.bmp"/>
          <p:cNvPicPr>
            <a:picLocks noChangeAspect="1"/>
          </p:cNvPicPr>
          <p:nvPr/>
        </p:nvPicPr>
        <p:blipFill>
          <a:blip r:embed="rId9" cstate="print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 rot="894507" flipH="1">
            <a:off x="3029924" y="1528646"/>
            <a:ext cx="946747" cy="864421"/>
          </a:xfrm>
          <a:prstGeom prst="rect">
            <a:avLst/>
          </a:prstGeom>
        </p:spPr>
      </p:pic>
      <p:pic>
        <p:nvPicPr>
          <p:cNvPr id="34" name="Picture 33" descr="angrylightningbulbBDAY.bmp"/>
          <p:cNvPicPr>
            <a:picLocks noChangeAspect="1"/>
          </p:cNvPicPr>
          <p:nvPr/>
        </p:nvPicPr>
        <p:blipFill>
          <a:blip r:embed="rId14" cstate="print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 flipH="1">
            <a:off x="5143504" y="2500305"/>
            <a:ext cx="1683126" cy="1857389"/>
          </a:xfrm>
          <a:prstGeom prst="rect">
            <a:avLst/>
          </a:prstGeom>
        </p:spPr>
      </p:pic>
      <p:pic>
        <p:nvPicPr>
          <p:cNvPr id="36" name="Picture 35" descr="birthday balloons.bmp"/>
          <p:cNvPicPr>
            <a:picLocks noChangeAspect="1"/>
          </p:cNvPicPr>
          <p:nvPr/>
        </p:nvPicPr>
        <p:blipFill>
          <a:blip r:embed="rId15" cstate="print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 flipH="1">
            <a:off x="1081070" y="1285860"/>
            <a:ext cx="1133476" cy="2021729"/>
          </a:xfrm>
          <a:prstGeom prst="rect">
            <a:avLst/>
          </a:prstGeom>
        </p:spPr>
      </p:pic>
      <p:pic>
        <p:nvPicPr>
          <p:cNvPr id="37" name="Picture 36" descr="garden pea 1.bmp"/>
          <p:cNvPicPr>
            <a:picLocks noChangeAspect="1"/>
          </p:cNvPicPr>
          <p:nvPr/>
        </p:nvPicPr>
        <p:blipFill>
          <a:blip r:embed="rId16" cstate="print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 rot="869222" flipH="1">
            <a:off x="1523866" y="3217500"/>
            <a:ext cx="574768" cy="504823"/>
          </a:xfrm>
          <a:prstGeom prst="rect">
            <a:avLst/>
          </a:prstGeom>
        </p:spPr>
      </p:pic>
      <p:pic>
        <p:nvPicPr>
          <p:cNvPr id="19" name="SecretBirthdayParty 17.wav">
            <a:hlinkClick r:id="" action="ppaction://media"/>
          </p:cNvPr>
          <p:cNvPicPr>
            <a:picLocks noRot="1" noChangeAspect="1"/>
          </p:cNvPicPr>
          <p:nvPr>
            <a:wavAudioFile r:embed="rId1" name="SecretBirthdayParty 17.wav"/>
          </p:nvPr>
        </p:nvPicPr>
        <p:blipFill>
          <a:blip r:embed="rId17" cstate="print"/>
          <a:stretch>
            <a:fillRect/>
          </a:stretch>
        </p:blipFill>
        <p:spPr>
          <a:xfrm>
            <a:off x="8839200" y="6553200"/>
            <a:ext cx="304800" cy="304800"/>
          </a:xfrm>
          <a:prstGeom prst="rect">
            <a:avLst/>
          </a:prstGeom>
        </p:spPr>
      </p:pic>
      <p:sp>
        <p:nvSpPr>
          <p:cNvPr id="22" name="Content Placeholder 4"/>
          <p:cNvSpPr txBox="1">
            <a:spLocks/>
          </p:cNvSpPr>
          <p:nvPr/>
        </p:nvSpPr>
        <p:spPr>
          <a:xfrm>
            <a:off x="3929058" y="4500570"/>
            <a:ext cx="3857652" cy="1214446"/>
          </a:xfrm>
          <a:prstGeom prst="wedgeRoundRectCallout">
            <a:avLst>
              <a:gd name="adj1" fmla="val -24109"/>
              <a:gd name="adj2" fmla="val -168287"/>
              <a:gd name="adj3" fmla="val 16667"/>
            </a:avLst>
          </a:prstGeom>
          <a:solidFill>
            <a:schemeClr val="bg1"/>
          </a:solidFill>
          <a:ln w="38100" cap="flat" cmpd="sng" algn="ctr">
            <a:solidFill>
              <a:schemeClr val="tx1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Autofit/>
          </a:bodyPr>
          <a:lstStyle/>
          <a:p>
            <a:pPr marL="342900" lvl="0" indent="-342900" algn="ctr">
              <a:defRPr/>
            </a:pPr>
            <a:r>
              <a:rPr lang="en-GB" sz="4000" b="1" dirty="0">
                <a:solidFill>
                  <a:schemeClr val="bg2">
                    <a:lumMod val="10000"/>
                  </a:schemeClr>
                </a:solidFill>
              </a:rPr>
              <a:t>Oh, </a:t>
            </a:r>
            <a:r>
              <a:rPr lang="en-GB" sz="4000" b="1" dirty="0" err="1">
                <a:solidFill>
                  <a:schemeClr val="bg2">
                    <a:lumMod val="10000"/>
                  </a:schemeClr>
                </a:solidFill>
              </a:rPr>
              <a:t>es</a:t>
            </a:r>
            <a:r>
              <a:rPr lang="en-GB" sz="4000" b="1" dirty="0">
                <a:solidFill>
                  <a:schemeClr val="bg2">
                    <a:lumMod val="10000"/>
                  </a:schemeClr>
                </a:solidFill>
              </a:rPr>
              <a:t> </a:t>
            </a:r>
            <a:r>
              <a:rPr lang="en-GB" sz="4000" b="1" dirty="0" err="1">
                <a:solidFill>
                  <a:schemeClr val="bg2">
                    <a:lumMod val="10000"/>
                  </a:schemeClr>
                </a:solidFill>
              </a:rPr>
              <a:t>ist</a:t>
            </a:r>
            <a:r>
              <a:rPr lang="en-GB" sz="4000" b="1" dirty="0">
                <a:solidFill>
                  <a:schemeClr val="bg2">
                    <a:lumMod val="10000"/>
                  </a:schemeClr>
                </a:solidFill>
              </a:rPr>
              <a:t> </a:t>
            </a:r>
            <a:r>
              <a:rPr lang="en-GB" sz="4000" b="1" dirty="0" err="1">
                <a:solidFill>
                  <a:schemeClr val="bg2">
                    <a:lumMod val="10000"/>
                  </a:schemeClr>
                </a:solidFill>
              </a:rPr>
              <a:t>niemand</a:t>
            </a:r>
            <a:r>
              <a:rPr lang="en-GB" sz="4000" b="1" dirty="0">
                <a:solidFill>
                  <a:schemeClr val="bg2">
                    <a:lumMod val="10000"/>
                  </a:schemeClr>
                </a:solidFill>
              </a:rPr>
              <a:t>.</a:t>
            </a:r>
          </a:p>
        </p:txBody>
      </p:sp>
    </p:spTree>
  </p:cSld>
  <p:clrMapOvr>
    <a:masterClrMapping/>
  </p:clrMapOvr>
  <p:transition advClick="0" advTm="5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481" fill="hold"/>
                                        <p:tgtEl>
                                          <p:spTgt spid="1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35" presetClass="emph" presetSubtype="0" fill="hold" nodeType="withEffect">
                                  <p:stCondLst>
                                    <p:cond delay="110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8" dur="7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35" presetClass="emph" presetSubtype="0" repeatCount="4000" fill="hold" nodeType="withEffect">
                                  <p:stCondLst>
                                    <p:cond delay="240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0" dur="3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3981"/>
                            </p:stCondLst>
                            <p:childTnLst>
                              <p:par>
                                <p:cTn id="12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2" presetClass="exit" presetSubtype="8" fill="hold" nodeType="withEffect">
                                  <p:stCondLst>
                                    <p:cond delay="519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7" dur="1400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0-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1400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1399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showWhenStopped="0">
                <p:cTn id="20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9"/>
                </p:tgtEl>
              </p:cMediaNode>
            </p:audio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R:\ANIMATIONS\PICTURES\backgrounds and bits\angry living.bmp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2" y="0"/>
            <a:ext cx="9144000" cy="6500834"/>
          </a:xfrm>
          <a:prstGeom prst="rect">
            <a:avLst/>
          </a:prstGeom>
          <a:noFill/>
        </p:spPr>
      </p:pic>
      <p:pic>
        <p:nvPicPr>
          <p:cNvPr id="35" name="Picture 34" descr="confusedwolfman2BDAY.bmp"/>
          <p:cNvPicPr>
            <a:picLocks noChangeAspect="1"/>
          </p:cNvPicPr>
          <p:nvPr/>
        </p:nvPicPr>
        <p:blipFill>
          <a:blip r:embed="rId5" cstate="print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6286512" y="1285860"/>
            <a:ext cx="2218633" cy="2786082"/>
          </a:xfrm>
          <a:prstGeom prst="rect">
            <a:avLst/>
          </a:prstGeom>
        </p:spPr>
      </p:pic>
      <p:pic>
        <p:nvPicPr>
          <p:cNvPr id="11" name="Picture 2" descr="R:\ANIMATIONS\PICTURES\backgrounds and bits\angry living.bmp"/>
          <p:cNvPicPr>
            <a:picLocks noChangeAspect="1" noChangeArrowheads="1"/>
          </p:cNvPicPr>
          <p:nvPr/>
        </p:nvPicPr>
        <p:blipFill>
          <a:blip r:embed="rId6" cstate="print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 bwMode="auto">
          <a:xfrm>
            <a:off x="0" y="0"/>
            <a:ext cx="9144000" cy="6500833"/>
          </a:xfrm>
          <a:prstGeom prst="rect">
            <a:avLst/>
          </a:prstGeom>
          <a:noFill/>
        </p:spPr>
      </p:pic>
      <p:sp>
        <p:nvSpPr>
          <p:cNvPr id="18" name="Round Same Side Corner Rectangle 17"/>
          <p:cNvSpPr/>
          <p:nvPr/>
        </p:nvSpPr>
        <p:spPr>
          <a:xfrm>
            <a:off x="0" y="5929330"/>
            <a:ext cx="9144000" cy="928671"/>
          </a:xfrm>
          <a:prstGeom prst="round2SameRect">
            <a:avLst/>
          </a:prstGeom>
          <a:solidFill>
            <a:schemeClr val="bg1"/>
          </a:solidFill>
          <a:ln w="38100">
            <a:solidFill>
              <a:schemeClr val="bg2">
                <a:lumMod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342900" lvl="0" indent="-342900" algn="ctr">
              <a:defRPr/>
            </a:pPr>
            <a:r>
              <a:rPr lang="en-GB" sz="3600" b="1" dirty="0">
                <a:solidFill>
                  <a:schemeClr val="bg2">
                    <a:lumMod val="10000"/>
                  </a:schemeClr>
                </a:solidFill>
              </a:rPr>
              <a:t>What is everyone doing?</a:t>
            </a:r>
          </a:p>
        </p:txBody>
      </p:sp>
      <p:sp>
        <p:nvSpPr>
          <p:cNvPr id="22" name="Content Placeholder 4"/>
          <p:cNvSpPr txBox="1">
            <a:spLocks/>
          </p:cNvSpPr>
          <p:nvPr/>
        </p:nvSpPr>
        <p:spPr>
          <a:xfrm>
            <a:off x="2928926" y="4643446"/>
            <a:ext cx="4857784" cy="1071570"/>
          </a:xfrm>
          <a:prstGeom prst="wedgeRoundRectCallout">
            <a:avLst>
              <a:gd name="adj1" fmla="val -80274"/>
              <a:gd name="adj2" fmla="val -122065"/>
              <a:gd name="adj3" fmla="val 16667"/>
            </a:avLst>
          </a:prstGeom>
          <a:solidFill>
            <a:schemeClr val="bg1"/>
          </a:solidFill>
          <a:ln w="38100" cap="flat" cmpd="sng" algn="ctr">
            <a:solidFill>
              <a:schemeClr val="tx1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Autofit/>
          </a:bodyPr>
          <a:lstStyle/>
          <a:p>
            <a:pPr marL="342900" lvl="0" indent="-342900" algn="ctr">
              <a:defRPr/>
            </a:pPr>
            <a:r>
              <a:rPr lang="en-GB" sz="4000" b="1" dirty="0">
                <a:solidFill>
                  <a:schemeClr val="bg2">
                    <a:lumMod val="10000"/>
                  </a:schemeClr>
                </a:solidFill>
              </a:rPr>
              <a:t>Was </a:t>
            </a:r>
            <a:r>
              <a:rPr lang="en-GB" sz="4000" b="1" dirty="0" err="1">
                <a:solidFill>
                  <a:schemeClr val="bg2">
                    <a:lumMod val="10000"/>
                  </a:schemeClr>
                </a:solidFill>
              </a:rPr>
              <a:t>macht</a:t>
            </a:r>
            <a:r>
              <a:rPr lang="en-GB" sz="4000" b="1" dirty="0">
                <a:solidFill>
                  <a:schemeClr val="bg2">
                    <a:lumMod val="10000"/>
                  </a:schemeClr>
                </a:solidFill>
              </a:rPr>
              <a:t> </a:t>
            </a:r>
            <a:r>
              <a:rPr lang="en-GB" sz="4000" b="1" dirty="0" err="1">
                <a:solidFill>
                  <a:schemeClr val="bg2">
                    <a:lumMod val="10000"/>
                  </a:schemeClr>
                </a:solidFill>
              </a:rPr>
              <a:t>ihr</a:t>
            </a:r>
            <a:r>
              <a:rPr lang="en-GB" sz="4000" b="1" dirty="0">
                <a:solidFill>
                  <a:schemeClr val="bg2">
                    <a:lumMod val="10000"/>
                  </a:schemeClr>
                </a:solidFill>
              </a:rPr>
              <a:t> </a:t>
            </a:r>
            <a:r>
              <a:rPr lang="en-GB" sz="4000" b="1" dirty="0" err="1">
                <a:solidFill>
                  <a:schemeClr val="bg2">
                    <a:lumMod val="10000"/>
                  </a:schemeClr>
                </a:solidFill>
              </a:rPr>
              <a:t>alle</a:t>
            </a:r>
            <a:r>
              <a:rPr lang="en-GB" sz="4000" b="1" dirty="0">
                <a:solidFill>
                  <a:schemeClr val="bg2">
                    <a:lumMod val="10000"/>
                  </a:schemeClr>
                </a:solidFill>
              </a:rPr>
              <a:t>?</a:t>
            </a:r>
          </a:p>
        </p:txBody>
      </p:sp>
      <p:pic>
        <p:nvPicPr>
          <p:cNvPr id="15" name="Picture 14" descr="angryparsnipface1.bmp"/>
          <p:cNvPicPr>
            <a:picLocks noChangeAspect="1"/>
          </p:cNvPicPr>
          <p:nvPr/>
        </p:nvPicPr>
        <p:blipFill>
          <a:blip r:embed="rId7" cstate="print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-2264" y="2214554"/>
            <a:ext cx="1788182" cy="3710311"/>
          </a:xfrm>
          <a:prstGeom prst="rect">
            <a:avLst/>
          </a:prstGeom>
        </p:spPr>
      </p:pic>
      <p:pic>
        <p:nvPicPr>
          <p:cNvPr id="31" name="Picture 30" descr="angryghostcloud3.bmp"/>
          <p:cNvPicPr>
            <a:picLocks noChangeAspect="1"/>
          </p:cNvPicPr>
          <p:nvPr/>
        </p:nvPicPr>
        <p:blipFill>
          <a:blip r:embed="rId8" cstate="print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6000760" y="285728"/>
            <a:ext cx="2286016" cy="1844578"/>
          </a:xfrm>
          <a:prstGeom prst="rect">
            <a:avLst/>
          </a:prstGeom>
        </p:spPr>
      </p:pic>
      <p:pic>
        <p:nvPicPr>
          <p:cNvPr id="24" name="Picture 23" descr="birthday hat.bmp"/>
          <p:cNvPicPr>
            <a:picLocks noChangeAspect="1"/>
          </p:cNvPicPr>
          <p:nvPr/>
        </p:nvPicPr>
        <p:blipFill>
          <a:blip r:embed="rId9" cstate="print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 rot="719571">
            <a:off x="6794617" y="-167556"/>
            <a:ext cx="946747" cy="864421"/>
          </a:xfrm>
          <a:prstGeom prst="rect">
            <a:avLst/>
          </a:prstGeom>
        </p:spPr>
      </p:pic>
      <p:pic>
        <p:nvPicPr>
          <p:cNvPr id="38" name="Picture 37" descr="angrytoasterbrowBDAY.bmp"/>
          <p:cNvPicPr>
            <a:picLocks noChangeAspect="1"/>
          </p:cNvPicPr>
          <p:nvPr/>
        </p:nvPicPr>
        <p:blipFill>
          <a:blip r:embed="rId10" cstate="print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 flipH="1">
            <a:off x="3428992" y="1500174"/>
            <a:ext cx="2913772" cy="2071703"/>
          </a:xfrm>
          <a:prstGeom prst="rect">
            <a:avLst/>
          </a:prstGeom>
        </p:spPr>
      </p:pic>
      <p:pic>
        <p:nvPicPr>
          <p:cNvPr id="29" name="Picture 28" descr="angrytoasterbrowBDAY.bmp"/>
          <p:cNvPicPr>
            <a:picLocks noChangeAspect="1"/>
          </p:cNvPicPr>
          <p:nvPr/>
        </p:nvPicPr>
        <p:blipFill>
          <a:blip r:embed="rId11" cstate="print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 flipH="1">
            <a:off x="3428992" y="1500174"/>
            <a:ext cx="2913773" cy="2071703"/>
          </a:xfrm>
          <a:prstGeom prst="rect">
            <a:avLst/>
          </a:prstGeom>
        </p:spPr>
      </p:pic>
      <p:pic>
        <p:nvPicPr>
          <p:cNvPr id="32" name="Picture 2" descr="R:\ANIMATIONS\PICTURES\angrypotatohead1.bmp"/>
          <p:cNvPicPr>
            <a:picLocks noChangeAspect="1" noChangeArrowheads="1"/>
          </p:cNvPicPr>
          <p:nvPr/>
        </p:nvPicPr>
        <p:blipFill>
          <a:blip r:embed="rId12" cstate="print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 flipH="1">
            <a:off x="2434595" y="1928802"/>
            <a:ext cx="1563365" cy="1928826"/>
          </a:xfrm>
          <a:prstGeom prst="rect">
            <a:avLst/>
          </a:prstGeom>
          <a:noFill/>
        </p:spPr>
      </p:pic>
      <p:pic>
        <p:nvPicPr>
          <p:cNvPr id="33" name="Picture 32" descr="birthday hat.bmp"/>
          <p:cNvPicPr>
            <a:picLocks noChangeAspect="1"/>
          </p:cNvPicPr>
          <p:nvPr/>
        </p:nvPicPr>
        <p:blipFill>
          <a:blip r:embed="rId9" cstate="print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 rot="894507" flipH="1">
            <a:off x="3029924" y="1528646"/>
            <a:ext cx="946747" cy="864421"/>
          </a:xfrm>
          <a:prstGeom prst="rect">
            <a:avLst/>
          </a:prstGeom>
        </p:spPr>
      </p:pic>
      <p:pic>
        <p:nvPicPr>
          <p:cNvPr id="34" name="Picture 33" descr="angrylightningbulbBDAY.bmp"/>
          <p:cNvPicPr>
            <a:picLocks noChangeAspect="1"/>
          </p:cNvPicPr>
          <p:nvPr/>
        </p:nvPicPr>
        <p:blipFill>
          <a:blip r:embed="rId13" cstate="print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 flipH="1">
            <a:off x="5143504" y="2500305"/>
            <a:ext cx="1683126" cy="1857389"/>
          </a:xfrm>
          <a:prstGeom prst="rect">
            <a:avLst/>
          </a:prstGeom>
        </p:spPr>
      </p:pic>
      <p:pic>
        <p:nvPicPr>
          <p:cNvPr id="36" name="Picture 35" descr="birthday balloons.bmp"/>
          <p:cNvPicPr>
            <a:picLocks noChangeAspect="1"/>
          </p:cNvPicPr>
          <p:nvPr/>
        </p:nvPicPr>
        <p:blipFill>
          <a:blip r:embed="rId14" cstate="print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 flipH="1">
            <a:off x="1081070" y="1285860"/>
            <a:ext cx="1133476" cy="2021729"/>
          </a:xfrm>
          <a:prstGeom prst="rect">
            <a:avLst/>
          </a:prstGeom>
        </p:spPr>
      </p:pic>
      <p:pic>
        <p:nvPicPr>
          <p:cNvPr id="37" name="Picture 36" descr="garden pea 1.bmp"/>
          <p:cNvPicPr>
            <a:picLocks noChangeAspect="1"/>
          </p:cNvPicPr>
          <p:nvPr/>
        </p:nvPicPr>
        <p:blipFill>
          <a:blip r:embed="rId15" cstate="print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 rot="869222" flipH="1">
            <a:off x="1523866" y="3217500"/>
            <a:ext cx="574768" cy="504823"/>
          </a:xfrm>
          <a:prstGeom prst="rect">
            <a:avLst/>
          </a:prstGeom>
        </p:spPr>
      </p:pic>
      <p:pic>
        <p:nvPicPr>
          <p:cNvPr id="19" name="Picture 18" descr="angryparsnipface1.bmp"/>
          <p:cNvPicPr>
            <a:picLocks noChangeAspect="1"/>
          </p:cNvPicPr>
          <p:nvPr/>
        </p:nvPicPr>
        <p:blipFill>
          <a:blip r:embed="rId16" cstate="print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-2264" y="2214554"/>
            <a:ext cx="1788182" cy="3710310"/>
          </a:xfrm>
          <a:prstGeom prst="rect">
            <a:avLst/>
          </a:prstGeom>
        </p:spPr>
      </p:pic>
      <p:pic>
        <p:nvPicPr>
          <p:cNvPr id="20" name="SecretBirthdayParty 18.wav">
            <a:hlinkClick r:id="" action="ppaction://media"/>
          </p:cNvPr>
          <p:cNvPicPr>
            <a:picLocks noRot="1" noChangeAspect="1"/>
          </p:cNvPicPr>
          <p:nvPr>
            <a:wavAudioFile r:embed="rId1" name="SecretBirthdayParty 18.wav"/>
          </p:nvPr>
        </p:nvPicPr>
        <p:blipFill>
          <a:blip r:embed="rId17" cstate="print"/>
          <a:stretch>
            <a:fillRect/>
          </a:stretch>
        </p:blipFill>
        <p:spPr>
          <a:xfrm>
            <a:off x="8839200" y="6553200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 advClick="0" advTm="5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5" dur="2103" fill="hold"/>
                                        <p:tgtEl>
                                          <p:spTgt spid="2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16" presetID="35" presetClass="emph" presetSubtype="0" repeatCount="5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7" dur="24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showWhenStopped="0">
                <p:cTn id="18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0"/>
                </p:tgtEl>
              </p:cMediaNode>
            </p:audio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R:\ANIMATIONS\PICTURES\backgrounds and bits\angry living.bmp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2" y="0"/>
            <a:ext cx="9144000" cy="6500834"/>
          </a:xfrm>
          <a:prstGeom prst="rect">
            <a:avLst/>
          </a:prstGeom>
          <a:noFill/>
        </p:spPr>
      </p:pic>
      <p:pic>
        <p:nvPicPr>
          <p:cNvPr id="35" name="Picture 34" descr="confusedwolfman2BDAY.bmp"/>
          <p:cNvPicPr>
            <a:picLocks noChangeAspect="1"/>
          </p:cNvPicPr>
          <p:nvPr/>
        </p:nvPicPr>
        <p:blipFill>
          <a:blip r:embed="rId5" cstate="print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6286512" y="1285860"/>
            <a:ext cx="2218633" cy="2786082"/>
          </a:xfrm>
          <a:prstGeom prst="rect">
            <a:avLst/>
          </a:prstGeom>
        </p:spPr>
      </p:pic>
      <p:pic>
        <p:nvPicPr>
          <p:cNvPr id="11" name="Picture 2" descr="R:\ANIMATIONS\PICTURES\backgrounds and bits\angry living.bmp"/>
          <p:cNvPicPr>
            <a:picLocks noChangeAspect="1" noChangeArrowheads="1"/>
          </p:cNvPicPr>
          <p:nvPr/>
        </p:nvPicPr>
        <p:blipFill>
          <a:blip r:embed="rId6" cstate="print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 bwMode="auto">
          <a:xfrm>
            <a:off x="0" y="0"/>
            <a:ext cx="9144000" cy="6500833"/>
          </a:xfrm>
          <a:prstGeom prst="rect">
            <a:avLst/>
          </a:prstGeom>
          <a:noFill/>
        </p:spPr>
      </p:pic>
      <p:sp>
        <p:nvSpPr>
          <p:cNvPr id="18" name="Round Same Side Corner Rectangle 17"/>
          <p:cNvSpPr/>
          <p:nvPr/>
        </p:nvSpPr>
        <p:spPr>
          <a:xfrm>
            <a:off x="0" y="5929330"/>
            <a:ext cx="9144000" cy="928671"/>
          </a:xfrm>
          <a:prstGeom prst="round2SameRect">
            <a:avLst/>
          </a:prstGeom>
          <a:solidFill>
            <a:schemeClr val="bg1"/>
          </a:solidFill>
          <a:ln w="38100">
            <a:solidFill>
              <a:schemeClr val="bg2">
                <a:lumMod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342900" lvl="0" indent="-342900" algn="ctr">
              <a:defRPr/>
            </a:pPr>
            <a:r>
              <a:rPr lang="en-GB" sz="3600" b="1" dirty="0">
                <a:solidFill>
                  <a:schemeClr val="bg2">
                    <a:lumMod val="10000"/>
                  </a:schemeClr>
                </a:solidFill>
              </a:rPr>
              <a:t>It’s a surprise for your birthday.</a:t>
            </a:r>
          </a:p>
        </p:txBody>
      </p:sp>
      <p:pic>
        <p:nvPicPr>
          <p:cNvPr id="31" name="Picture 30" descr="angryghostcloud3.bmp"/>
          <p:cNvPicPr>
            <a:picLocks noChangeAspect="1"/>
          </p:cNvPicPr>
          <p:nvPr/>
        </p:nvPicPr>
        <p:blipFill>
          <a:blip r:embed="rId7" cstate="print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6000760" y="285728"/>
            <a:ext cx="2286016" cy="1844578"/>
          </a:xfrm>
          <a:prstGeom prst="rect">
            <a:avLst/>
          </a:prstGeom>
        </p:spPr>
      </p:pic>
      <p:pic>
        <p:nvPicPr>
          <p:cNvPr id="24" name="Picture 23" descr="birthday hat.bmp"/>
          <p:cNvPicPr>
            <a:picLocks noChangeAspect="1"/>
          </p:cNvPicPr>
          <p:nvPr/>
        </p:nvPicPr>
        <p:blipFill>
          <a:blip r:embed="rId8" cstate="print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 rot="719571">
            <a:off x="6794617" y="-167556"/>
            <a:ext cx="946747" cy="864421"/>
          </a:xfrm>
          <a:prstGeom prst="rect">
            <a:avLst/>
          </a:prstGeom>
        </p:spPr>
      </p:pic>
      <p:pic>
        <p:nvPicPr>
          <p:cNvPr id="38" name="Picture 37" descr="angrytoasterbrowBDAY.bmp"/>
          <p:cNvPicPr>
            <a:picLocks noChangeAspect="1"/>
          </p:cNvPicPr>
          <p:nvPr/>
        </p:nvPicPr>
        <p:blipFill>
          <a:blip r:embed="rId9" cstate="print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 flipH="1">
            <a:off x="3428992" y="1500174"/>
            <a:ext cx="2913772" cy="2071703"/>
          </a:xfrm>
          <a:prstGeom prst="rect">
            <a:avLst/>
          </a:prstGeom>
        </p:spPr>
      </p:pic>
      <p:pic>
        <p:nvPicPr>
          <p:cNvPr id="29" name="Picture 28" descr="angrytoasterbrowBDAY.bmp"/>
          <p:cNvPicPr>
            <a:picLocks noChangeAspect="1"/>
          </p:cNvPicPr>
          <p:nvPr/>
        </p:nvPicPr>
        <p:blipFill>
          <a:blip r:embed="rId10" cstate="print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 flipH="1">
            <a:off x="3428992" y="1500174"/>
            <a:ext cx="2913773" cy="2071703"/>
          </a:xfrm>
          <a:prstGeom prst="rect">
            <a:avLst/>
          </a:prstGeom>
        </p:spPr>
      </p:pic>
      <p:pic>
        <p:nvPicPr>
          <p:cNvPr id="32" name="Picture 2" descr="R:\ANIMATIONS\PICTURES\angrypotatohead1.bmp"/>
          <p:cNvPicPr>
            <a:picLocks noChangeAspect="1" noChangeArrowheads="1"/>
          </p:cNvPicPr>
          <p:nvPr/>
        </p:nvPicPr>
        <p:blipFill>
          <a:blip r:embed="rId11" cstate="print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 flipH="1">
            <a:off x="2434595" y="1928802"/>
            <a:ext cx="1563365" cy="1928826"/>
          </a:xfrm>
          <a:prstGeom prst="rect">
            <a:avLst/>
          </a:prstGeom>
          <a:noFill/>
        </p:spPr>
      </p:pic>
      <p:pic>
        <p:nvPicPr>
          <p:cNvPr id="33" name="Picture 32" descr="birthday hat.bmp"/>
          <p:cNvPicPr>
            <a:picLocks noChangeAspect="1"/>
          </p:cNvPicPr>
          <p:nvPr/>
        </p:nvPicPr>
        <p:blipFill>
          <a:blip r:embed="rId8" cstate="print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 rot="894507" flipH="1">
            <a:off x="3029924" y="1528646"/>
            <a:ext cx="946747" cy="864421"/>
          </a:xfrm>
          <a:prstGeom prst="rect">
            <a:avLst/>
          </a:prstGeom>
        </p:spPr>
      </p:pic>
      <p:pic>
        <p:nvPicPr>
          <p:cNvPr id="34" name="Picture 33" descr="angrylightningbulbBDAY.bmp"/>
          <p:cNvPicPr>
            <a:picLocks noChangeAspect="1"/>
          </p:cNvPicPr>
          <p:nvPr/>
        </p:nvPicPr>
        <p:blipFill>
          <a:blip r:embed="rId12" cstate="print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 flipH="1">
            <a:off x="5143504" y="2500305"/>
            <a:ext cx="1683126" cy="1857389"/>
          </a:xfrm>
          <a:prstGeom prst="rect">
            <a:avLst/>
          </a:prstGeom>
        </p:spPr>
      </p:pic>
      <p:pic>
        <p:nvPicPr>
          <p:cNvPr id="36" name="Picture 35" descr="birthday balloons.bmp"/>
          <p:cNvPicPr>
            <a:picLocks noChangeAspect="1"/>
          </p:cNvPicPr>
          <p:nvPr/>
        </p:nvPicPr>
        <p:blipFill>
          <a:blip r:embed="rId13" cstate="print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 flipH="1">
            <a:off x="1081070" y="1285860"/>
            <a:ext cx="1133476" cy="2021729"/>
          </a:xfrm>
          <a:prstGeom prst="rect">
            <a:avLst/>
          </a:prstGeom>
        </p:spPr>
      </p:pic>
      <p:pic>
        <p:nvPicPr>
          <p:cNvPr id="37" name="Picture 36" descr="garden pea 1.bmp"/>
          <p:cNvPicPr>
            <a:picLocks noChangeAspect="1"/>
          </p:cNvPicPr>
          <p:nvPr/>
        </p:nvPicPr>
        <p:blipFill>
          <a:blip r:embed="rId14" cstate="print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 rot="869222" flipH="1">
            <a:off x="1523866" y="3217500"/>
            <a:ext cx="574768" cy="504823"/>
          </a:xfrm>
          <a:prstGeom prst="rect">
            <a:avLst/>
          </a:prstGeom>
        </p:spPr>
      </p:pic>
      <p:pic>
        <p:nvPicPr>
          <p:cNvPr id="19" name="Picture 18" descr="angryparsnipface1.bmp"/>
          <p:cNvPicPr>
            <a:picLocks noChangeAspect="1"/>
          </p:cNvPicPr>
          <p:nvPr/>
        </p:nvPicPr>
        <p:blipFill>
          <a:blip r:embed="rId15" cstate="print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-2264" y="2214554"/>
            <a:ext cx="1788182" cy="3710310"/>
          </a:xfrm>
          <a:prstGeom prst="rect">
            <a:avLst/>
          </a:prstGeom>
        </p:spPr>
      </p:pic>
      <p:sp>
        <p:nvSpPr>
          <p:cNvPr id="22" name="Content Placeholder 4"/>
          <p:cNvSpPr txBox="1">
            <a:spLocks/>
          </p:cNvSpPr>
          <p:nvPr/>
        </p:nvSpPr>
        <p:spPr>
          <a:xfrm>
            <a:off x="1857356" y="4643446"/>
            <a:ext cx="5929354" cy="1214446"/>
          </a:xfrm>
          <a:prstGeom prst="wedgeRoundRectCallout">
            <a:avLst>
              <a:gd name="adj1" fmla="val -1154"/>
              <a:gd name="adj2" fmla="val -160131"/>
              <a:gd name="adj3" fmla="val 16667"/>
            </a:avLst>
          </a:prstGeom>
          <a:solidFill>
            <a:schemeClr val="bg1"/>
          </a:solidFill>
          <a:ln w="38100" cap="flat" cmpd="sng" algn="ctr">
            <a:solidFill>
              <a:schemeClr val="tx1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Autofit/>
          </a:bodyPr>
          <a:lstStyle/>
          <a:p>
            <a:pPr marL="342900" lvl="0" indent="-342900" algn="ctr">
              <a:defRPr/>
            </a:pPr>
            <a:r>
              <a:rPr lang="en-GB" sz="4000" b="1" dirty="0">
                <a:solidFill>
                  <a:schemeClr val="bg2">
                    <a:lumMod val="10000"/>
                  </a:schemeClr>
                </a:solidFill>
              </a:rPr>
              <a:t>Es </a:t>
            </a:r>
            <a:r>
              <a:rPr lang="en-GB" sz="4000" b="1" dirty="0" err="1">
                <a:solidFill>
                  <a:schemeClr val="bg2">
                    <a:lumMod val="10000"/>
                  </a:schemeClr>
                </a:solidFill>
              </a:rPr>
              <a:t>ist</a:t>
            </a:r>
            <a:r>
              <a:rPr lang="en-GB" sz="4000" b="1" dirty="0">
                <a:solidFill>
                  <a:schemeClr val="bg2">
                    <a:lumMod val="10000"/>
                  </a:schemeClr>
                </a:solidFill>
              </a:rPr>
              <a:t> </a:t>
            </a:r>
            <a:r>
              <a:rPr lang="en-GB" sz="4000" b="1" dirty="0" err="1">
                <a:solidFill>
                  <a:schemeClr val="bg2">
                    <a:lumMod val="10000"/>
                  </a:schemeClr>
                </a:solidFill>
              </a:rPr>
              <a:t>eine</a:t>
            </a:r>
            <a:r>
              <a:rPr lang="en-GB" sz="4000" b="1" dirty="0">
                <a:solidFill>
                  <a:schemeClr val="bg2">
                    <a:lumMod val="10000"/>
                  </a:schemeClr>
                </a:solidFill>
              </a:rPr>
              <a:t> </a:t>
            </a:r>
            <a:r>
              <a:rPr lang="de-DE" sz="4000" b="1" dirty="0">
                <a:solidFill>
                  <a:schemeClr val="bg2">
                    <a:lumMod val="10000"/>
                  </a:schemeClr>
                </a:solidFill>
              </a:rPr>
              <a:t>Überraschung</a:t>
            </a:r>
            <a:r>
              <a:rPr lang="en-GB" sz="4000" b="1" dirty="0">
                <a:solidFill>
                  <a:schemeClr val="bg2">
                    <a:lumMod val="10000"/>
                  </a:schemeClr>
                </a:solidFill>
              </a:rPr>
              <a:t> </a:t>
            </a:r>
            <a:r>
              <a:rPr lang="en-GB" sz="4000" b="1" dirty="0" err="1">
                <a:solidFill>
                  <a:schemeClr val="bg2">
                    <a:lumMod val="10000"/>
                  </a:schemeClr>
                </a:solidFill>
              </a:rPr>
              <a:t>zu</a:t>
            </a:r>
            <a:r>
              <a:rPr lang="en-GB" sz="4000" b="1" dirty="0">
                <a:solidFill>
                  <a:schemeClr val="bg2">
                    <a:lumMod val="10000"/>
                  </a:schemeClr>
                </a:solidFill>
              </a:rPr>
              <a:t> </a:t>
            </a:r>
            <a:r>
              <a:rPr lang="en-GB" sz="4000" b="1" dirty="0" err="1">
                <a:solidFill>
                  <a:schemeClr val="bg2">
                    <a:lumMod val="10000"/>
                  </a:schemeClr>
                </a:solidFill>
              </a:rPr>
              <a:t>deinem</a:t>
            </a:r>
            <a:r>
              <a:rPr lang="en-GB" sz="4000" b="1" dirty="0">
                <a:solidFill>
                  <a:schemeClr val="bg2">
                    <a:lumMod val="10000"/>
                  </a:schemeClr>
                </a:solidFill>
              </a:rPr>
              <a:t> </a:t>
            </a:r>
            <a:r>
              <a:rPr lang="en-GB" sz="4000" b="1" dirty="0" err="1">
                <a:solidFill>
                  <a:schemeClr val="bg2">
                    <a:lumMod val="10000"/>
                  </a:schemeClr>
                </a:solidFill>
              </a:rPr>
              <a:t>Geburtstag</a:t>
            </a:r>
            <a:r>
              <a:rPr lang="en-GB" sz="4000" b="1" dirty="0">
                <a:solidFill>
                  <a:schemeClr val="bg2">
                    <a:lumMod val="10000"/>
                  </a:schemeClr>
                </a:solidFill>
              </a:rPr>
              <a:t>.</a:t>
            </a:r>
          </a:p>
        </p:txBody>
      </p:sp>
      <p:pic>
        <p:nvPicPr>
          <p:cNvPr id="17" name="SecretBirthdayParty 19.wav">
            <a:hlinkClick r:id="" action="ppaction://media"/>
          </p:cNvPr>
          <p:cNvPicPr>
            <a:picLocks noRot="1" noChangeAspect="1"/>
          </p:cNvPicPr>
          <p:nvPr>
            <a:wavAudioFile r:embed="rId1" name="SecretBirthdayParty 19.wav"/>
          </p:nvPr>
        </p:nvPicPr>
        <p:blipFill>
          <a:blip r:embed="rId16" cstate="print"/>
          <a:stretch>
            <a:fillRect/>
          </a:stretch>
        </p:blipFill>
        <p:spPr>
          <a:xfrm>
            <a:off x="8839200" y="6553200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 advClick="0" advTm="5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134" fill="hold"/>
                                        <p:tgtEl>
                                          <p:spTgt spid="1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35" presetClass="emph" presetSubtype="0" repeatCount="800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8" dur="175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35" presetClass="emph" presetSubtype="0" repeatCount="6000" fill="hold" nodeType="withEffect">
                                  <p:stCondLst>
                                    <p:cond delay="280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0" dur="217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showWhenStopped="0">
                <p:cTn id="11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7"/>
                </p:tgtEl>
              </p:cMediaNode>
            </p:audio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R:\ANIMATIONS\PICTURES\backgrounds and bits\angry living.bmp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2" y="0"/>
            <a:ext cx="9144000" cy="6500834"/>
          </a:xfrm>
          <a:prstGeom prst="rect">
            <a:avLst/>
          </a:prstGeom>
          <a:noFill/>
        </p:spPr>
      </p:pic>
      <p:pic>
        <p:nvPicPr>
          <p:cNvPr id="35" name="Picture 34" descr="confusedwolfman2BDAY.bmp"/>
          <p:cNvPicPr>
            <a:picLocks noChangeAspect="1"/>
          </p:cNvPicPr>
          <p:nvPr/>
        </p:nvPicPr>
        <p:blipFill>
          <a:blip r:embed="rId5" cstate="print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6286512" y="1285860"/>
            <a:ext cx="2218633" cy="2786082"/>
          </a:xfrm>
          <a:prstGeom prst="rect">
            <a:avLst/>
          </a:prstGeom>
        </p:spPr>
      </p:pic>
      <p:pic>
        <p:nvPicPr>
          <p:cNvPr id="11" name="Picture 2" descr="R:\ANIMATIONS\PICTURES\backgrounds and bits\angry living.bmp"/>
          <p:cNvPicPr>
            <a:picLocks noChangeAspect="1" noChangeArrowheads="1"/>
          </p:cNvPicPr>
          <p:nvPr/>
        </p:nvPicPr>
        <p:blipFill>
          <a:blip r:embed="rId6" cstate="print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 bwMode="auto">
          <a:xfrm>
            <a:off x="0" y="0"/>
            <a:ext cx="9144000" cy="6500833"/>
          </a:xfrm>
          <a:prstGeom prst="rect">
            <a:avLst/>
          </a:prstGeom>
          <a:noFill/>
        </p:spPr>
      </p:pic>
      <p:sp>
        <p:nvSpPr>
          <p:cNvPr id="18" name="Round Same Side Corner Rectangle 17"/>
          <p:cNvSpPr/>
          <p:nvPr/>
        </p:nvSpPr>
        <p:spPr>
          <a:xfrm>
            <a:off x="0" y="5929330"/>
            <a:ext cx="9144000" cy="928671"/>
          </a:xfrm>
          <a:prstGeom prst="round2SameRect">
            <a:avLst/>
          </a:prstGeom>
          <a:solidFill>
            <a:schemeClr val="bg1"/>
          </a:solidFill>
          <a:ln w="38100">
            <a:solidFill>
              <a:schemeClr val="bg2">
                <a:lumMod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342900" lvl="0" indent="-342900" algn="ctr">
              <a:defRPr/>
            </a:pPr>
            <a:r>
              <a:rPr lang="en-GB" sz="3600" b="1" dirty="0">
                <a:solidFill>
                  <a:schemeClr val="bg2">
                    <a:lumMod val="10000"/>
                  </a:schemeClr>
                </a:solidFill>
              </a:rPr>
              <a:t>That’s very nice but my birthday is tomorrow!</a:t>
            </a:r>
          </a:p>
        </p:txBody>
      </p:sp>
      <p:pic>
        <p:nvPicPr>
          <p:cNvPr id="15" name="Picture 14" descr="angryparsnipface1.bmp"/>
          <p:cNvPicPr>
            <a:picLocks noChangeAspect="1"/>
          </p:cNvPicPr>
          <p:nvPr/>
        </p:nvPicPr>
        <p:blipFill>
          <a:blip r:embed="rId7" cstate="print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-2264" y="2214554"/>
            <a:ext cx="1788182" cy="3710311"/>
          </a:xfrm>
          <a:prstGeom prst="rect">
            <a:avLst/>
          </a:prstGeom>
        </p:spPr>
      </p:pic>
      <p:pic>
        <p:nvPicPr>
          <p:cNvPr id="31" name="Picture 30" descr="angryghostcloud3.bmp"/>
          <p:cNvPicPr>
            <a:picLocks noChangeAspect="1"/>
          </p:cNvPicPr>
          <p:nvPr/>
        </p:nvPicPr>
        <p:blipFill>
          <a:blip r:embed="rId8" cstate="print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6000760" y="285728"/>
            <a:ext cx="2286016" cy="1844578"/>
          </a:xfrm>
          <a:prstGeom prst="rect">
            <a:avLst/>
          </a:prstGeom>
        </p:spPr>
      </p:pic>
      <p:pic>
        <p:nvPicPr>
          <p:cNvPr id="24" name="Picture 23" descr="birthday hat.bmp"/>
          <p:cNvPicPr>
            <a:picLocks noChangeAspect="1"/>
          </p:cNvPicPr>
          <p:nvPr/>
        </p:nvPicPr>
        <p:blipFill>
          <a:blip r:embed="rId9" cstate="print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 rot="719571">
            <a:off x="6794617" y="-167556"/>
            <a:ext cx="946747" cy="864421"/>
          </a:xfrm>
          <a:prstGeom prst="rect">
            <a:avLst/>
          </a:prstGeom>
        </p:spPr>
      </p:pic>
      <p:pic>
        <p:nvPicPr>
          <p:cNvPr id="38" name="Picture 37" descr="angrytoasterbrowBDAY.bmp"/>
          <p:cNvPicPr>
            <a:picLocks noChangeAspect="1"/>
          </p:cNvPicPr>
          <p:nvPr/>
        </p:nvPicPr>
        <p:blipFill>
          <a:blip r:embed="rId10" cstate="print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 flipH="1">
            <a:off x="3428992" y="1500174"/>
            <a:ext cx="2913772" cy="2071703"/>
          </a:xfrm>
          <a:prstGeom prst="rect">
            <a:avLst/>
          </a:prstGeom>
        </p:spPr>
      </p:pic>
      <p:pic>
        <p:nvPicPr>
          <p:cNvPr id="29" name="Picture 28" descr="angrytoasterbrowBDAY.bmp"/>
          <p:cNvPicPr>
            <a:picLocks noChangeAspect="1"/>
          </p:cNvPicPr>
          <p:nvPr/>
        </p:nvPicPr>
        <p:blipFill>
          <a:blip r:embed="rId11" cstate="print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 flipH="1">
            <a:off x="3428992" y="1500174"/>
            <a:ext cx="2913773" cy="2071703"/>
          </a:xfrm>
          <a:prstGeom prst="rect">
            <a:avLst/>
          </a:prstGeom>
        </p:spPr>
      </p:pic>
      <p:pic>
        <p:nvPicPr>
          <p:cNvPr id="32" name="Picture 2" descr="R:\ANIMATIONS\PICTURES\angrypotatohead1.bmp"/>
          <p:cNvPicPr>
            <a:picLocks noChangeAspect="1" noChangeArrowheads="1"/>
          </p:cNvPicPr>
          <p:nvPr/>
        </p:nvPicPr>
        <p:blipFill>
          <a:blip r:embed="rId12" cstate="print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 flipH="1">
            <a:off x="2434595" y="1928802"/>
            <a:ext cx="1563365" cy="1928826"/>
          </a:xfrm>
          <a:prstGeom prst="rect">
            <a:avLst/>
          </a:prstGeom>
          <a:noFill/>
        </p:spPr>
      </p:pic>
      <p:pic>
        <p:nvPicPr>
          <p:cNvPr id="33" name="Picture 32" descr="birthday hat.bmp"/>
          <p:cNvPicPr>
            <a:picLocks noChangeAspect="1"/>
          </p:cNvPicPr>
          <p:nvPr/>
        </p:nvPicPr>
        <p:blipFill>
          <a:blip r:embed="rId9" cstate="print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 rot="894507" flipH="1">
            <a:off x="3029924" y="1528646"/>
            <a:ext cx="946747" cy="864421"/>
          </a:xfrm>
          <a:prstGeom prst="rect">
            <a:avLst/>
          </a:prstGeom>
        </p:spPr>
      </p:pic>
      <p:pic>
        <p:nvPicPr>
          <p:cNvPr id="34" name="Picture 33" descr="angrylightningbulbBDAY.bmp"/>
          <p:cNvPicPr>
            <a:picLocks noChangeAspect="1"/>
          </p:cNvPicPr>
          <p:nvPr/>
        </p:nvPicPr>
        <p:blipFill>
          <a:blip r:embed="rId13" cstate="print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 flipH="1">
            <a:off x="5143504" y="2500305"/>
            <a:ext cx="1683126" cy="1857389"/>
          </a:xfrm>
          <a:prstGeom prst="rect">
            <a:avLst/>
          </a:prstGeom>
        </p:spPr>
      </p:pic>
      <p:pic>
        <p:nvPicPr>
          <p:cNvPr id="36" name="Picture 35" descr="birthday balloons.bmp"/>
          <p:cNvPicPr>
            <a:picLocks noChangeAspect="1"/>
          </p:cNvPicPr>
          <p:nvPr/>
        </p:nvPicPr>
        <p:blipFill>
          <a:blip r:embed="rId14" cstate="print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 flipH="1">
            <a:off x="1081070" y="1285860"/>
            <a:ext cx="1133476" cy="2021729"/>
          </a:xfrm>
          <a:prstGeom prst="rect">
            <a:avLst/>
          </a:prstGeom>
        </p:spPr>
      </p:pic>
      <p:pic>
        <p:nvPicPr>
          <p:cNvPr id="37" name="Picture 36" descr="garden pea 1.bmp"/>
          <p:cNvPicPr>
            <a:picLocks noChangeAspect="1"/>
          </p:cNvPicPr>
          <p:nvPr/>
        </p:nvPicPr>
        <p:blipFill>
          <a:blip r:embed="rId15" cstate="print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 rot="869222" flipH="1">
            <a:off x="1523866" y="3217500"/>
            <a:ext cx="574768" cy="504823"/>
          </a:xfrm>
          <a:prstGeom prst="rect">
            <a:avLst/>
          </a:prstGeom>
        </p:spPr>
      </p:pic>
      <p:pic>
        <p:nvPicPr>
          <p:cNvPr id="19" name="Picture 18" descr="angryparsnipface1.bmp"/>
          <p:cNvPicPr>
            <a:picLocks noChangeAspect="1"/>
          </p:cNvPicPr>
          <p:nvPr/>
        </p:nvPicPr>
        <p:blipFill>
          <a:blip r:embed="rId16" cstate="print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-2264" y="2214554"/>
            <a:ext cx="1788182" cy="3710310"/>
          </a:xfrm>
          <a:prstGeom prst="rect">
            <a:avLst/>
          </a:prstGeom>
        </p:spPr>
      </p:pic>
      <p:sp>
        <p:nvSpPr>
          <p:cNvPr id="22" name="Content Placeholder 4"/>
          <p:cNvSpPr txBox="1">
            <a:spLocks/>
          </p:cNvSpPr>
          <p:nvPr/>
        </p:nvSpPr>
        <p:spPr>
          <a:xfrm>
            <a:off x="2214546" y="4143380"/>
            <a:ext cx="6777054" cy="1571636"/>
          </a:xfrm>
          <a:prstGeom prst="wedgeRoundRectCallout">
            <a:avLst>
              <a:gd name="adj1" fmla="val -61471"/>
              <a:gd name="adj2" fmla="val -65096"/>
              <a:gd name="adj3" fmla="val 16667"/>
            </a:avLst>
          </a:prstGeom>
          <a:solidFill>
            <a:schemeClr val="bg1"/>
          </a:solidFill>
          <a:ln w="38100" cap="flat" cmpd="sng" algn="ctr">
            <a:solidFill>
              <a:schemeClr val="tx1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Autofit/>
          </a:bodyPr>
          <a:lstStyle/>
          <a:p>
            <a:pPr marL="342900" lvl="0" indent="-342900" algn="ctr">
              <a:defRPr/>
            </a:pPr>
            <a:r>
              <a:rPr lang="en-GB" sz="4000" b="1" dirty="0">
                <a:solidFill>
                  <a:schemeClr val="bg2">
                    <a:lumMod val="10000"/>
                  </a:schemeClr>
                </a:solidFill>
              </a:rPr>
              <a:t>Das </a:t>
            </a:r>
            <a:r>
              <a:rPr lang="en-GB" sz="4000" b="1" dirty="0" err="1">
                <a:solidFill>
                  <a:schemeClr val="bg2">
                    <a:lumMod val="10000"/>
                  </a:schemeClr>
                </a:solidFill>
              </a:rPr>
              <a:t>ist</a:t>
            </a:r>
            <a:r>
              <a:rPr lang="en-GB" sz="4000" b="1" dirty="0">
                <a:solidFill>
                  <a:schemeClr val="bg2">
                    <a:lumMod val="10000"/>
                  </a:schemeClr>
                </a:solidFill>
              </a:rPr>
              <a:t> </a:t>
            </a:r>
            <a:r>
              <a:rPr lang="en-GB" sz="4000" b="1" dirty="0" err="1">
                <a:solidFill>
                  <a:schemeClr val="bg2">
                    <a:lumMod val="10000"/>
                  </a:schemeClr>
                </a:solidFill>
              </a:rPr>
              <a:t>sehr</a:t>
            </a:r>
            <a:r>
              <a:rPr lang="en-GB" sz="4000" b="1" dirty="0">
                <a:solidFill>
                  <a:schemeClr val="bg2">
                    <a:lumMod val="10000"/>
                  </a:schemeClr>
                </a:solidFill>
              </a:rPr>
              <a:t> </a:t>
            </a:r>
            <a:r>
              <a:rPr lang="en-GB" sz="4000" b="1" dirty="0" err="1">
                <a:solidFill>
                  <a:schemeClr val="bg2">
                    <a:lumMod val="10000"/>
                  </a:schemeClr>
                </a:solidFill>
              </a:rPr>
              <a:t>nett</a:t>
            </a:r>
            <a:r>
              <a:rPr lang="en-GB" sz="4000" b="1" dirty="0">
                <a:solidFill>
                  <a:schemeClr val="bg2">
                    <a:lumMod val="10000"/>
                  </a:schemeClr>
                </a:solidFill>
              </a:rPr>
              <a:t>, </a:t>
            </a:r>
            <a:r>
              <a:rPr lang="en-GB" sz="4000" b="1" dirty="0" err="1">
                <a:solidFill>
                  <a:schemeClr val="bg2">
                    <a:lumMod val="10000"/>
                  </a:schemeClr>
                </a:solidFill>
              </a:rPr>
              <a:t>aber</a:t>
            </a:r>
            <a:r>
              <a:rPr lang="en-GB" sz="4000" b="1" dirty="0">
                <a:solidFill>
                  <a:schemeClr val="bg2">
                    <a:lumMod val="10000"/>
                  </a:schemeClr>
                </a:solidFill>
              </a:rPr>
              <a:t> </a:t>
            </a:r>
            <a:r>
              <a:rPr lang="en-GB" sz="4000" b="1" dirty="0" err="1">
                <a:solidFill>
                  <a:schemeClr val="bg2">
                    <a:lumMod val="10000"/>
                  </a:schemeClr>
                </a:solidFill>
              </a:rPr>
              <a:t>mein</a:t>
            </a:r>
            <a:r>
              <a:rPr lang="en-GB" sz="4000" b="1" dirty="0">
                <a:solidFill>
                  <a:schemeClr val="bg2">
                    <a:lumMod val="10000"/>
                  </a:schemeClr>
                </a:solidFill>
              </a:rPr>
              <a:t> </a:t>
            </a:r>
            <a:r>
              <a:rPr lang="en-GB" sz="4000" b="1" dirty="0" err="1">
                <a:solidFill>
                  <a:schemeClr val="bg2">
                    <a:lumMod val="10000"/>
                  </a:schemeClr>
                </a:solidFill>
              </a:rPr>
              <a:t>Geburtstag</a:t>
            </a:r>
            <a:r>
              <a:rPr lang="en-GB" sz="4000" b="1" dirty="0">
                <a:solidFill>
                  <a:schemeClr val="bg2">
                    <a:lumMod val="10000"/>
                  </a:schemeClr>
                </a:solidFill>
              </a:rPr>
              <a:t> </a:t>
            </a:r>
            <a:r>
              <a:rPr lang="en-GB" sz="4000" b="1" dirty="0" err="1">
                <a:solidFill>
                  <a:schemeClr val="bg2">
                    <a:lumMod val="10000"/>
                  </a:schemeClr>
                </a:solidFill>
              </a:rPr>
              <a:t>ist</a:t>
            </a:r>
            <a:r>
              <a:rPr lang="en-GB" sz="4000" b="1" dirty="0">
                <a:solidFill>
                  <a:schemeClr val="bg2">
                    <a:lumMod val="10000"/>
                  </a:schemeClr>
                </a:solidFill>
              </a:rPr>
              <a:t> </a:t>
            </a:r>
            <a:r>
              <a:rPr lang="en-GB" sz="4000" b="1" dirty="0" err="1">
                <a:solidFill>
                  <a:schemeClr val="bg2">
                    <a:lumMod val="10000"/>
                  </a:schemeClr>
                </a:solidFill>
              </a:rPr>
              <a:t>morgen</a:t>
            </a:r>
            <a:r>
              <a:rPr lang="en-GB" sz="4000" b="1" dirty="0">
                <a:solidFill>
                  <a:schemeClr val="bg2">
                    <a:lumMod val="10000"/>
                  </a:schemeClr>
                </a:solidFill>
              </a:rPr>
              <a:t>! </a:t>
            </a:r>
          </a:p>
        </p:txBody>
      </p:sp>
      <p:pic>
        <p:nvPicPr>
          <p:cNvPr id="20" name="SecretBirthdayParty 20.wav">
            <a:hlinkClick r:id="" action="ppaction://media"/>
          </p:cNvPr>
          <p:cNvPicPr>
            <a:picLocks noRot="1" noChangeAspect="1"/>
          </p:cNvPicPr>
          <p:nvPr>
            <a:wavAudioFile r:embed="rId1" name="SecretBirthdayParty 20.wav"/>
          </p:nvPr>
        </p:nvPicPr>
        <p:blipFill>
          <a:blip r:embed="rId17" cstate="print"/>
          <a:stretch>
            <a:fillRect/>
          </a:stretch>
        </p:blipFill>
        <p:spPr>
          <a:xfrm>
            <a:off x="8839200" y="6553200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 advClick="0" advTm="5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255" fill="hold"/>
                                        <p:tgtEl>
                                          <p:spTgt spid="2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35" presetClass="emph" presetSubtype="0" repeatCount="400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8" dur="2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35" presetClass="emph" presetSubtype="0" repeatCount="9000" fill="hold" nodeType="withEffect">
                                  <p:stCondLst>
                                    <p:cond delay="210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0" dur="211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showWhenStopped="0">
                <p:cTn id="11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0"/>
                </p:tgtEl>
              </p:cMediaNode>
            </p:audio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R:\ANIMATIONS\PICTURES\backgrounds and bits\angry living.bmp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2" y="0"/>
            <a:ext cx="9144000" cy="6500834"/>
          </a:xfrm>
          <a:prstGeom prst="rect">
            <a:avLst/>
          </a:prstGeom>
          <a:noFill/>
        </p:spPr>
      </p:pic>
      <p:pic>
        <p:nvPicPr>
          <p:cNvPr id="35" name="Picture 34" descr="confusedwolfman2BDAY.bmp"/>
          <p:cNvPicPr>
            <a:picLocks noChangeAspect="1"/>
          </p:cNvPicPr>
          <p:nvPr/>
        </p:nvPicPr>
        <p:blipFill>
          <a:blip r:embed="rId5" cstate="print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6286512" y="1285860"/>
            <a:ext cx="2218633" cy="2786082"/>
          </a:xfrm>
          <a:prstGeom prst="rect">
            <a:avLst/>
          </a:prstGeom>
        </p:spPr>
      </p:pic>
      <p:pic>
        <p:nvPicPr>
          <p:cNvPr id="11" name="Picture 2" descr="R:\ANIMATIONS\PICTURES\backgrounds and bits\angry living.bmp"/>
          <p:cNvPicPr>
            <a:picLocks noChangeAspect="1" noChangeArrowheads="1"/>
          </p:cNvPicPr>
          <p:nvPr/>
        </p:nvPicPr>
        <p:blipFill>
          <a:blip r:embed="rId6" cstate="print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 bwMode="auto">
          <a:xfrm>
            <a:off x="0" y="0"/>
            <a:ext cx="9144000" cy="6500833"/>
          </a:xfrm>
          <a:prstGeom prst="rect">
            <a:avLst/>
          </a:prstGeom>
          <a:noFill/>
        </p:spPr>
      </p:pic>
      <p:sp>
        <p:nvSpPr>
          <p:cNvPr id="18" name="Round Same Side Corner Rectangle 17"/>
          <p:cNvSpPr/>
          <p:nvPr/>
        </p:nvSpPr>
        <p:spPr>
          <a:xfrm>
            <a:off x="0" y="5929330"/>
            <a:ext cx="9144000" cy="928671"/>
          </a:xfrm>
          <a:prstGeom prst="round2SameRect">
            <a:avLst/>
          </a:prstGeom>
          <a:solidFill>
            <a:schemeClr val="bg1"/>
          </a:solidFill>
          <a:ln w="38100">
            <a:solidFill>
              <a:schemeClr val="bg2">
                <a:lumMod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342900" lvl="0" indent="-342900" algn="ctr">
              <a:defRPr/>
            </a:pPr>
            <a:r>
              <a:rPr lang="en-GB" sz="3500" b="1" dirty="0">
                <a:solidFill>
                  <a:schemeClr val="bg2">
                    <a:lumMod val="10000"/>
                  </a:schemeClr>
                </a:solidFill>
              </a:rPr>
              <a:t>I will have a nice new hairstyle for my birthday! </a:t>
            </a:r>
          </a:p>
        </p:txBody>
      </p:sp>
      <p:pic>
        <p:nvPicPr>
          <p:cNvPr id="15" name="Picture 14" descr="angryparsnipface1.bmp"/>
          <p:cNvPicPr>
            <a:picLocks noChangeAspect="1"/>
          </p:cNvPicPr>
          <p:nvPr/>
        </p:nvPicPr>
        <p:blipFill>
          <a:blip r:embed="rId7" cstate="print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-2264" y="2214554"/>
            <a:ext cx="1788182" cy="3710311"/>
          </a:xfrm>
          <a:prstGeom prst="rect">
            <a:avLst/>
          </a:prstGeom>
        </p:spPr>
      </p:pic>
      <p:pic>
        <p:nvPicPr>
          <p:cNvPr id="31" name="Picture 30" descr="angryghostcloud3.bmp"/>
          <p:cNvPicPr>
            <a:picLocks noChangeAspect="1"/>
          </p:cNvPicPr>
          <p:nvPr/>
        </p:nvPicPr>
        <p:blipFill>
          <a:blip r:embed="rId8" cstate="print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6000760" y="285728"/>
            <a:ext cx="2286016" cy="1844578"/>
          </a:xfrm>
          <a:prstGeom prst="rect">
            <a:avLst/>
          </a:prstGeom>
        </p:spPr>
      </p:pic>
      <p:pic>
        <p:nvPicPr>
          <p:cNvPr id="24" name="Picture 23" descr="birthday hat.bmp"/>
          <p:cNvPicPr>
            <a:picLocks noChangeAspect="1"/>
          </p:cNvPicPr>
          <p:nvPr/>
        </p:nvPicPr>
        <p:blipFill>
          <a:blip r:embed="rId9" cstate="print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 rot="719571">
            <a:off x="6794617" y="-167556"/>
            <a:ext cx="946747" cy="864421"/>
          </a:xfrm>
          <a:prstGeom prst="rect">
            <a:avLst/>
          </a:prstGeom>
        </p:spPr>
      </p:pic>
      <p:pic>
        <p:nvPicPr>
          <p:cNvPr id="38" name="Picture 37" descr="angrytoasterbrowBDAY.bmp"/>
          <p:cNvPicPr>
            <a:picLocks noChangeAspect="1"/>
          </p:cNvPicPr>
          <p:nvPr/>
        </p:nvPicPr>
        <p:blipFill>
          <a:blip r:embed="rId10" cstate="print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 flipH="1">
            <a:off x="3428992" y="1500174"/>
            <a:ext cx="2913772" cy="2071703"/>
          </a:xfrm>
          <a:prstGeom prst="rect">
            <a:avLst/>
          </a:prstGeom>
        </p:spPr>
      </p:pic>
      <p:pic>
        <p:nvPicPr>
          <p:cNvPr id="29" name="Picture 28" descr="angrytoasterbrowBDAY.bmp"/>
          <p:cNvPicPr>
            <a:picLocks noChangeAspect="1"/>
          </p:cNvPicPr>
          <p:nvPr/>
        </p:nvPicPr>
        <p:blipFill>
          <a:blip r:embed="rId11" cstate="print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 flipH="1">
            <a:off x="3428992" y="1500174"/>
            <a:ext cx="2913773" cy="2071703"/>
          </a:xfrm>
          <a:prstGeom prst="rect">
            <a:avLst/>
          </a:prstGeom>
        </p:spPr>
      </p:pic>
      <p:pic>
        <p:nvPicPr>
          <p:cNvPr id="32" name="Picture 2" descr="R:\ANIMATIONS\PICTURES\angrypotatohead1.bmp"/>
          <p:cNvPicPr>
            <a:picLocks noChangeAspect="1" noChangeArrowheads="1"/>
          </p:cNvPicPr>
          <p:nvPr/>
        </p:nvPicPr>
        <p:blipFill>
          <a:blip r:embed="rId12" cstate="print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 flipH="1">
            <a:off x="2434595" y="1928802"/>
            <a:ext cx="1563365" cy="1928826"/>
          </a:xfrm>
          <a:prstGeom prst="rect">
            <a:avLst/>
          </a:prstGeom>
          <a:noFill/>
        </p:spPr>
      </p:pic>
      <p:pic>
        <p:nvPicPr>
          <p:cNvPr id="33" name="Picture 32" descr="birthday hat.bmp"/>
          <p:cNvPicPr>
            <a:picLocks noChangeAspect="1"/>
          </p:cNvPicPr>
          <p:nvPr/>
        </p:nvPicPr>
        <p:blipFill>
          <a:blip r:embed="rId9" cstate="print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 rot="894507" flipH="1">
            <a:off x="3029924" y="1528646"/>
            <a:ext cx="946747" cy="864421"/>
          </a:xfrm>
          <a:prstGeom prst="rect">
            <a:avLst/>
          </a:prstGeom>
        </p:spPr>
      </p:pic>
      <p:pic>
        <p:nvPicPr>
          <p:cNvPr id="34" name="Picture 33" descr="angrylightningbulbBDAY.bmp"/>
          <p:cNvPicPr>
            <a:picLocks noChangeAspect="1"/>
          </p:cNvPicPr>
          <p:nvPr/>
        </p:nvPicPr>
        <p:blipFill>
          <a:blip r:embed="rId13" cstate="print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 flipH="1">
            <a:off x="5143504" y="2500305"/>
            <a:ext cx="1683126" cy="1857389"/>
          </a:xfrm>
          <a:prstGeom prst="rect">
            <a:avLst/>
          </a:prstGeom>
        </p:spPr>
      </p:pic>
      <p:pic>
        <p:nvPicPr>
          <p:cNvPr id="36" name="Picture 35" descr="birthday balloons.bmp"/>
          <p:cNvPicPr>
            <a:picLocks noChangeAspect="1"/>
          </p:cNvPicPr>
          <p:nvPr/>
        </p:nvPicPr>
        <p:blipFill>
          <a:blip r:embed="rId14" cstate="print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 flipH="1">
            <a:off x="1081070" y="1285860"/>
            <a:ext cx="1133476" cy="2021729"/>
          </a:xfrm>
          <a:prstGeom prst="rect">
            <a:avLst/>
          </a:prstGeom>
        </p:spPr>
      </p:pic>
      <p:pic>
        <p:nvPicPr>
          <p:cNvPr id="37" name="Picture 36" descr="garden pea 1.bmp"/>
          <p:cNvPicPr>
            <a:picLocks noChangeAspect="1"/>
          </p:cNvPicPr>
          <p:nvPr/>
        </p:nvPicPr>
        <p:blipFill>
          <a:blip r:embed="rId15" cstate="print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 rot="869222" flipH="1">
            <a:off x="1523866" y="3217500"/>
            <a:ext cx="574768" cy="504823"/>
          </a:xfrm>
          <a:prstGeom prst="rect">
            <a:avLst/>
          </a:prstGeom>
        </p:spPr>
      </p:pic>
      <p:pic>
        <p:nvPicPr>
          <p:cNvPr id="19" name="Picture 18" descr="angryparsnipface1.bmp"/>
          <p:cNvPicPr>
            <a:picLocks noChangeAspect="1"/>
          </p:cNvPicPr>
          <p:nvPr/>
        </p:nvPicPr>
        <p:blipFill>
          <a:blip r:embed="rId16" cstate="print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-2264" y="2214554"/>
            <a:ext cx="1788182" cy="3710310"/>
          </a:xfrm>
          <a:prstGeom prst="rect">
            <a:avLst/>
          </a:prstGeom>
        </p:spPr>
      </p:pic>
      <p:sp>
        <p:nvSpPr>
          <p:cNvPr id="22" name="Content Placeholder 4"/>
          <p:cNvSpPr txBox="1">
            <a:spLocks/>
          </p:cNvSpPr>
          <p:nvPr/>
        </p:nvSpPr>
        <p:spPr>
          <a:xfrm>
            <a:off x="2214546" y="3857628"/>
            <a:ext cx="5572164" cy="1857388"/>
          </a:xfrm>
          <a:prstGeom prst="wedgeRoundRectCallout">
            <a:avLst>
              <a:gd name="adj1" fmla="val -61471"/>
              <a:gd name="adj2" fmla="val -65096"/>
              <a:gd name="adj3" fmla="val 16667"/>
            </a:avLst>
          </a:prstGeom>
          <a:solidFill>
            <a:schemeClr val="bg1"/>
          </a:solidFill>
          <a:ln w="38100" cap="flat" cmpd="sng" algn="ctr">
            <a:solidFill>
              <a:schemeClr val="tx1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Autofit/>
          </a:bodyPr>
          <a:lstStyle/>
          <a:p>
            <a:pPr marL="342900" lvl="0" indent="-342900" algn="ctr">
              <a:defRPr/>
            </a:pPr>
            <a:r>
              <a:rPr lang="en-GB" sz="4000" b="1" dirty="0" err="1">
                <a:solidFill>
                  <a:schemeClr val="bg2">
                    <a:lumMod val="10000"/>
                  </a:schemeClr>
                </a:solidFill>
              </a:rPr>
              <a:t>Ich</a:t>
            </a:r>
            <a:r>
              <a:rPr lang="en-GB" sz="4000" b="1" dirty="0">
                <a:solidFill>
                  <a:schemeClr val="bg2">
                    <a:lumMod val="10000"/>
                  </a:schemeClr>
                </a:solidFill>
              </a:rPr>
              <a:t> </a:t>
            </a:r>
            <a:r>
              <a:rPr lang="en-GB" sz="4000" b="1" dirty="0" err="1">
                <a:solidFill>
                  <a:schemeClr val="bg2">
                    <a:lumMod val="10000"/>
                  </a:schemeClr>
                </a:solidFill>
              </a:rPr>
              <a:t>werde</a:t>
            </a:r>
            <a:r>
              <a:rPr lang="en-GB" sz="4000" b="1" dirty="0">
                <a:solidFill>
                  <a:schemeClr val="bg2">
                    <a:lumMod val="10000"/>
                  </a:schemeClr>
                </a:solidFill>
              </a:rPr>
              <a:t> </a:t>
            </a:r>
            <a:r>
              <a:rPr lang="en-GB" sz="4000" b="1" dirty="0" err="1">
                <a:solidFill>
                  <a:schemeClr val="bg2">
                    <a:lumMod val="10000"/>
                  </a:schemeClr>
                </a:solidFill>
              </a:rPr>
              <a:t>eine</a:t>
            </a:r>
            <a:r>
              <a:rPr lang="en-GB" sz="4000" b="1" dirty="0">
                <a:solidFill>
                  <a:schemeClr val="bg2">
                    <a:lumMod val="10000"/>
                  </a:schemeClr>
                </a:solidFill>
              </a:rPr>
              <a:t> </a:t>
            </a:r>
            <a:r>
              <a:rPr lang="de-DE" sz="4000" b="1" dirty="0">
                <a:solidFill>
                  <a:schemeClr val="bg2">
                    <a:lumMod val="10000"/>
                  </a:schemeClr>
                </a:solidFill>
              </a:rPr>
              <a:t>schöne</a:t>
            </a:r>
            <a:r>
              <a:rPr lang="en-GB" sz="4000" b="1" dirty="0">
                <a:solidFill>
                  <a:schemeClr val="bg2">
                    <a:lumMod val="10000"/>
                  </a:schemeClr>
                </a:solidFill>
              </a:rPr>
              <a:t> </a:t>
            </a:r>
            <a:r>
              <a:rPr lang="en-GB" sz="4000" b="1" dirty="0" err="1">
                <a:solidFill>
                  <a:schemeClr val="bg2">
                    <a:lumMod val="10000"/>
                  </a:schemeClr>
                </a:solidFill>
              </a:rPr>
              <a:t>neue</a:t>
            </a:r>
            <a:r>
              <a:rPr lang="en-GB" sz="4000" b="1" dirty="0">
                <a:solidFill>
                  <a:schemeClr val="bg2">
                    <a:lumMod val="10000"/>
                  </a:schemeClr>
                </a:solidFill>
              </a:rPr>
              <a:t> </a:t>
            </a:r>
            <a:r>
              <a:rPr lang="en-GB" sz="4000" b="1" dirty="0" err="1">
                <a:solidFill>
                  <a:schemeClr val="bg2">
                    <a:lumMod val="10000"/>
                  </a:schemeClr>
                </a:solidFill>
              </a:rPr>
              <a:t>Frisur</a:t>
            </a:r>
            <a:r>
              <a:rPr lang="en-GB" sz="4000" b="1" dirty="0">
                <a:solidFill>
                  <a:schemeClr val="bg2">
                    <a:lumMod val="10000"/>
                  </a:schemeClr>
                </a:solidFill>
              </a:rPr>
              <a:t> </a:t>
            </a:r>
            <a:r>
              <a:rPr lang="en-GB" sz="4000" b="1" dirty="0" err="1">
                <a:solidFill>
                  <a:schemeClr val="bg2">
                    <a:lumMod val="10000"/>
                  </a:schemeClr>
                </a:solidFill>
              </a:rPr>
              <a:t>zu</a:t>
            </a:r>
            <a:r>
              <a:rPr lang="en-GB" sz="4000" b="1" dirty="0">
                <a:solidFill>
                  <a:schemeClr val="bg2">
                    <a:lumMod val="10000"/>
                  </a:schemeClr>
                </a:solidFill>
              </a:rPr>
              <a:t> </a:t>
            </a:r>
            <a:r>
              <a:rPr lang="en-GB" sz="4000" b="1" dirty="0" err="1">
                <a:solidFill>
                  <a:schemeClr val="bg2">
                    <a:lumMod val="10000"/>
                  </a:schemeClr>
                </a:solidFill>
              </a:rPr>
              <a:t>meinem</a:t>
            </a:r>
            <a:r>
              <a:rPr lang="en-GB" sz="4000" b="1" dirty="0">
                <a:solidFill>
                  <a:schemeClr val="bg2">
                    <a:lumMod val="10000"/>
                  </a:schemeClr>
                </a:solidFill>
              </a:rPr>
              <a:t> </a:t>
            </a:r>
            <a:r>
              <a:rPr lang="en-GB" sz="4000" b="1" dirty="0" err="1">
                <a:solidFill>
                  <a:schemeClr val="bg2">
                    <a:lumMod val="10000"/>
                  </a:schemeClr>
                </a:solidFill>
              </a:rPr>
              <a:t>Geburtstag</a:t>
            </a:r>
            <a:r>
              <a:rPr lang="en-GB" sz="4000" b="1" dirty="0">
                <a:solidFill>
                  <a:schemeClr val="bg2">
                    <a:lumMod val="10000"/>
                  </a:schemeClr>
                </a:solidFill>
              </a:rPr>
              <a:t> </a:t>
            </a:r>
            <a:r>
              <a:rPr lang="en-GB" sz="4000" b="1" dirty="0" err="1">
                <a:solidFill>
                  <a:schemeClr val="bg2">
                    <a:lumMod val="10000"/>
                  </a:schemeClr>
                </a:solidFill>
              </a:rPr>
              <a:t>haben</a:t>
            </a:r>
            <a:r>
              <a:rPr lang="en-GB" sz="4000" b="1" dirty="0">
                <a:solidFill>
                  <a:schemeClr val="bg2">
                    <a:lumMod val="10000"/>
                  </a:schemeClr>
                </a:solidFill>
              </a:rPr>
              <a:t>! 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0" y="-1571660"/>
            <a:ext cx="9144000" cy="932563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endParaRPr lang="en-GB" sz="6000" b="1" dirty="0"/>
          </a:p>
          <a:p>
            <a:pPr algn="ctr"/>
            <a:endParaRPr lang="en-GB" sz="6000" b="1" dirty="0"/>
          </a:p>
          <a:p>
            <a:pPr algn="ctr"/>
            <a:endParaRPr lang="en-GB" sz="6000" b="1" dirty="0"/>
          </a:p>
          <a:p>
            <a:pPr algn="ctr"/>
            <a:endParaRPr lang="en-GB" sz="6000" b="1" dirty="0"/>
          </a:p>
          <a:p>
            <a:pPr algn="ctr"/>
            <a:r>
              <a:rPr lang="en-GB" sz="6000" b="1" dirty="0"/>
              <a:t>24 hours later</a:t>
            </a:r>
          </a:p>
          <a:p>
            <a:pPr algn="ctr"/>
            <a:endParaRPr lang="en-GB" sz="6000" b="1" dirty="0"/>
          </a:p>
          <a:p>
            <a:pPr algn="ctr"/>
            <a:endParaRPr lang="en-GB" sz="6000" b="1" dirty="0"/>
          </a:p>
          <a:p>
            <a:pPr algn="ctr"/>
            <a:endParaRPr lang="en-GB" sz="6000" b="1" dirty="0"/>
          </a:p>
          <a:p>
            <a:pPr algn="ctr"/>
            <a:endParaRPr lang="en-GB" sz="6000" b="1" dirty="0"/>
          </a:p>
          <a:p>
            <a:pPr algn="ctr"/>
            <a:endParaRPr lang="en-GB" sz="6000" b="1" dirty="0"/>
          </a:p>
        </p:txBody>
      </p:sp>
      <p:pic>
        <p:nvPicPr>
          <p:cNvPr id="21" name="SecretBirthdayParty 21.wav">
            <a:hlinkClick r:id="" action="ppaction://media"/>
          </p:cNvPr>
          <p:cNvPicPr>
            <a:picLocks noRot="1" noChangeAspect="1"/>
          </p:cNvPicPr>
          <p:nvPr>
            <a:wavAudioFile r:embed="rId1" name="SecretBirthdayParty 21.wav"/>
          </p:nvPr>
        </p:nvPicPr>
        <p:blipFill>
          <a:blip r:embed="rId17" cstate="print"/>
          <a:stretch>
            <a:fillRect/>
          </a:stretch>
        </p:blipFill>
        <p:spPr>
          <a:xfrm>
            <a:off x="8839200" y="6553200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 advClick="0" advTm="5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255" fill="hold"/>
                                        <p:tgtEl>
                                          <p:spTgt spid="2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35" presetClass="emph" presetSubtype="0" repeatCount="1900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8" dur="168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4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showWhenStopped="0">
                <p:cTn id="13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1"/>
                </p:tgtEl>
              </p:cMediaNode>
            </p:audio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R:\ANIMATIONS\PICTURES\backgrounds and bits\angry living.bmp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2" y="0"/>
            <a:ext cx="9144000" cy="6500834"/>
          </a:xfrm>
          <a:prstGeom prst="rect">
            <a:avLst/>
          </a:prstGeom>
          <a:noFill/>
        </p:spPr>
      </p:pic>
      <p:pic>
        <p:nvPicPr>
          <p:cNvPr id="26" name="Picture 25" descr="birthday balloons.bmp"/>
          <p:cNvPicPr>
            <a:picLocks noChangeAspect="1"/>
          </p:cNvPicPr>
          <p:nvPr/>
        </p:nvPicPr>
        <p:blipFill>
          <a:blip r:embed="rId5" cstate="print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 flipH="1">
            <a:off x="1857356" y="571480"/>
            <a:ext cx="1133476" cy="2021729"/>
          </a:xfrm>
          <a:prstGeom prst="rect">
            <a:avLst/>
          </a:prstGeom>
        </p:spPr>
      </p:pic>
      <p:pic>
        <p:nvPicPr>
          <p:cNvPr id="19" name="Picture 18" descr="confusedwolfman2BDAY.bmp"/>
          <p:cNvPicPr>
            <a:picLocks noChangeAspect="1"/>
          </p:cNvPicPr>
          <p:nvPr/>
        </p:nvPicPr>
        <p:blipFill>
          <a:blip r:embed="rId6" cstate="print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4628888" y="1357298"/>
            <a:ext cx="2218633" cy="2786082"/>
          </a:xfrm>
          <a:prstGeom prst="rect">
            <a:avLst/>
          </a:prstGeom>
        </p:spPr>
      </p:pic>
      <p:pic>
        <p:nvPicPr>
          <p:cNvPr id="17" name="Picture 16" descr="angrytoasterbrowBDAY.bmp"/>
          <p:cNvPicPr>
            <a:picLocks noChangeAspect="1"/>
          </p:cNvPicPr>
          <p:nvPr/>
        </p:nvPicPr>
        <p:blipFill>
          <a:blip r:embed="rId7" cstate="print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4658624" y="1857363"/>
            <a:ext cx="2913773" cy="2071703"/>
          </a:xfrm>
          <a:prstGeom prst="rect">
            <a:avLst/>
          </a:prstGeom>
        </p:spPr>
      </p:pic>
      <p:pic>
        <p:nvPicPr>
          <p:cNvPr id="21" name="Picture 20" descr="angrylightningbulbBDAY.bmp"/>
          <p:cNvPicPr>
            <a:picLocks noChangeAspect="1"/>
          </p:cNvPicPr>
          <p:nvPr/>
        </p:nvPicPr>
        <p:blipFill>
          <a:blip r:embed="rId8" cstate="print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4000496" y="1928801"/>
            <a:ext cx="1683126" cy="1857389"/>
          </a:xfrm>
          <a:prstGeom prst="rect">
            <a:avLst/>
          </a:prstGeom>
        </p:spPr>
      </p:pic>
      <p:pic>
        <p:nvPicPr>
          <p:cNvPr id="16" name="Picture 15" descr="garden pea 1.bmp"/>
          <p:cNvPicPr>
            <a:picLocks noChangeAspect="1"/>
          </p:cNvPicPr>
          <p:nvPr/>
        </p:nvPicPr>
        <p:blipFill>
          <a:blip r:embed="rId9" cstate="print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 rot="869222" flipH="1">
            <a:off x="2300152" y="2503120"/>
            <a:ext cx="574768" cy="504823"/>
          </a:xfrm>
          <a:prstGeom prst="rect">
            <a:avLst/>
          </a:prstGeom>
        </p:spPr>
      </p:pic>
      <p:pic>
        <p:nvPicPr>
          <p:cNvPr id="12" name="Picture 2" descr="R:\ANIMATIONS\PICTURES\angrypotatohead1.bmp"/>
          <p:cNvPicPr>
            <a:picLocks noChangeAspect="1" noChangeArrowheads="1"/>
          </p:cNvPicPr>
          <p:nvPr/>
        </p:nvPicPr>
        <p:blipFill>
          <a:blip r:embed="rId10" cstate="print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794321" y="1857364"/>
            <a:ext cx="1563365" cy="1928826"/>
          </a:xfrm>
          <a:prstGeom prst="rect">
            <a:avLst/>
          </a:prstGeom>
          <a:noFill/>
        </p:spPr>
      </p:pic>
      <p:pic>
        <p:nvPicPr>
          <p:cNvPr id="25" name="Picture 24" descr="birthday hat.bmp"/>
          <p:cNvPicPr>
            <a:picLocks noChangeAspect="1"/>
          </p:cNvPicPr>
          <p:nvPr/>
        </p:nvPicPr>
        <p:blipFill>
          <a:blip r:embed="rId11" cstate="print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 rot="20705493">
            <a:off x="2809875" y="1464537"/>
            <a:ext cx="946747" cy="864421"/>
          </a:xfrm>
          <a:prstGeom prst="rect">
            <a:avLst/>
          </a:prstGeom>
        </p:spPr>
      </p:pic>
      <p:pic>
        <p:nvPicPr>
          <p:cNvPr id="11" name="Picture 2" descr="R:\ANIMATIONS\PICTURES\backgrounds and bits\angry living.bmp"/>
          <p:cNvPicPr>
            <a:picLocks noChangeAspect="1" noChangeArrowheads="1"/>
          </p:cNvPicPr>
          <p:nvPr/>
        </p:nvPicPr>
        <p:blipFill>
          <a:blip r:embed="rId12" cstate="print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 bwMode="auto">
          <a:xfrm>
            <a:off x="0" y="0"/>
            <a:ext cx="9144000" cy="6500833"/>
          </a:xfrm>
          <a:prstGeom prst="rect">
            <a:avLst/>
          </a:prstGeom>
          <a:noFill/>
        </p:spPr>
      </p:pic>
      <p:pic>
        <p:nvPicPr>
          <p:cNvPr id="13" name="Picture 12" descr="angryghostcloud3.bmp"/>
          <p:cNvPicPr>
            <a:picLocks noChangeAspect="1"/>
          </p:cNvPicPr>
          <p:nvPr/>
        </p:nvPicPr>
        <p:blipFill>
          <a:blip r:embed="rId1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schemeClr val="accent2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6000760" y="285728"/>
            <a:ext cx="2286016" cy="1844579"/>
          </a:xfrm>
          <a:prstGeom prst="rect">
            <a:avLst/>
          </a:prstGeom>
        </p:spPr>
      </p:pic>
      <p:sp>
        <p:nvSpPr>
          <p:cNvPr id="18" name="Round Same Side Corner Rectangle 17"/>
          <p:cNvSpPr/>
          <p:nvPr/>
        </p:nvSpPr>
        <p:spPr>
          <a:xfrm>
            <a:off x="0" y="5929330"/>
            <a:ext cx="9144000" cy="928671"/>
          </a:xfrm>
          <a:prstGeom prst="round2SameRect">
            <a:avLst/>
          </a:prstGeom>
          <a:solidFill>
            <a:schemeClr val="bg1"/>
          </a:solidFill>
          <a:ln w="38100">
            <a:solidFill>
              <a:schemeClr val="bg2">
                <a:lumMod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342900" lvl="0" indent="-342900" algn="ctr">
              <a:defRPr/>
            </a:pPr>
            <a:r>
              <a:rPr lang="en-GB" sz="3600" b="1" dirty="0" err="1">
                <a:solidFill>
                  <a:schemeClr val="bg2">
                    <a:lumMod val="10000"/>
                  </a:schemeClr>
                </a:solidFill>
              </a:rPr>
              <a:t>Sshhh</a:t>
            </a:r>
            <a:r>
              <a:rPr lang="en-GB" sz="3600" b="1" dirty="0">
                <a:solidFill>
                  <a:schemeClr val="bg2">
                    <a:lumMod val="10000"/>
                  </a:schemeClr>
                </a:solidFill>
              </a:rPr>
              <a:t>. Someone’s coming.</a:t>
            </a:r>
          </a:p>
        </p:txBody>
      </p:sp>
      <p:sp>
        <p:nvSpPr>
          <p:cNvPr id="22" name="Content Placeholder 4"/>
          <p:cNvSpPr txBox="1">
            <a:spLocks/>
          </p:cNvSpPr>
          <p:nvPr/>
        </p:nvSpPr>
        <p:spPr>
          <a:xfrm>
            <a:off x="2357422" y="4214818"/>
            <a:ext cx="4643470" cy="1214446"/>
          </a:xfrm>
          <a:prstGeom prst="wedgeRoundRectCallout">
            <a:avLst>
              <a:gd name="adj1" fmla="val 16916"/>
              <a:gd name="adj2" fmla="val -177699"/>
              <a:gd name="adj3" fmla="val 16667"/>
            </a:avLst>
          </a:prstGeom>
          <a:solidFill>
            <a:schemeClr val="bg1"/>
          </a:solidFill>
          <a:ln w="38100" cap="flat" cmpd="sng" algn="ctr">
            <a:solidFill>
              <a:schemeClr val="tx1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Autofit/>
          </a:bodyPr>
          <a:lstStyle/>
          <a:p>
            <a:pPr marL="342900" lvl="0" indent="-342900" algn="ctr">
              <a:defRPr/>
            </a:pPr>
            <a:r>
              <a:rPr lang="en-GB" sz="4000" b="1" dirty="0" err="1">
                <a:solidFill>
                  <a:schemeClr val="bg2">
                    <a:lumMod val="10000"/>
                  </a:schemeClr>
                </a:solidFill>
              </a:rPr>
              <a:t>Schhh</a:t>
            </a:r>
            <a:r>
              <a:rPr lang="en-GB" sz="4000" b="1" dirty="0">
                <a:solidFill>
                  <a:schemeClr val="bg2">
                    <a:lumMod val="10000"/>
                  </a:schemeClr>
                </a:solidFill>
              </a:rPr>
              <a:t>. Es </a:t>
            </a:r>
            <a:r>
              <a:rPr lang="en-GB" sz="4000" b="1" dirty="0" err="1">
                <a:solidFill>
                  <a:schemeClr val="bg2">
                    <a:lumMod val="10000"/>
                  </a:schemeClr>
                </a:solidFill>
              </a:rPr>
              <a:t>kommt</a:t>
            </a:r>
            <a:r>
              <a:rPr lang="en-GB" sz="4000" b="1" dirty="0">
                <a:solidFill>
                  <a:schemeClr val="bg2">
                    <a:lumMod val="10000"/>
                  </a:schemeClr>
                </a:solidFill>
              </a:rPr>
              <a:t> </a:t>
            </a:r>
            <a:r>
              <a:rPr lang="en-GB" sz="4000" b="1" dirty="0" err="1">
                <a:solidFill>
                  <a:schemeClr val="bg2">
                    <a:lumMod val="10000"/>
                  </a:schemeClr>
                </a:solidFill>
              </a:rPr>
              <a:t>jemand</a:t>
            </a:r>
            <a:r>
              <a:rPr lang="en-GB" sz="4000" b="1" dirty="0">
                <a:solidFill>
                  <a:schemeClr val="bg2">
                    <a:lumMod val="10000"/>
                  </a:schemeClr>
                </a:solidFill>
              </a:rPr>
              <a:t>.</a:t>
            </a:r>
          </a:p>
        </p:txBody>
      </p:sp>
      <p:pic>
        <p:nvPicPr>
          <p:cNvPr id="24" name="Picture 23" descr="birthday hat.bmp"/>
          <p:cNvPicPr>
            <a:picLocks noChangeAspect="1"/>
          </p:cNvPicPr>
          <p:nvPr/>
        </p:nvPicPr>
        <p:blipFill>
          <a:blip r:embed="rId11" cstate="print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 rot="719571">
            <a:off x="6794617" y="-167556"/>
            <a:ext cx="946747" cy="864421"/>
          </a:xfrm>
          <a:prstGeom prst="rect">
            <a:avLst/>
          </a:prstGeom>
        </p:spPr>
      </p:pic>
      <p:pic>
        <p:nvPicPr>
          <p:cNvPr id="28" name="Picture 27" descr="angrycarrotbleachface2.bmp"/>
          <p:cNvPicPr>
            <a:picLocks noChangeAspect="1"/>
          </p:cNvPicPr>
          <p:nvPr/>
        </p:nvPicPr>
        <p:blipFill>
          <a:blip r:embed="rId14" cstate="print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-1825893" y="2071678"/>
            <a:ext cx="1825893" cy="3788557"/>
          </a:xfrm>
          <a:prstGeom prst="rect">
            <a:avLst/>
          </a:prstGeom>
        </p:spPr>
      </p:pic>
      <p:pic>
        <p:nvPicPr>
          <p:cNvPr id="20" name="SecretBirthdayParty 22.wav">
            <a:hlinkClick r:id="" action="ppaction://media"/>
          </p:cNvPr>
          <p:cNvPicPr>
            <a:picLocks noRot="1" noChangeAspect="1"/>
          </p:cNvPicPr>
          <p:nvPr>
            <a:wavAudioFile r:embed="rId1" name="SecretBirthdayParty 22.wav"/>
          </p:nvPr>
        </p:nvPicPr>
        <p:blipFill>
          <a:blip r:embed="rId15" cstate="print"/>
          <a:stretch>
            <a:fillRect/>
          </a:stretch>
        </p:blipFill>
        <p:spPr>
          <a:xfrm>
            <a:off x="8839200" y="6553200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 advClick="0" advTm="5000">
    <p:wheel spokes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530" fill="hold"/>
                                        <p:tgtEl>
                                          <p:spTgt spid="2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9" presetClass="emph" presetSubtype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8" dur="indefinite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9" dur="indefinite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" presetClass="exit" presetSubtype="0" fill="hold" grpId="0" nodeType="withEffect">
                                  <p:stCondLst>
                                    <p:cond delay="34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" presetID="0" presetClass="path" presetSubtype="0" fill="hold" nodeType="withEffect">
                                  <p:stCondLst>
                                    <p:cond delay="3400"/>
                                  </p:stCondLst>
                                  <p:childTnLst>
                                    <p:animMotion origin="layout" path="M 0 0 C 0.03385 -0.01134 0.04739 -0.0044 0.09375 -0.00278 C 0.1059 0.00047 0.11753 0.00486 0.12916 0.01111 C 0.14236 0.00672 0.13507 0.01042 0.15 -0.00278 C 0.15173 -0.0044 0.16336 -0.00787 0.16458 -0.00833 C 0.18784 -0.00694 0.21093 -0.01273 0.23125 0.00278 C 0.24566 0.01366 0.22777 0.00371 0.24791 0.01111 C 0.25208 0.01273 0.26041 0.01667 0.26041 0.01667 C 0.28784 0.01459 0.30798 0.01134 0.33333 0.00278 C 0.36267 0.00463 0.38055 0.00533 0.40625 0.01667 C 0.41284 0.01574 0.42569 0.01482 0.43333 0.01111 C 0.44149 0.00695 0.44774 0.00278 0.45625 0 C 0.46909 -0.01134 0.48385 -0.00463 0.49791 0 C 0.50781 0.0088 0.50173 0.0044 0.51666 0.01111 C 0.51875 0.01204 0.52291 0.01389 0.52291 0.01389 C 0.52916 0.01297 0.53559 0.0132 0.54166 0.01111 C 0.54409 0.01042 0.54566 0.00695 0.54791 0.00556 C 0.5526 0.00301 0.55764 0.00185 0.5625 0 C 0.58402 -0.0081 0.60486 -0.01528 0.62708 -0.01944 C 0.64236 -0.01852 0.65746 -0.01828 0.67291 -0.01666 C 0.68646 -0.01528 0.70069 -0.00648 0.71458 -0.00278 C 0.72448 -0.0037 0.74583 -0.00416 0.75833 -0.00833 C 0.77187 -0.01296 0.78385 -0.01666 0.79791 -0.01944 C 0.80972 -0.01852 0.82152 -0.01828 0.83333 -0.01666 C 0.85295 -0.01412 0.81805 -0.01041 0.85208 -0.00278 C 0.86666 0.00047 0.86059 -0.00185 0.87083 0.00278 C 0.8967 0.00093 0.91684 -0.00324 0.94166 0 C 0.94843 0.00602 0.95486 0.00764 0.9625 0.01111 C 0.97777 0.00695 0.99114 -0.00324 1.00625 -0.00833 C 1.01597 -0.00741 1.02586 -0.00764 1.03541 -0.00555 C 1.04392 -0.0037 1.05069 0.00394 1.05833 0.00834 C 1.06302 0.01088 1.06805 0.01181 1.07291 0.01389 C 1.08611 0.01204 1.0993 0.01065 1.1125 0.00834 C 1.12257 0.00648 1.13003 -0.00208 1.13958 -0.00555 C 1.14826 -0.00879 1.15781 -0.01088 1.16666 -0.01389 C 1.18941 -0.0118 1.21076 -0.00555 1.23333 -0.00555 " pathEditMode="relative" ptsTypes="fffffffffffffffffffffffffffffffffffA">
                                      <p:cBhvr>
                                        <p:cTn id="13" dur="5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showWhenStopped="0">
                <p:cTn id="14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0"/>
                </p:tgtEl>
              </p:cMediaNode>
            </p:audio>
          </p:childTnLst>
        </p:cTn>
      </p:par>
    </p:tnLst>
    <p:bldLst>
      <p:bldP spid="22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R:\ANIMATIONS\PICTURES\backgrounds and bits\angry living.bmp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2" y="0"/>
            <a:ext cx="9144000" cy="6500834"/>
          </a:xfrm>
          <a:prstGeom prst="rect">
            <a:avLst/>
          </a:prstGeom>
          <a:noFill/>
        </p:spPr>
      </p:pic>
      <p:pic>
        <p:nvPicPr>
          <p:cNvPr id="26" name="Picture 25" descr="birthday balloons.bmp"/>
          <p:cNvPicPr>
            <a:picLocks noChangeAspect="1"/>
          </p:cNvPicPr>
          <p:nvPr/>
        </p:nvPicPr>
        <p:blipFill>
          <a:blip r:embed="rId5" cstate="print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 flipH="1">
            <a:off x="1857356" y="571480"/>
            <a:ext cx="1133476" cy="2021729"/>
          </a:xfrm>
          <a:prstGeom prst="rect">
            <a:avLst/>
          </a:prstGeom>
        </p:spPr>
      </p:pic>
      <p:pic>
        <p:nvPicPr>
          <p:cNvPr id="19" name="Picture 18" descr="confusedwolfman2BDAY.bmp"/>
          <p:cNvPicPr>
            <a:picLocks noChangeAspect="1"/>
          </p:cNvPicPr>
          <p:nvPr/>
        </p:nvPicPr>
        <p:blipFill>
          <a:blip r:embed="rId6" cstate="print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4628888" y="1357298"/>
            <a:ext cx="2218633" cy="2786082"/>
          </a:xfrm>
          <a:prstGeom prst="rect">
            <a:avLst/>
          </a:prstGeom>
        </p:spPr>
      </p:pic>
      <p:pic>
        <p:nvPicPr>
          <p:cNvPr id="17" name="Picture 16" descr="angrytoasterbrowBDAY.bmp"/>
          <p:cNvPicPr>
            <a:picLocks noChangeAspect="1"/>
          </p:cNvPicPr>
          <p:nvPr/>
        </p:nvPicPr>
        <p:blipFill>
          <a:blip r:embed="rId7" cstate="print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4658624" y="1857363"/>
            <a:ext cx="2913773" cy="2071703"/>
          </a:xfrm>
          <a:prstGeom prst="rect">
            <a:avLst/>
          </a:prstGeom>
        </p:spPr>
      </p:pic>
      <p:pic>
        <p:nvPicPr>
          <p:cNvPr id="21" name="Picture 20" descr="angrylightningbulbBDAY.bmp"/>
          <p:cNvPicPr>
            <a:picLocks noChangeAspect="1"/>
          </p:cNvPicPr>
          <p:nvPr/>
        </p:nvPicPr>
        <p:blipFill>
          <a:blip r:embed="rId8" cstate="print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4000496" y="1928801"/>
            <a:ext cx="1683126" cy="1857389"/>
          </a:xfrm>
          <a:prstGeom prst="rect">
            <a:avLst/>
          </a:prstGeom>
        </p:spPr>
      </p:pic>
      <p:pic>
        <p:nvPicPr>
          <p:cNvPr id="16" name="Picture 15" descr="garden pea 1.bmp"/>
          <p:cNvPicPr>
            <a:picLocks noChangeAspect="1"/>
          </p:cNvPicPr>
          <p:nvPr/>
        </p:nvPicPr>
        <p:blipFill>
          <a:blip r:embed="rId9" cstate="print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 rot="869222" flipH="1">
            <a:off x="2300152" y="2503120"/>
            <a:ext cx="574768" cy="504823"/>
          </a:xfrm>
          <a:prstGeom prst="rect">
            <a:avLst/>
          </a:prstGeom>
        </p:spPr>
      </p:pic>
      <p:pic>
        <p:nvPicPr>
          <p:cNvPr id="12" name="Picture 2" descr="R:\ANIMATIONS\PICTURES\angrypotatohead1.bmp"/>
          <p:cNvPicPr>
            <a:picLocks noChangeAspect="1" noChangeArrowheads="1"/>
          </p:cNvPicPr>
          <p:nvPr/>
        </p:nvPicPr>
        <p:blipFill>
          <a:blip r:embed="rId10" cstate="print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794321" y="1857364"/>
            <a:ext cx="1563365" cy="1928826"/>
          </a:xfrm>
          <a:prstGeom prst="rect">
            <a:avLst/>
          </a:prstGeom>
          <a:noFill/>
        </p:spPr>
      </p:pic>
      <p:pic>
        <p:nvPicPr>
          <p:cNvPr id="25" name="Picture 24" descr="birthday hat.bmp"/>
          <p:cNvPicPr>
            <a:picLocks noChangeAspect="1"/>
          </p:cNvPicPr>
          <p:nvPr/>
        </p:nvPicPr>
        <p:blipFill>
          <a:blip r:embed="rId11" cstate="print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 rot="20705493">
            <a:off x="2809875" y="1464537"/>
            <a:ext cx="946747" cy="864421"/>
          </a:xfrm>
          <a:prstGeom prst="rect">
            <a:avLst/>
          </a:prstGeom>
        </p:spPr>
      </p:pic>
      <p:pic>
        <p:nvPicPr>
          <p:cNvPr id="11" name="Picture 2" descr="R:\ANIMATIONS\PICTURES\backgrounds and bits\angry living.bmp"/>
          <p:cNvPicPr>
            <a:picLocks noChangeAspect="1" noChangeArrowheads="1"/>
          </p:cNvPicPr>
          <p:nvPr/>
        </p:nvPicPr>
        <p:blipFill>
          <a:blip r:embed="rId12" cstate="print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 bwMode="auto">
          <a:xfrm>
            <a:off x="0" y="0"/>
            <a:ext cx="9144000" cy="6500833"/>
          </a:xfrm>
          <a:prstGeom prst="rect">
            <a:avLst/>
          </a:prstGeom>
          <a:noFill/>
        </p:spPr>
      </p:pic>
      <p:pic>
        <p:nvPicPr>
          <p:cNvPr id="13" name="Picture 12" descr="angryghostcloud3.bmp"/>
          <p:cNvPicPr>
            <a:picLocks noChangeAspect="1"/>
          </p:cNvPicPr>
          <p:nvPr/>
        </p:nvPicPr>
        <p:blipFill>
          <a:blip r:embed="rId1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schemeClr val="accent2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6000760" y="285728"/>
            <a:ext cx="2286016" cy="1844579"/>
          </a:xfrm>
          <a:prstGeom prst="rect">
            <a:avLst/>
          </a:prstGeom>
        </p:spPr>
      </p:pic>
      <p:sp>
        <p:nvSpPr>
          <p:cNvPr id="18" name="Round Same Side Corner Rectangle 17"/>
          <p:cNvSpPr/>
          <p:nvPr/>
        </p:nvSpPr>
        <p:spPr>
          <a:xfrm>
            <a:off x="0" y="5929330"/>
            <a:ext cx="9144000" cy="928671"/>
          </a:xfrm>
          <a:prstGeom prst="round2SameRect">
            <a:avLst/>
          </a:prstGeom>
          <a:solidFill>
            <a:schemeClr val="bg1"/>
          </a:solidFill>
          <a:ln w="38100">
            <a:solidFill>
              <a:schemeClr val="bg2">
                <a:lumMod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342900" lvl="0" indent="-342900" algn="ctr">
              <a:defRPr/>
            </a:pPr>
            <a:r>
              <a:rPr lang="en-GB" sz="3600" b="1" dirty="0">
                <a:solidFill>
                  <a:schemeClr val="bg2">
                    <a:lumMod val="10000"/>
                  </a:schemeClr>
                </a:solidFill>
              </a:rPr>
              <a:t>Where is everyone?</a:t>
            </a:r>
          </a:p>
        </p:txBody>
      </p:sp>
      <p:sp>
        <p:nvSpPr>
          <p:cNvPr id="22" name="Content Placeholder 4"/>
          <p:cNvSpPr txBox="1">
            <a:spLocks/>
          </p:cNvSpPr>
          <p:nvPr/>
        </p:nvSpPr>
        <p:spPr>
          <a:xfrm>
            <a:off x="2357422" y="4214818"/>
            <a:ext cx="4643470" cy="1214446"/>
          </a:xfrm>
          <a:prstGeom prst="wedgeRoundRectCallout">
            <a:avLst>
              <a:gd name="adj1" fmla="val 83377"/>
              <a:gd name="adj2" fmla="val -158876"/>
              <a:gd name="adj3" fmla="val 16667"/>
            </a:avLst>
          </a:prstGeom>
          <a:solidFill>
            <a:schemeClr val="bg1"/>
          </a:solidFill>
          <a:ln w="38100" cap="flat" cmpd="sng" algn="ctr">
            <a:solidFill>
              <a:schemeClr val="tx1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Autofit/>
          </a:bodyPr>
          <a:lstStyle/>
          <a:p>
            <a:pPr marL="342900" lvl="0" indent="-342900" algn="ctr">
              <a:defRPr/>
            </a:pPr>
            <a:r>
              <a:rPr lang="en-GB" sz="4000" b="1" dirty="0" err="1">
                <a:solidFill>
                  <a:schemeClr val="bg2">
                    <a:lumMod val="10000"/>
                  </a:schemeClr>
                </a:solidFill>
              </a:rPr>
              <a:t>Wo</a:t>
            </a:r>
            <a:r>
              <a:rPr lang="en-GB" sz="4000" b="1" dirty="0">
                <a:solidFill>
                  <a:schemeClr val="bg2">
                    <a:lumMod val="10000"/>
                  </a:schemeClr>
                </a:solidFill>
              </a:rPr>
              <a:t> </a:t>
            </a:r>
            <a:r>
              <a:rPr lang="en-GB" sz="4000" b="1" dirty="0" err="1">
                <a:solidFill>
                  <a:schemeClr val="bg2">
                    <a:lumMod val="10000"/>
                  </a:schemeClr>
                </a:solidFill>
              </a:rPr>
              <a:t>sind</a:t>
            </a:r>
            <a:r>
              <a:rPr lang="en-GB" sz="4000" b="1" dirty="0">
                <a:solidFill>
                  <a:schemeClr val="bg2">
                    <a:lumMod val="10000"/>
                  </a:schemeClr>
                </a:solidFill>
              </a:rPr>
              <a:t> </a:t>
            </a:r>
            <a:r>
              <a:rPr lang="en-GB" sz="4000" b="1" dirty="0" err="1">
                <a:solidFill>
                  <a:schemeClr val="bg2">
                    <a:lumMod val="10000"/>
                  </a:schemeClr>
                </a:solidFill>
              </a:rPr>
              <a:t>alle</a:t>
            </a:r>
            <a:r>
              <a:rPr lang="en-GB" sz="4000" b="1" dirty="0">
                <a:solidFill>
                  <a:schemeClr val="bg2">
                    <a:lumMod val="10000"/>
                  </a:schemeClr>
                </a:solidFill>
              </a:rPr>
              <a:t>?</a:t>
            </a:r>
          </a:p>
        </p:txBody>
      </p:sp>
      <p:pic>
        <p:nvPicPr>
          <p:cNvPr id="24" name="Picture 23" descr="birthday hat.bmp"/>
          <p:cNvPicPr>
            <a:picLocks noChangeAspect="1"/>
          </p:cNvPicPr>
          <p:nvPr/>
        </p:nvPicPr>
        <p:blipFill>
          <a:blip r:embed="rId11" cstate="print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 rot="719571">
            <a:off x="6794617" y="-167556"/>
            <a:ext cx="946747" cy="864421"/>
          </a:xfrm>
          <a:prstGeom prst="rect">
            <a:avLst/>
          </a:prstGeom>
        </p:spPr>
      </p:pic>
      <p:pic>
        <p:nvPicPr>
          <p:cNvPr id="15" name="SecretBirthdayParty 23.wav">
            <a:hlinkClick r:id="" action="ppaction://media"/>
          </p:cNvPr>
          <p:cNvPicPr>
            <a:picLocks noRot="1" noChangeAspect="1"/>
          </p:cNvPicPr>
          <p:nvPr>
            <a:wavAudioFile r:embed="rId1" name="SecretBirthdayParty 23.wav"/>
          </p:nvPr>
        </p:nvPicPr>
        <p:blipFill>
          <a:blip r:embed="rId14" cstate="print"/>
          <a:stretch>
            <a:fillRect/>
          </a:stretch>
        </p:blipFill>
        <p:spPr>
          <a:xfrm>
            <a:off x="8839200" y="6553200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 advClick="0" advTm="5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345" fill="hold"/>
                                        <p:tgtEl>
                                          <p:spTgt spid="1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9" presetClass="emph" presetSubtype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8" dur="indefinite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9" dur="indefinite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showWhenStopped="0">
                <p:cTn id="10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5"/>
                </p:tgtEl>
              </p:cMediaNode>
            </p:audio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R:\ANIMATIONS\PICTURES\backgrounds and bits\angry living.bmp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2" y="0"/>
            <a:ext cx="9144000" cy="6500834"/>
          </a:xfrm>
          <a:prstGeom prst="rect">
            <a:avLst/>
          </a:prstGeom>
          <a:noFill/>
        </p:spPr>
      </p:pic>
      <p:pic>
        <p:nvPicPr>
          <p:cNvPr id="26" name="Picture 25" descr="birthday balloons.bmp"/>
          <p:cNvPicPr>
            <a:picLocks noChangeAspect="1"/>
          </p:cNvPicPr>
          <p:nvPr/>
        </p:nvPicPr>
        <p:blipFill>
          <a:blip r:embed="rId5" cstate="print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 flipH="1">
            <a:off x="1857356" y="571480"/>
            <a:ext cx="1133476" cy="2021729"/>
          </a:xfrm>
          <a:prstGeom prst="rect">
            <a:avLst/>
          </a:prstGeom>
        </p:spPr>
      </p:pic>
      <p:pic>
        <p:nvPicPr>
          <p:cNvPr id="19" name="Picture 18" descr="confusedwolfman2BDAY.bmp"/>
          <p:cNvPicPr>
            <a:picLocks noChangeAspect="1"/>
          </p:cNvPicPr>
          <p:nvPr/>
        </p:nvPicPr>
        <p:blipFill>
          <a:blip r:embed="rId6" cstate="print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4628888" y="1357298"/>
            <a:ext cx="2218633" cy="2786082"/>
          </a:xfrm>
          <a:prstGeom prst="rect">
            <a:avLst/>
          </a:prstGeom>
        </p:spPr>
      </p:pic>
      <p:pic>
        <p:nvPicPr>
          <p:cNvPr id="17" name="Picture 16" descr="angrytoasterbrowBDAY.bmp"/>
          <p:cNvPicPr>
            <a:picLocks noChangeAspect="1"/>
          </p:cNvPicPr>
          <p:nvPr/>
        </p:nvPicPr>
        <p:blipFill>
          <a:blip r:embed="rId7" cstate="print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4658624" y="1857363"/>
            <a:ext cx="2913773" cy="2071703"/>
          </a:xfrm>
          <a:prstGeom prst="rect">
            <a:avLst/>
          </a:prstGeom>
        </p:spPr>
      </p:pic>
      <p:pic>
        <p:nvPicPr>
          <p:cNvPr id="21" name="Picture 20" descr="angrylightningbulbBDAY.bmp"/>
          <p:cNvPicPr>
            <a:picLocks noChangeAspect="1"/>
          </p:cNvPicPr>
          <p:nvPr/>
        </p:nvPicPr>
        <p:blipFill>
          <a:blip r:embed="rId8" cstate="print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4000496" y="1928801"/>
            <a:ext cx="1683126" cy="1857389"/>
          </a:xfrm>
          <a:prstGeom prst="rect">
            <a:avLst/>
          </a:prstGeom>
        </p:spPr>
      </p:pic>
      <p:pic>
        <p:nvPicPr>
          <p:cNvPr id="16" name="Picture 15" descr="garden pea 1.bmp"/>
          <p:cNvPicPr>
            <a:picLocks noChangeAspect="1"/>
          </p:cNvPicPr>
          <p:nvPr/>
        </p:nvPicPr>
        <p:blipFill>
          <a:blip r:embed="rId9" cstate="print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 rot="869222" flipH="1">
            <a:off x="2300152" y="2503120"/>
            <a:ext cx="574768" cy="504823"/>
          </a:xfrm>
          <a:prstGeom prst="rect">
            <a:avLst/>
          </a:prstGeom>
        </p:spPr>
      </p:pic>
      <p:pic>
        <p:nvPicPr>
          <p:cNvPr id="12" name="Picture 2" descr="R:\ANIMATIONS\PICTURES\angrypotatohead1.bmp"/>
          <p:cNvPicPr>
            <a:picLocks noChangeAspect="1" noChangeArrowheads="1"/>
          </p:cNvPicPr>
          <p:nvPr/>
        </p:nvPicPr>
        <p:blipFill>
          <a:blip r:embed="rId10" cstate="print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794321" y="1857364"/>
            <a:ext cx="1563365" cy="1928826"/>
          </a:xfrm>
          <a:prstGeom prst="rect">
            <a:avLst/>
          </a:prstGeom>
          <a:noFill/>
        </p:spPr>
      </p:pic>
      <p:pic>
        <p:nvPicPr>
          <p:cNvPr id="25" name="Picture 24" descr="birthday hat.bmp"/>
          <p:cNvPicPr>
            <a:picLocks noChangeAspect="1"/>
          </p:cNvPicPr>
          <p:nvPr/>
        </p:nvPicPr>
        <p:blipFill>
          <a:blip r:embed="rId11" cstate="print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 rot="20705493">
            <a:off x="2809875" y="1464537"/>
            <a:ext cx="946747" cy="864421"/>
          </a:xfrm>
          <a:prstGeom prst="rect">
            <a:avLst/>
          </a:prstGeom>
        </p:spPr>
      </p:pic>
      <p:pic>
        <p:nvPicPr>
          <p:cNvPr id="11" name="Picture 2" descr="R:\ANIMATIONS\PICTURES\backgrounds and bits\angry living.bmp"/>
          <p:cNvPicPr>
            <a:picLocks noChangeAspect="1" noChangeArrowheads="1"/>
          </p:cNvPicPr>
          <p:nvPr/>
        </p:nvPicPr>
        <p:blipFill>
          <a:blip r:embed="rId12" cstate="print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 bwMode="auto">
          <a:xfrm>
            <a:off x="0" y="0"/>
            <a:ext cx="9144000" cy="6500833"/>
          </a:xfrm>
          <a:prstGeom prst="rect">
            <a:avLst/>
          </a:prstGeom>
          <a:noFill/>
        </p:spPr>
      </p:pic>
      <p:pic>
        <p:nvPicPr>
          <p:cNvPr id="13" name="Picture 12" descr="angryghostcloud3.bmp"/>
          <p:cNvPicPr>
            <a:picLocks noChangeAspect="1"/>
          </p:cNvPicPr>
          <p:nvPr/>
        </p:nvPicPr>
        <p:blipFill>
          <a:blip r:embed="rId1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schemeClr val="accent2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6000760" y="285728"/>
            <a:ext cx="2286016" cy="1844579"/>
          </a:xfrm>
          <a:prstGeom prst="rect">
            <a:avLst/>
          </a:prstGeom>
        </p:spPr>
      </p:pic>
      <p:sp>
        <p:nvSpPr>
          <p:cNvPr id="18" name="Round Same Side Corner Rectangle 17"/>
          <p:cNvSpPr/>
          <p:nvPr/>
        </p:nvSpPr>
        <p:spPr>
          <a:xfrm>
            <a:off x="0" y="5929330"/>
            <a:ext cx="9144000" cy="928671"/>
          </a:xfrm>
          <a:prstGeom prst="round2SameRect">
            <a:avLst/>
          </a:prstGeom>
          <a:solidFill>
            <a:schemeClr val="bg1"/>
          </a:solidFill>
          <a:ln w="38100">
            <a:solidFill>
              <a:schemeClr val="bg2">
                <a:lumMod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342900" lvl="0" indent="-342900" algn="ctr">
              <a:defRPr/>
            </a:pPr>
            <a:r>
              <a:rPr lang="en-GB" sz="3600" b="1" dirty="0">
                <a:solidFill>
                  <a:schemeClr val="bg2">
                    <a:lumMod val="10000"/>
                  </a:schemeClr>
                </a:solidFill>
              </a:rPr>
              <a:t>Who was that?</a:t>
            </a:r>
          </a:p>
        </p:txBody>
      </p:sp>
      <p:sp>
        <p:nvSpPr>
          <p:cNvPr id="22" name="Content Placeholder 4"/>
          <p:cNvSpPr txBox="1">
            <a:spLocks/>
          </p:cNvSpPr>
          <p:nvPr/>
        </p:nvSpPr>
        <p:spPr>
          <a:xfrm>
            <a:off x="2357422" y="4214818"/>
            <a:ext cx="4643470" cy="1214446"/>
          </a:xfrm>
          <a:prstGeom prst="wedgeRoundRectCallout">
            <a:avLst>
              <a:gd name="adj1" fmla="val -31904"/>
              <a:gd name="adj2" fmla="val -172994"/>
              <a:gd name="adj3" fmla="val 16667"/>
            </a:avLst>
          </a:prstGeom>
          <a:solidFill>
            <a:schemeClr val="bg1"/>
          </a:solidFill>
          <a:ln w="38100" cap="flat" cmpd="sng" algn="ctr">
            <a:solidFill>
              <a:schemeClr val="tx1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Autofit/>
          </a:bodyPr>
          <a:lstStyle/>
          <a:p>
            <a:pPr marL="342900" lvl="0" indent="-342900" algn="ctr">
              <a:defRPr/>
            </a:pPr>
            <a:r>
              <a:rPr lang="en-GB" sz="4000" b="1" dirty="0" err="1">
                <a:solidFill>
                  <a:schemeClr val="bg2">
                    <a:lumMod val="10000"/>
                  </a:schemeClr>
                </a:solidFill>
              </a:rPr>
              <a:t>Wer</a:t>
            </a:r>
            <a:r>
              <a:rPr lang="en-GB" sz="4000" b="1" dirty="0">
                <a:solidFill>
                  <a:schemeClr val="bg2">
                    <a:lumMod val="10000"/>
                  </a:schemeClr>
                </a:solidFill>
              </a:rPr>
              <a:t> war das?</a:t>
            </a:r>
          </a:p>
        </p:txBody>
      </p:sp>
      <p:pic>
        <p:nvPicPr>
          <p:cNvPr id="24" name="Picture 23" descr="birthday hat.bmp"/>
          <p:cNvPicPr>
            <a:picLocks noChangeAspect="1"/>
          </p:cNvPicPr>
          <p:nvPr/>
        </p:nvPicPr>
        <p:blipFill>
          <a:blip r:embed="rId11" cstate="print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 rot="719571">
            <a:off x="6794617" y="-167556"/>
            <a:ext cx="946747" cy="864421"/>
          </a:xfrm>
          <a:prstGeom prst="rect">
            <a:avLst/>
          </a:prstGeom>
        </p:spPr>
      </p:pic>
      <p:pic>
        <p:nvPicPr>
          <p:cNvPr id="15" name="SecretBirthdayParty 24.wav">
            <a:hlinkClick r:id="" action="ppaction://media"/>
          </p:cNvPr>
          <p:cNvPicPr>
            <a:picLocks noRot="1" noChangeAspect="1"/>
          </p:cNvPicPr>
          <p:nvPr>
            <a:wavAudioFile r:embed="rId1" name="SecretBirthdayParty 24.wav"/>
          </p:nvPr>
        </p:nvPicPr>
        <p:blipFill>
          <a:blip r:embed="rId14" cstate="print"/>
          <a:stretch>
            <a:fillRect/>
          </a:stretch>
        </p:blipFill>
        <p:spPr>
          <a:xfrm>
            <a:off x="8839200" y="6553200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 advClick="0" advTm="5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394" fill="hold"/>
                                        <p:tgtEl>
                                          <p:spTgt spid="1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9" presetClass="emph" presetSubtype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8" dur="indefinite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9" dur="indefinite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showWhenStopped="0">
                <p:cTn id="10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5"/>
                </p:tgtEl>
              </p:cMediaNode>
            </p:audio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R:\ANIMATIONS\PICTURES\backgrounds and bits\angry living.bmp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2" y="0"/>
            <a:ext cx="9144000" cy="6500834"/>
          </a:xfrm>
          <a:prstGeom prst="rect">
            <a:avLst/>
          </a:prstGeom>
          <a:noFill/>
        </p:spPr>
      </p:pic>
      <p:pic>
        <p:nvPicPr>
          <p:cNvPr id="26" name="Picture 25" descr="birthday balloons.bmp"/>
          <p:cNvPicPr>
            <a:picLocks noChangeAspect="1"/>
          </p:cNvPicPr>
          <p:nvPr/>
        </p:nvPicPr>
        <p:blipFill>
          <a:blip r:embed="rId5" cstate="print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 flipH="1">
            <a:off x="1857356" y="571480"/>
            <a:ext cx="1133476" cy="2021729"/>
          </a:xfrm>
          <a:prstGeom prst="rect">
            <a:avLst/>
          </a:prstGeom>
        </p:spPr>
      </p:pic>
      <p:pic>
        <p:nvPicPr>
          <p:cNvPr id="19" name="Picture 18" descr="confusedwolfman2BDAY.bmp"/>
          <p:cNvPicPr>
            <a:picLocks noChangeAspect="1"/>
          </p:cNvPicPr>
          <p:nvPr/>
        </p:nvPicPr>
        <p:blipFill>
          <a:blip r:embed="rId6" cstate="print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4628888" y="1357298"/>
            <a:ext cx="2218633" cy="2786082"/>
          </a:xfrm>
          <a:prstGeom prst="rect">
            <a:avLst/>
          </a:prstGeom>
        </p:spPr>
      </p:pic>
      <p:pic>
        <p:nvPicPr>
          <p:cNvPr id="17" name="Picture 16" descr="angrytoasterbrowBDAY.bmp"/>
          <p:cNvPicPr>
            <a:picLocks noChangeAspect="1"/>
          </p:cNvPicPr>
          <p:nvPr/>
        </p:nvPicPr>
        <p:blipFill>
          <a:blip r:embed="rId7" cstate="print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4658624" y="1857363"/>
            <a:ext cx="2913773" cy="2071703"/>
          </a:xfrm>
          <a:prstGeom prst="rect">
            <a:avLst/>
          </a:prstGeom>
        </p:spPr>
      </p:pic>
      <p:pic>
        <p:nvPicPr>
          <p:cNvPr id="21" name="Picture 20" descr="angrylightningbulbBDAY.bmp"/>
          <p:cNvPicPr>
            <a:picLocks noChangeAspect="1"/>
          </p:cNvPicPr>
          <p:nvPr/>
        </p:nvPicPr>
        <p:blipFill>
          <a:blip r:embed="rId8" cstate="print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4000496" y="1928801"/>
            <a:ext cx="1683126" cy="1857389"/>
          </a:xfrm>
          <a:prstGeom prst="rect">
            <a:avLst/>
          </a:prstGeom>
        </p:spPr>
      </p:pic>
      <p:pic>
        <p:nvPicPr>
          <p:cNvPr id="16" name="Picture 15" descr="garden pea 1.bmp"/>
          <p:cNvPicPr>
            <a:picLocks noChangeAspect="1"/>
          </p:cNvPicPr>
          <p:nvPr/>
        </p:nvPicPr>
        <p:blipFill>
          <a:blip r:embed="rId9" cstate="print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 rot="869222" flipH="1">
            <a:off x="2300152" y="2503120"/>
            <a:ext cx="574768" cy="504823"/>
          </a:xfrm>
          <a:prstGeom prst="rect">
            <a:avLst/>
          </a:prstGeom>
        </p:spPr>
      </p:pic>
      <p:pic>
        <p:nvPicPr>
          <p:cNvPr id="12" name="Picture 2" descr="R:\ANIMATIONS\PICTURES\angrypotatohead1.bmp"/>
          <p:cNvPicPr>
            <a:picLocks noChangeAspect="1" noChangeArrowheads="1"/>
          </p:cNvPicPr>
          <p:nvPr/>
        </p:nvPicPr>
        <p:blipFill>
          <a:blip r:embed="rId10" cstate="print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794321" y="1857364"/>
            <a:ext cx="1563365" cy="1928826"/>
          </a:xfrm>
          <a:prstGeom prst="rect">
            <a:avLst/>
          </a:prstGeom>
          <a:noFill/>
        </p:spPr>
      </p:pic>
      <p:pic>
        <p:nvPicPr>
          <p:cNvPr id="25" name="Picture 24" descr="birthday hat.bmp"/>
          <p:cNvPicPr>
            <a:picLocks noChangeAspect="1"/>
          </p:cNvPicPr>
          <p:nvPr/>
        </p:nvPicPr>
        <p:blipFill>
          <a:blip r:embed="rId11" cstate="print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 rot="20705493">
            <a:off x="2809875" y="1464537"/>
            <a:ext cx="946747" cy="864421"/>
          </a:xfrm>
          <a:prstGeom prst="rect">
            <a:avLst/>
          </a:prstGeom>
        </p:spPr>
      </p:pic>
      <p:pic>
        <p:nvPicPr>
          <p:cNvPr id="11" name="Picture 2" descr="R:\ANIMATIONS\PICTURES\backgrounds and bits\angry living.bmp"/>
          <p:cNvPicPr>
            <a:picLocks noChangeAspect="1" noChangeArrowheads="1"/>
          </p:cNvPicPr>
          <p:nvPr/>
        </p:nvPicPr>
        <p:blipFill>
          <a:blip r:embed="rId12" cstate="print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 bwMode="auto">
          <a:xfrm>
            <a:off x="0" y="0"/>
            <a:ext cx="9144000" cy="6500833"/>
          </a:xfrm>
          <a:prstGeom prst="rect">
            <a:avLst/>
          </a:prstGeom>
          <a:noFill/>
        </p:spPr>
      </p:pic>
      <p:pic>
        <p:nvPicPr>
          <p:cNvPr id="13" name="Picture 12" descr="angryghostcloud3.bmp"/>
          <p:cNvPicPr>
            <a:picLocks noChangeAspect="1"/>
          </p:cNvPicPr>
          <p:nvPr/>
        </p:nvPicPr>
        <p:blipFill>
          <a:blip r:embed="rId1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schemeClr val="accent2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6000760" y="285728"/>
            <a:ext cx="2286016" cy="1844579"/>
          </a:xfrm>
          <a:prstGeom prst="rect">
            <a:avLst/>
          </a:prstGeom>
        </p:spPr>
      </p:pic>
      <p:sp>
        <p:nvSpPr>
          <p:cNvPr id="18" name="Round Same Side Corner Rectangle 17"/>
          <p:cNvSpPr/>
          <p:nvPr/>
        </p:nvSpPr>
        <p:spPr>
          <a:xfrm>
            <a:off x="0" y="5929330"/>
            <a:ext cx="9144000" cy="928671"/>
          </a:xfrm>
          <a:prstGeom prst="round2SameRect">
            <a:avLst/>
          </a:prstGeom>
          <a:solidFill>
            <a:schemeClr val="bg1"/>
          </a:solidFill>
          <a:ln w="38100">
            <a:solidFill>
              <a:schemeClr val="bg2">
                <a:lumMod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342900" lvl="0" indent="-342900" algn="ctr">
              <a:defRPr/>
            </a:pPr>
            <a:r>
              <a:rPr lang="en-GB" sz="3600" b="1" dirty="0">
                <a:solidFill>
                  <a:schemeClr val="bg2">
                    <a:lumMod val="10000"/>
                  </a:schemeClr>
                </a:solidFill>
              </a:rPr>
              <a:t>No-one I know.</a:t>
            </a:r>
          </a:p>
        </p:txBody>
      </p:sp>
      <p:sp>
        <p:nvSpPr>
          <p:cNvPr id="22" name="Content Placeholder 4"/>
          <p:cNvSpPr txBox="1">
            <a:spLocks/>
          </p:cNvSpPr>
          <p:nvPr/>
        </p:nvSpPr>
        <p:spPr>
          <a:xfrm>
            <a:off x="2357422" y="4214818"/>
            <a:ext cx="4643470" cy="1214446"/>
          </a:xfrm>
          <a:prstGeom prst="wedgeRoundRectCallout">
            <a:avLst>
              <a:gd name="adj1" fmla="val 20198"/>
              <a:gd name="adj2" fmla="val -168288"/>
              <a:gd name="adj3" fmla="val 16667"/>
            </a:avLst>
          </a:prstGeom>
          <a:solidFill>
            <a:schemeClr val="bg1"/>
          </a:solidFill>
          <a:ln w="38100" cap="flat" cmpd="sng" algn="ctr">
            <a:solidFill>
              <a:schemeClr val="tx1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Autofit/>
          </a:bodyPr>
          <a:lstStyle/>
          <a:p>
            <a:pPr marL="342900" lvl="0" indent="-342900" algn="ctr">
              <a:defRPr/>
            </a:pPr>
            <a:r>
              <a:rPr lang="en-GB" sz="4000" b="1" dirty="0" err="1">
                <a:solidFill>
                  <a:schemeClr val="bg2">
                    <a:lumMod val="10000"/>
                  </a:schemeClr>
                </a:solidFill>
              </a:rPr>
              <a:t>Niemand</a:t>
            </a:r>
            <a:r>
              <a:rPr lang="en-GB" sz="4000" b="1" dirty="0">
                <a:solidFill>
                  <a:schemeClr val="bg2">
                    <a:lumMod val="10000"/>
                  </a:schemeClr>
                </a:solidFill>
              </a:rPr>
              <a:t>, den </a:t>
            </a:r>
            <a:r>
              <a:rPr lang="en-GB" sz="4000" b="1" dirty="0" err="1">
                <a:solidFill>
                  <a:schemeClr val="bg2">
                    <a:lumMod val="10000"/>
                  </a:schemeClr>
                </a:solidFill>
              </a:rPr>
              <a:t>ich</a:t>
            </a:r>
            <a:r>
              <a:rPr lang="en-GB" sz="4000" b="1" dirty="0">
                <a:solidFill>
                  <a:schemeClr val="bg2">
                    <a:lumMod val="10000"/>
                  </a:schemeClr>
                </a:solidFill>
              </a:rPr>
              <a:t> </a:t>
            </a:r>
            <a:r>
              <a:rPr lang="en-GB" sz="4000" b="1" dirty="0" err="1">
                <a:solidFill>
                  <a:schemeClr val="bg2">
                    <a:lumMod val="10000"/>
                  </a:schemeClr>
                </a:solidFill>
              </a:rPr>
              <a:t>kenne</a:t>
            </a:r>
            <a:r>
              <a:rPr lang="en-GB" sz="4000" b="1" dirty="0">
                <a:solidFill>
                  <a:schemeClr val="bg2">
                    <a:lumMod val="10000"/>
                  </a:schemeClr>
                </a:solidFill>
              </a:rPr>
              <a:t>.</a:t>
            </a:r>
          </a:p>
        </p:txBody>
      </p:sp>
      <p:pic>
        <p:nvPicPr>
          <p:cNvPr id="24" name="Picture 23" descr="birthday hat.bmp"/>
          <p:cNvPicPr>
            <a:picLocks noChangeAspect="1"/>
          </p:cNvPicPr>
          <p:nvPr/>
        </p:nvPicPr>
        <p:blipFill>
          <a:blip r:embed="rId11" cstate="print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 rot="719571">
            <a:off x="6794617" y="-167556"/>
            <a:ext cx="946747" cy="864421"/>
          </a:xfrm>
          <a:prstGeom prst="rect">
            <a:avLst/>
          </a:prstGeom>
        </p:spPr>
      </p:pic>
      <p:pic>
        <p:nvPicPr>
          <p:cNvPr id="15" name="SecretBirthdayParty 25.wav">
            <a:hlinkClick r:id="" action="ppaction://media"/>
          </p:cNvPr>
          <p:cNvPicPr>
            <a:picLocks noRot="1" noChangeAspect="1"/>
          </p:cNvPicPr>
          <p:nvPr>
            <a:wavAudioFile r:embed="rId1" name="SecretBirthdayParty 25.wav"/>
          </p:nvPr>
        </p:nvPicPr>
        <p:blipFill>
          <a:blip r:embed="rId14" cstate="print"/>
          <a:stretch>
            <a:fillRect/>
          </a:stretch>
        </p:blipFill>
        <p:spPr>
          <a:xfrm>
            <a:off x="8839200" y="6553200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 advClick="0" advTm="5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490" fill="hold"/>
                                        <p:tgtEl>
                                          <p:spTgt spid="1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9" presetClass="emph" presetSubtype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8" dur="indefinite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9" dur="indefinite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showWhenStopped="0">
                <p:cTn id="10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5"/>
                </p:tgtEl>
              </p:cMediaNode>
            </p:audio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66FF">
            <a:alpha val="11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R:\ANIMATIONS\PICTURES\backgrounds and bits\angry living.bmp"/>
          <p:cNvPicPr>
            <a:picLocks noChangeAspect="1" noChangeArrowheads="1"/>
          </p:cNvPicPr>
          <p:nvPr/>
        </p:nvPicPr>
        <p:blipFill>
          <a:blip r:embed="rId4" cstate="print">
            <a:lum bright="70000" contrast="-70000"/>
          </a:blip>
          <a:srcRect/>
          <a:stretch>
            <a:fillRect/>
          </a:stretch>
        </p:blipFill>
        <p:spPr bwMode="auto">
          <a:xfrm>
            <a:off x="32" y="0"/>
            <a:ext cx="9144000" cy="6500834"/>
          </a:xfrm>
          <a:prstGeom prst="rect">
            <a:avLst/>
          </a:prstGeom>
          <a:noFill/>
        </p:spPr>
      </p:pic>
      <p:pic>
        <p:nvPicPr>
          <p:cNvPr id="26" name="Picture 25" descr="birthday balloons.bmp"/>
          <p:cNvPicPr>
            <a:picLocks noChangeAspect="1"/>
          </p:cNvPicPr>
          <p:nvPr/>
        </p:nvPicPr>
        <p:blipFill>
          <a:blip r:embed="rId5" cstate="print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  <a:lum bright="70000" contrast="-70000"/>
          </a:blip>
          <a:stretch>
            <a:fillRect/>
          </a:stretch>
        </p:blipFill>
        <p:spPr>
          <a:xfrm flipH="1">
            <a:off x="1857356" y="571480"/>
            <a:ext cx="1133476" cy="2021729"/>
          </a:xfrm>
          <a:prstGeom prst="rect">
            <a:avLst/>
          </a:prstGeom>
        </p:spPr>
      </p:pic>
      <p:pic>
        <p:nvPicPr>
          <p:cNvPr id="16" name="Picture 15" descr="garden pea 1.bmp"/>
          <p:cNvPicPr>
            <a:picLocks noChangeAspect="1"/>
          </p:cNvPicPr>
          <p:nvPr/>
        </p:nvPicPr>
        <p:blipFill>
          <a:blip r:embed="rId6" cstate="print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  <a:lum bright="70000" contrast="-70000"/>
          </a:blip>
          <a:stretch>
            <a:fillRect/>
          </a:stretch>
        </p:blipFill>
        <p:spPr>
          <a:xfrm rot="869222" flipH="1">
            <a:off x="2300152" y="2503120"/>
            <a:ext cx="574768" cy="504823"/>
          </a:xfrm>
          <a:prstGeom prst="rect">
            <a:avLst/>
          </a:prstGeom>
        </p:spPr>
      </p:pic>
      <p:pic>
        <p:nvPicPr>
          <p:cNvPr id="25" name="Picture 24" descr="birthday hat.bmp"/>
          <p:cNvPicPr>
            <a:picLocks noChangeAspect="1"/>
          </p:cNvPicPr>
          <p:nvPr/>
        </p:nvPicPr>
        <p:blipFill>
          <a:blip r:embed="rId7" cstate="print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  <a:lum bright="70000" contrast="-70000"/>
          </a:blip>
          <a:stretch>
            <a:fillRect/>
          </a:stretch>
        </p:blipFill>
        <p:spPr>
          <a:xfrm>
            <a:off x="3595693" y="3679114"/>
            <a:ext cx="946747" cy="864421"/>
          </a:xfrm>
          <a:prstGeom prst="rect">
            <a:avLst/>
          </a:prstGeom>
        </p:spPr>
      </p:pic>
      <p:pic>
        <p:nvPicPr>
          <p:cNvPr id="13" name="Picture 12" descr="angryghostcloud3.bmp"/>
          <p:cNvPicPr>
            <a:picLocks noChangeAspect="1"/>
          </p:cNvPicPr>
          <p:nvPr/>
        </p:nvPicPr>
        <p:blipFill>
          <a:blip r:embed="rId8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lum bright="70000" contrast="-70000"/>
          </a:blip>
          <a:stretch>
            <a:fillRect/>
          </a:stretch>
        </p:blipFill>
        <p:spPr>
          <a:xfrm>
            <a:off x="6000760" y="285728"/>
            <a:ext cx="2286016" cy="1844579"/>
          </a:xfrm>
          <a:prstGeom prst="rect">
            <a:avLst/>
          </a:prstGeom>
        </p:spPr>
      </p:pic>
      <p:pic>
        <p:nvPicPr>
          <p:cNvPr id="24" name="Picture 23" descr="birthday hat.bmp"/>
          <p:cNvPicPr>
            <a:picLocks noChangeAspect="1"/>
          </p:cNvPicPr>
          <p:nvPr/>
        </p:nvPicPr>
        <p:blipFill>
          <a:blip r:embed="rId7" cstate="print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  <a:lum bright="70000" contrast="-70000"/>
          </a:blip>
          <a:stretch>
            <a:fillRect/>
          </a:stretch>
        </p:blipFill>
        <p:spPr>
          <a:xfrm rot="719571">
            <a:off x="6794617" y="-167556"/>
            <a:ext cx="946747" cy="864421"/>
          </a:xfrm>
          <a:prstGeom prst="rect">
            <a:avLst/>
          </a:prstGeom>
        </p:spPr>
      </p:pic>
      <p:sp>
        <p:nvSpPr>
          <p:cNvPr id="15" name="Rectangle 11"/>
          <p:cNvSpPr/>
          <p:nvPr/>
        </p:nvSpPr>
        <p:spPr>
          <a:xfrm>
            <a:off x="2514600" y="240549"/>
            <a:ext cx="434340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GB" sz="4800" b="1" dirty="0">
                <a:effectLst>
                  <a:glow rad="101600">
                    <a:schemeClr val="bg1">
                      <a:alpha val="60000"/>
                    </a:schemeClr>
                  </a:glow>
                </a:effectLst>
              </a:rPr>
              <a:t>Vocab</a:t>
            </a:r>
          </a:p>
        </p:txBody>
      </p:sp>
      <p:sp>
        <p:nvSpPr>
          <p:cNvPr id="20" name="Rectangle 12"/>
          <p:cNvSpPr/>
          <p:nvPr/>
        </p:nvSpPr>
        <p:spPr>
          <a:xfrm>
            <a:off x="1114428" y="1671001"/>
            <a:ext cx="3886200" cy="48320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14350" indent="-514350"/>
            <a:r>
              <a:rPr lang="en-US" sz="4400" b="1" dirty="0">
                <a:effectLst>
                  <a:glow rad="101600">
                    <a:schemeClr val="bg1">
                      <a:alpha val="60000"/>
                    </a:schemeClr>
                  </a:glow>
                </a:effectLst>
              </a:rPr>
              <a:t>Birthday</a:t>
            </a:r>
          </a:p>
          <a:p>
            <a:pPr marL="514350" indent="-514350"/>
            <a:r>
              <a:rPr lang="en-US" sz="4400" b="1" dirty="0">
                <a:effectLst>
                  <a:glow rad="101600">
                    <a:schemeClr val="bg1">
                      <a:alpha val="60000"/>
                    </a:schemeClr>
                  </a:glow>
                </a:effectLst>
              </a:rPr>
              <a:t>Surprise</a:t>
            </a:r>
          </a:p>
          <a:p>
            <a:pPr marL="514350" indent="-514350"/>
            <a:r>
              <a:rPr lang="en-US" sz="4400" b="1" dirty="0">
                <a:effectLst>
                  <a:glow rad="101600">
                    <a:schemeClr val="bg1">
                      <a:alpha val="60000"/>
                    </a:schemeClr>
                  </a:glow>
                </a:effectLst>
              </a:rPr>
              <a:t>Hiding</a:t>
            </a:r>
          </a:p>
          <a:p>
            <a:pPr marL="514350" indent="-514350"/>
            <a:r>
              <a:rPr lang="en-US" sz="4400" b="1" dirty="0">
                <a:effectLst>
                  <a:glow rad="101600">
                    <a:schemeClr val="bg1">
                      <a:alpha val="60000"/>
                    </a:schemeClr>
                  </a:glow>
                </a:effectLst>
              </a:rPr>
              <a:t>Hat</a:t>
            </a:r>
            <a:r>
              <a:rPr lang="en-GB" sz="4400" b="1" dirty="0">
                <a:effectLst>
                  <a:glow rad="101600">
                    <a:schemeClr val="bg1">
                      <a:alpha val="60000"/>
                    </a:schemeClr>
                  </a:glow>
                </a:effectLst>
              </a:rPr>
              <a:t>s</a:t>
            </a:r>
          </a:p>
          <a:p>
            <a:pPr marL="514350" indent="-514350"/>
            <a:r>
              <a:rPr lang="en-GB" sz="4400" b="1" dirty="0">
                <a:effectLst>
                  <a:glow rad="101600">
                    <a:schemeClr val="bg1">
                      <a:alpha val="60000"/>
                    </a:schemeClr>
                  </a:glow>
                </a:effectLst>
              </a:rPr>
              <a:t>Balloons</a:t>
            </a:r>
          </a:p>
          <a:p>
            <a:pPr marL="514350" indent="-514350"/>
            <a:r>
              <a:rPr lang="en-GB" sz="4400" b="1" dirty="0">
                <a:effectLst>
                  <a:glow rad="101600">
                    <a:schemeClr val="bg1">
                      <a:alpha val="60000"/>
                    </a:schemeClr>
                  </a:glow>
                </a:effectLst>
              </a:rPr>
              <a:t>Hairstyle</a:t>
            </a:r>
          </a:p>
          <a:p>
            <a:pPr marL="514350" indent="-514350"/>
            <a:endParaRPr lang="en-US" sz="4400" b="1" dirty="0">
              <a:effectLst>
                <a:glow rad="101600">
                  <a:schemeClr val="bg1">
                    <a:alpha val="60000"/>
                  </a:schemeClr>
                </a:glow>
              </a:effectLst>
            </a:endParaRPr>
          </a:p>
        </p:txBody>
      </p:sp>
      <p:sp>
        <p:nvSpPr>
          <p:cNvPr id="23" name="Rectangle 12"/>
          <p:cNvSpPr/>
          <p:nvPr/>
        </p:nvSpPr>
        <p:spPr>
          <a:xfrm>
            <a:off x="4043418" y="1671001"/>
            <a:ext cx="5100582" cy="41549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14350" indent="-514350"/>
            <a:r>
              <a:rPr lang="en-GB" sz="4400" b="1" dirty="0" err="1">
                <a:solidFill>
                  <a:srgbClr val="FF0000"/>
                </a:solidFill>
                <a:effectLst>
                  <a:glow rad="101600">
                    <a:schemeClr val="bg1">
                      <a:alpha val="60000"/>
                    </a:schemeClr>
                  </a:glow>
                </a:effectLst>
              </a:rPr>
              <a:t>der</a:t>
            </a:r>
            <a:r>
              <a:rPr lang="en-GB" sz="4400" b="1" dirty="0">
                <a:solidFill>
                  <a:srgbClr val="FF0000"/>
                </a:solidFill>
                <a:effectLst>
                  <a:glow rad="101600">
                    <a:schemeClr val="bg1">
                      <a:alpha val="60000"/>
                    </a:schemeClr>
                  </a:glow>
                </a:effectLst>
              </a:rPr>
              <a:t> </a:t>
            </a:r>
            <a:r>
              <a:rPr lang="en-GB" sz="4400" b="1" dirty="0" err="1">
                <a:solidFill>
                  <a:srgbClr val="FF0000"/>
                </a:solidFill>
                <a:effectLst>
                  <a:glow rad="101600">
                    <a:schemeClr val="bg1">
                      <a:alpha val="60000"/>
                    </a:schemeClr>
                  </a:glow>
                </a:effectLst>
              </a:rPr>
              <a:t>Geburtstag</a:t>
            </a:r>
            <a:endParaRPr lang="en-GB" sz="4400" b="1" dirty="0">
              <a:solidFill>
                <a:srgbClr val="FF0000"/>
              </a:solidFill>
              <a:effectLst>
                <a:glow rad="101600">
                  <a:schemeClr val="bg1">
                    <a:alpha val="60000"/>
                  </a:schemeClr>
                </a:glow>
              </a:effectLst>
            </a:endParaRPr>
          </a:p>
          <a:p>
            <a:pPr marL="514350" indent="-514350"/>
            <a:r>
              <a:rPr lang="en-GB" sz="4400" b="1" dirty="0">
                <a:solidFill>
                  <a:srgbClr val="FF0000"/>
                </a:solidFill>
                <a:effectLst>
                  <a:glow rad="101600">
                    <a:schemeClr val="bg1">
                      <a:alpha val="60000"/>
                    </a:schemeClr>
                  </a:glow>
                </a:effectLst>
              </a:rPr>
              <a:t>die </a:t>
            </a:r>
            <a:r>
              <a:rPr lang="de-DE" sz="4400" b="1" dirty="0">
                <a:solidFill>
                  <a:srgbClr val="FF0000"/>
                </a:solidFill>
                <a:effectLst>
                  <a:glow rad="101600">
                    <a:schemeClr val="bg1">
                      <a:alpha val="60000"/>
                    </a:schemeClr>
                  </a:glow>
                </a:effectLst>
              </a:rPr>
              <a:t>Überraschung</a:t>
            </a:r>
          </a:p>
          <a:p>
            <a:pPr marL="514350" indent="-514350"/>
            <a:r>
              <a:rPr lang="de-DE" sz="4400" b="1" dirty="0">
                <a:solidFill>
                  <a:srgbClr val="FF0000"/>
                </a:solidFill>
                <a:effectLst>
                  <a:glow rad="101600">
                    <a:schemeClr val="bg1">
                      <a:alpha val="60000"/>
                    </a:schemeClr>
                  </a:glow>
                </a:effectLst>
              </a:rPr>
              <a:t>das Verstecken</a:t>
            </a:r>
          </a:p>
          <a:p>
            <a:pPr marL="514350" indent="-514350"/>
            <a:r>
              <a:rPr lang="de-DE" sz="4400" b="1" dirty="0">
                <a:solidFill>
                  <a:srgbClr val="FF0000"/>
                </a:solidFill>
                <a:effectLst>
                  <a:glow rad="101600">
                    <a:schemeClr val="bg1">
                      <a:alpha val="60000"/>
                    </a:schemeClr>
                  </a:glow>
                </a:effectLst>
              </a:rPr>
              <a:t>die Hüte</a:t>
            </a:r>
          </a:p>
          <a:p>
            <a:pPr marL="514350" indent="-514350"/>
            <a:r>
              <a:rPr lang="de-DE" sz="4400" b="1" dirty="0">
                <a:solidFill>
                  <a:srgbClr val="FF0000"/>
                </a:solidFill>
                <a:effectLst>
                  <a:glow rad="101600">
                    <a:schemeClr val="bg1">
                      <a:alpha val="60000"/>
                    </a:schemeClr>
                  </a:glow>
                </a:effectLst>
              </a:rPr>
              <a:t>die Luftballons</a:t>
            </a:r>
          </a:p>
          <a:p>
            <a:pPr marL="514350" indent="-514350"/>
            <a:r>
              <a:rPr lang="de-DE" sz="4400" b="1" dirty="0">
                <a:solidFill>
                  <a:srgbClr val="FF0000"/>
                </a:solidFill>
                <a:effectLst>
                  <a:glow rad="101600">
                    <a:schemeClr val="bg1">
                      <a:alpha val="60000"/>
                    </a:schemeClr>
                  </a:glow>
                </a:effectLst>
              </a:rPr>
              <a:t>die Frisur</a:t>
            </a:r>
          </a:p>
        </p:txBody>
      </p:sp>
      <p:pic>
        <p:nvPicPr>
          <p:cNvPr id="11" name="SecretBirthdayParty 26.wav">
            <a:hlinkClick r:id="" action="ppaction://media"/>
          </p:cNvPr>
          <p:cNvPicPr>
            <a:picLocks noRot="1" noChangeAspect="1"/>
          </p:cNvPicPr>
          <p:nvPr>
            <a:wavAudioFile r:embed="rId1" name="SecretBirthdayParty 26.wav"/>
          </p:nvPr>
        </p:nvPicPr>
        <p:blipFill>
          <a:blip r:embed="rId9" cstate="print"/>
          <a:stretch>
            <a:fillRect/>
          </a:stretch>
        </p:blipFill>
        <p:spPr>
          <a:xfrm>
            <a:off x="8839200" y="6553200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 advClick="0" advTm="5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5978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9" presetClass="emph" presetSubtype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8" dur="indefinite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9" dur="indefinite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showWhenStopped="0">
                <p:cTn id="10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1"/>
                </p:tgtEl>
              </p:cMediaNode>
            </p:audio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66FF">
            <a:alpha val="11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R:\ANIMATIONS\PICTURES\backgrounds and bits\angry living.bmp"/>
          <p:cNvPicPr>
            <a:picLocks noChangeAspect="1" noChangeArrowheads="1"/>
          </p:cNvPicPr>
          <p:nvPr/>
        </p:nvPicPr>
        <p:blipFill>
          <a:blip r:embed="rId4" cstate="print">
            <a:lum bright="70000" contrast="-70000"/>
          </a:blip>
          <a:srcRect/>
          <a:stretch>
            <a:fillRect/>
          </a:stretch>
        </p:blipFill>
        <p:spPr bwMode="auto">
          <a:xfrm>
            <a:off x="32" y="0"/>
            <a:ext cx="9144000" cy="6500834"/>
          </a:xfrm>
          <a:prstGeom prst="rect">
            <a:avLst/>
          </a:prstGeom>
          <a:noFill/>
        </p:spPr>
      </p:pic>
      <p:pic>
        <p:nvPicPr>
          <p:cNvPr id="26" name="Picture 25" descr="birthday balloons.bmp"/>
          <p:cNvPicPr>
            <a:picLocks noChangeAspect="1"/>
          </p:cNvPicPr>
          <p:nvPr/>
        </p:nvPicPr>
        <p:blipFill>
          <a:blip r:embed="rId5" cstate="print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  <a:lum bright="70000" contrast="-70000"/>
          </a:blip>
          <a:stretch>
            <a:fillRect/>
          </a:stretch>
        </p:blipFill>
        <p:spPr>
          <a:xfrm flipH="1">
            <a:off x="1857356" y="571480"/>
            <a:ext cx="1133476" cy="2021729"/>
          </a:xfrm>
          <a:prstGeom prst="rect">
            <a:avLst/>
          </a:prstGeom>
        </p:spPr>
      </p:pic>
      <p:pic>
        <p:nvPicPr>
          <p:cNvPr id="16" name="Picture 15" descr="garden pea 1.bmp"/>
          <p:cNvPicPr>
            <a:picLocks noChangeAspect="1"/>
          </p:cNvPicPr>
          <p:nvPr/>
        </p:nvPicPr>
        <p:blipFill>
          <a:blip r:embed="rId6" cstate="print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  <a:lum bright="70000" contrast="-70000"/>
          </a:blip>
          <a:stretch>
            <a:fillRect/>
          </a:stretch>
        </p:blipFill>
        <p:spPr>
          <a:xfrm rot="869222" flipH="1">
            <a:off x="2300152" y="2503120"/>
            <a:ext cx="574768" cy="504823"/>
          </a:xfrm>
          <a:prstGeom prst="rect">
            <a:avLst/>
          </a:prstGeom>
        </p:spPr>
      </p:pic>
      <p:pic>
        <p:nvPicPr>
          <p:cNvPr id="25" name="Picture 24" descr="birthday hat.bmp"/>
          <p:cNvPicPr>
            <a:picLocks noChangeAspect="1"/>
          </p:cNvPicPr>
          <p:nvPr/>
        </p:nvPicPr>
        <p:blipFill>
          <a:blip r:embed="rId7" cstate="print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  <a:lum bright="70000" contrast="-70000"/>
          </a:blip>
          <a:stretch>
            <a:fillRect/>
          </a:stretch>
        </p:blipFill>
        <p:spPr>
          <a:xfrm>
            <a:off x="3595693" y="3679114"/>
            <a:ext cx="946747" cy="864421"/>
          </a:xfrm>
          <a:prstGeom prst="rect">
            <a:avLst/>
          </a:prstGeom>
        </p:spPr>
      </p:pic>
      <p:pic>
        <p:nvPicPr>
          <p:cNvPr id="13" name="Picture 12" descr="angryghostcloud3.bmp"/>
          <p:cNvPicPr>
            <a:picLocks noChangeAspect="1"/>
          </p:cNvPicPr>
          <p:nvPr/>
        </p:nvPicPr>
        <p:blipFill>
          <a:blip r:embed="rId8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lum bright="70000" contrast="-70000"/>
          </a:blip>
          <a:stretch>
            <a:fillRect/>
          </a:stretch>
        </p:blipFill>
        <p:spPr>
          <a:xfrm>
            <a:off x="6000760" y="285728"/>
            <a:ext cx="2286016" cy="1844579"/>
          </a:xfrm>
          <a:prstGeom prst="rect">
            <a:avLst/>
          </a:prstGeom>
        </p:spPr>
      </p:pic>
      <p:pic>
        <p:nvPicPr>
          <p:cNvPr id="24" name="Picture 23" descr="birthday hat.bmp"/>
          <p:cNvPicPr>
            <a:picLocks noChangeAspect="1"/>
          </p:cNvPicPr>
          <p:nvPr/>
        </p:nvPicPr>
        <p:blipFill>
          <a:blip r:embed="rId7" cstate="print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  <a:lum bright="70000" contrast="-70000"/>
          </a:blip>
          <a:stretch>
            <a:fillRect/>
          </a:stretch>
        </p:blipFill>
        <p:spPr>
          <a:xfrm rot="719571">
            <a:off x="6794617" y="-167556"/>
            <a:ext cx="946747" cy="864421"/>
          </a:xfrm>
          <a:prstGeom prst="rect">
            <a:avLst/>
          </a:prstGeom>
        </p:spPr>
      </p:pic>
      <p:sp>
        <p:nvSpPr>
          <p:cNvPr id="10" name="Rectangle 19"/>
          <p:cNvSpPr/>
          <p:nvPr/>
        </p:nvSpPr>
        <p:spPr>
          <a:xfrm>
            <a:off x="2495550" y="57150"/>
            <a:ext cx="434340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GB" sz="4800" b="1" dirty="0">
                <a:effectLst>
                  <a:glow rad="101600">
                    <a:schemeClr val="bg1">
                      <a:alpha val="60000"/>
                    </a:schemeClr>
                  </a:glow>
                </a:effectLst>
              </a:rPr>
              <a:t>Grammar</a:t>
            </a:r>
          </a:p>
        </p:txBody>
      </p:sp>
      <p:sp>
        <p:nvSpPr>
          <p:cNvPr id="12" name="Rectangle 20"/>
          <p:cNvSpPr/>
          <p:nvPr/>
        </p:nvSpPr>
        <p:spPr>
          <a:xfrm>
            <a:off x="285750" y="895350"/>
            <a:ext cx="5357820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14350" indent="-514350"/>
            <a:r>
              <a:rPr lang="en-GB" sz="4000" b="1" dirty="0">
                <a:effectLst>
                  <a:glow rad="101600">
                    <a:schemeClr val="bg1">
                      <a:alpha val="60000"/>
                    </a:schemeClr>
                  </a:glow>
                </a:effectLst>
              </a:rPr>
              <a:t>Everyone</a:t>
            </a:r>
          </a:p>
          <a:p>
            <a:pPr marL="514350" indent="-514350"/>
            <a:r>
              <a:rPr lang="en-GB" sz="4000" b="1" dirty="0">
                <a:effectLst>
                  <a:glow rad="101600">
                    <a:schemeClr val="bg1">
                      <a:alpha val="60000"/>
                    </a:schemeClr>
                  </a:glow>
                </a:effectLst>
              </a:rPr>
              <a:t>No-one</a:t>
            </a:r>
          </a:p>
          <a:p>
            <a:pPr marL="514350" indent="-514350"/>
            <a:endParaRPr lang="en-GB" sz="4000" b="1" dirty="0">
              <a:effectLst>
                <a:glow rad="101600">
                  <a:schemeClr val="bg1">
                    <a:alpha val="60000"/>
                  </a:schemeClr>
                </a:glow>
              </a:effectLst>
            </a:endParaRPr>
          </a:p>
          <a:p>
            <a:pPr marL="514350" indent="-514350"/>
            <a:r>
              <a:rPr lang="en-GB" sz="4000" b="1" dirty="0">
                <a:effectLst>
                  <a:glow rad="101600">
                    <a:schemeClr val="bg1">
                      <a:alpha val="60000"/>
                    </a:schemeClr>
                  </a:glow>
                </a:effectLst>
              </a:rPr>
              <a:t>Affirmative sentences: Someone</a:t>
            </a:r>
          </a:p>
          <a:p>
            <a:pPr marL="514350" indent="-514350"/>
            <a:r>
              <a:rPr lang="en-GB" sz="4000" b="1" dirty="0">
                <a:effectLst>
                  <a:glow rad="101600">
                    <a:schemeClr val="bg1">
                      <a:alpha val="60000"/>
                    </a:schemeClr>
                  </a:glow>
                </a:effectLst>
              </a:rPr>
              <a:t>Negative sentences: </a:t>
            </a:r>
          </a:p>
          <a:p>
            <a:pPr marL="514350" indent="-514350"/>
            <a:r>
              <a:rPr lang="en-GB" sz="4000" b="1" dirty="0">
                <a:effectLst>
                  <a:glow rad="101600">
                    <a:schemeClr val="bg1">
                      <a:alpha val="60000"/>
                    </a:schemeClr>
                  </a:glow>
                </a:effectLst>
              </a:rPr>
              <a:t>	Anyone</a:t>
            </a:r>
          </a:p>
          <a:p>
            <a:pPr marL="514350" indent="-514350"/>
            <a:r>
              <a:rPr lang="en-GB" sz="4000" b="1" dirty="0">
                <a:effectLst>
                  <a:glow rad="101600">
                    <a:schemeClr val="bg1">
                      <a:alpha val="60000"/>
                    </a:schemeClr>
                  </a:glow>
                </a:effectLst>
              </a:rPr>
              <a:t>Interrogative sentences:</a:t>
            </a:r>
          </a:p>
          <a:p>
            <a:pPr marL="514350" indent="-514350"/>
            <a:r>
              <a:rPr lang="en-GB" sz="4000" b="1" dirty="0">
                <a:effectLst>
                  <a:glow rad="101600">
                    <a:schemeClr val="bg1">
                      <a:alpha val="60000"/>
                    </a:schemeClr>
                  </a:glow>
                </a:effectLst>
              </a:rPr>
              <a:t>	Anyone</a:t>
            </a:r>
          </a:p>
        </p:txBody>
      </p:sp>
      <p:sp>
        <p:nvSpPr>
          <p:cNvPr id="14" name="Rectangle 12"/>
          <p:cNvSpPr/>
          <p:nvPr/>
        </p:nvSpPr>
        <p:spPr>
          <a:xfrm>
            <a:off x="5643570" y="895350"/>
            <a:ext cx="3481380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14350" indent="-514350"/>
            <a:r>
              <a:rPr lang="en-GB" sz="4000" b="1" dirty="0" err="1">
                <a:solidFill>
                  <a:srgbClr val="FF0000"/>
                </a:solidFill>
                <a:effectLst>
                  <a:glow rad="101600">
                    <a:schemeClr val="bg1">
                      <a:alpha val="60000"/>
                    </a:schemeClr>
                  </a:glow>
                </a:effectLst>
              </a:rPr>
              <a:t>jeder</a:t>
            </a:r>
            <a:r>
              <a:rPr lang="en-GB" sz="4000" b="1" dirty="0">
                <a:solidFill>
                  <a:srgbClr val="FF0000"/>
                </a:solidFill>
                <a:effectLst>
                  <a:glow rad="101600">
                    <a:schemeClr val="bg1">
                      <a:alpha val="60000"/>
                    </a:schemeClr>
                  </a:glow>
                </a:effectLst>
              </a:rPr>
              <a:t>/</a:t>
            </a:r>
            <a:r>
              <a:rPr lang="en-GB" sz="4000" b="1" dirty="0" err="1">
                <a:solidFill>
                  <a:srgbClr val="FF0000"/>
                </a:solidFill>
                <a:effectLst>
                  <a:glow rad="101600">
                    <a:schemeClr val="bg1">
                      <a:alpha val="60000"/>
                    </a:schemeClr>
                  </a:glow>
                </a:effectLst>
              </a:rPr>
              <a:t>alle</a:t>
            </a:r>
            <a:endParaRPr lang="en-GB" sz="4000" b="1" dirty="0">
              <a:solidFill>
                <a:srgbClr val="FF0000"/>
              </a:solidFill>
              <a:effectLst>
                <a:glow rad="101600">
                  <a:schemeClr val="bg1">
                    <a:alpha val="60000"/>
                  </a:schemeClr>
                </a:glow>
              </a:effectLst>
            </a:endParaRPr>
          </a:p>
          <a:p>
            <a:pPr marL="514350" indent="-514350"/>
            <a:r>
              <a:rPr lang="en-GB" sz="4000" b="1" dirty="0" err="1">
                <a:solidFill>
                  <a:srgbClr val="FF0000"/>
                </a:solidFill>
                <a:effectLst>
                  <a:glow rad="101600">
                    <a:schemeClr val="bg1">
                      <a:alpha val="60000"/>
                    </a:schemeClr>
                  </a:glow>
                </a:effectLst>
              </a:rPr>
              <a:t>niemand</a:t>
            </a:r>
            <a:endParaRPr lang="en-GB" sz="4000" b="1" dirty="0">
              <a:solidFill>
                <a:srgbClr val="FF0000"/>
              </a:solidFill>
              <a:effectLst>
                <a:glow rad="101600">
                  <a:schemeClr val="bg1">
                    <a:alpha val="60000"/>
                  </a:schemeClr>
                </a:glow>
              </a:effectLst>
            </a:endParaRPr>
          </a:p>
          <a:p>
            <a:pPr marL="514350" indent="-514350"/>
            <a:endParaRPr lang="en-GB" sz="4000" b="1" dirty="0">
              <a:solidFill>
                <a:srgbClr val="FF0000"/>
              </a:solidFill>
              <a:effectLst>
                <a:glow rad="101600">
                  <a:schemeClr val="bg1">
                    <a:alpha val="60000"/>
                  </a:schemeClr>
                </a:glow>
              </a:effectLst>
            </a:endParaRPr>
          </a:p>
          <a:p>
            <a:pPr marL="514350" indent="-514350"/>
            <a:endParaRPr lang="en-GB" sz="4000" b="1" dirty="0">
              <a:solidFill>
                <a:srgbClr val="FF0000"/>
              </a:solidFill>
              <a:effectLst>
                <a:glow rad="101600">
                  <a:schemeClr val="bg1">
                    <a:alpha val="60000"/>
                  </a:schemeClr>
                </a:glow>
              </a:effectLst>
            </a:endParaRPr>
          </a:p>
          <a:p>
            <a:pPr marL="514350" indent="-514350"/>
            <a:r>
              <a:rPr lang="en-GB" sz="4000" b="1" dirty="0" err="1">
                <a:solidFill>
                  <a:srgbClr val="FF0000"/>
                </a:solidFill>
                <a:effectLst>
                  <a:glow rad="101600">
                    <a:schemeClr val="bg1">
                      <a:alpha val="60000"/>
                    </a:schemeClr>
                  </a:glow>
                </a:effectLst>
              </a:rPr>
              <a:t>jemand</a:t>
            </a:r>
            <a:endParaRPr lang="en-GB" sz="4000" b="1" dirty="0">
              <a:solidFill>
                <a:srgbClr val="FF0000"/>
              </a:solidFill>
              <a:effectLst>
                <a:glow rad="101600">
                  <a:schemeClr val="bg1">
                    <a:alpha val="60000"/>
                  </a:schemeClr>
                </a:glow>
              </a:effectLst>
            </a:endParaRPr>
          </a:p>
          <a:p>
            <a:pPr marL="514350" indent="-514350"/>
            <a:endParaRPr lang="en-GB" sz="4000" b="1" dirty="0">
              <a:solidFill>
                <a:srgbClr val="FF0000"/>
              </a:solidFill>
              <a:effectLst>
                <a:glow rad="101600">
                  <a:schemeClr val="bg1">
                    <a:alpha val="60000"/>
                  </a:schemeClr>
                </a:glow>
              </a:effectLst>
            </a:endParaRPr>
          </a:p>
          <a:p>
            <a:pPr marL="514350" indent="-514350"/>
            <a:r>
              <a:rPr lang="en-GB" sz="4000" b="1" dirty="0" err="1">
                <a:solidFill>
                  <a:srgbClr val="FF0000"/>
                </a:solidFill>
                <a:effectLst>
                  <a:glow rad="101600">
                    <a:schemeClr val="bg1">
                      <a:alpha val="60000"/>
                    </a:schemeClr>
                  </a:glow>
                </a:effectLst>
              </a:rPr>
              <a:t>niemand</a:t>
            </a:r>
            <a:endParaRPr lang="en-GB" sz="4000" b="1" dirty="0">
              <a:solidFill>
                <a:srgbClr val="FF0000"/>
              </a:solidFill>
              <a:effectLst>
                <a:glow rad="101600">
                  <a:schemeClr val="bg1">
                    <a:alpha val="60000"/>
                  </a:schemeClr>
                </a:glow>
              </a:effectLst>
            </a:endParaRPr>
          </a:p>
          <a:p>
            <a:pPr marL="514350" indent="-514350"/>
            <a:endParaRPr lang="en-GB" sz="4000" b="1" dirty="0">
              <a:solidFill>
                <a:srgbClr val="FF0000"/>
              </a:solidFill>
              <a:effectLst>
                <a:glow rad="101600">
                  <a:schemeClr val="bg1">
                    <a:alpha val="60000"/>
                  </a:schemeClr>
                </a:glow>
              </a:effectLst>
            </a:endParaRPr>
          </a:p>
          <a:p>
            <a:pPr marL="514350" indent="-514350"/>
            <a:r>
              <a:rPr lang="en-GB" sz="4000" b="1" dirty="0" err="1">
                <a:solidFill>
                  <a:srgbClr val="FF0000"/>
                </a:solidFill>
                <a:effectLst>
                  <a:glow rad="101600">
                    <a:schemeClr val="bg1">
                      <a:alpha val="60000"/>
                    </a:schemeClr>
                  </a:glow>
                </a:effectLst>
              </a:rPr>
              <a:t>jemand</a:t>
            </a:r>
            <a:endParaRPr lang="en-GB" sz="4000" b="1" dirty="0">
              <a:solidFill>
                <a:srgbClr val="FF0000"/>
              </a:solidFill>
              <a:effectLst>
                <a:glow rad="101600">
                  <a:schemeClr val="bg1">
                    <a:alpha val="60000"/>
                  </a:schemeClr>
                </a:glow>
              </a:effectLst>
            </a:endParaRPr>
          </a:p>
        </p:txBody>
      </p:sp>
      <p:pic>
        <p:nvPicPr>
          <p:cNvPr id="11" name="SecretBirthdayParty 27.wav">
            <a:hlinkClick r:id="" action="ppaction://media"/>
          </p:cNvPr>
          <p:cNvPicPr>
            <a:picLocks noRot="1" noChangeAspect="1"/>
          </p:cNvPicPr>
          <p:nvPr>
            <a:wavAudioFile r:embed="rId1" name="SecretBirthdayParty 27.wav"/>
          </p:nvPr>
        </p:nvPicPr>
        <p:blipFill>
          <a:blip r:embed="rId9" cstate="print"/>
          <a:stretch>
            <a:fillRect/>
          </a:stretch>
        </p:blipFill>
        <p:spPr>
          <a:xfrm>
            <a:off x="8839200" y="6553200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 advClick="0" advTm="5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4649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9" presetClass="emph" presetSubtype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8" dur="indefinite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9" dur="indefinite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showWhenStopped="0">
                <p:cTn id="10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1"/>
                </p:tgtEl>
              </p:cMediaNode>
            </p:audio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66FF">
            <a:alpha val="86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" name="Picture 2" descr="R:\ANIMATIONS\PICTURES\backgrounds and bits\angry living.bmp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2" y="0"/>
            <a:ext cx="9144000" cy="6500834"/>
          </a:xfrm>
          <a:prstGeom prst="rect">
            <a:avLst/>
          </a:prstGeom>
          <a:noFill/>
        </p:spPr>
      </p:pic>
      <p:pic>
        <p:nvPicPr>
          <p:cNvPr id="28" name="Picture 27" descr="birthday balloons.bmp"/>
          <p:cNvPicPr>
            <a:picLocks noChangeAspect="1"/>
          </p:cNvPicPr>
          <p:nvPr/>
        </p:nvPicPr>
        <p:blipFill>
          <a:blip r:embed="rId5" cstate="print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 flipH="1">
            <a:off x="1857356" y="571480"/>
            <a:ext cx="1133476" cy="2021729"/>
          </a:xfrm>
          <a:prstGeom prst="rect">
            <a:avLst/>
          </a:prstGeom>
        </p:spPr>
      </p:pic>
      <p:pic>
        <p:nvPicPr>
          <p:cNvPr id="29" name="Picture 28" descr="confusedwolfman2BDAY.bmp"/>
          <p:cNvPicPr>
            <a:picLocks noChangeAspect="1"/>
          </p:cNvPicPr>
          <p:nvPr/>
        </p:nvPicPr>
        <p:blipFill>
          <a:blip r:embed="rId6" cstate="print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4628888" y="1357298"/>
            <a:ext cx="2218633" cy="2786082"/>
          </a:xfrm>
          <a:prstGeom prst="rect">
            <a:avLst/>
          </a:prstGeom>
        </p:spPr>
      </p:pic>
      <p:pic>
        <p:nvPicPr>
          <p:cNvPr id="30" name="Picture 29" descr="angrytoasterbrowBDAY.bmp"/>
          <p:cNvPicPr>
            <a:picLocks noChangeAspect="1"/>
          </p:cNvPicPr>
          <p:nvPr/>
        </p:nvPicPr>
        <p:blipFill>
          <a:blip r:embed="rId7" cstate="print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4658624" y="1857363"/>
            <a:ext cx="2913773" cy="2071703"/>
          </a:xfrm>
          <a:prstGeom prst="rect">
            <a:avLst/>
          </a:prstGeom>
        </p:spPr>
      </p:pic>
      <p:pic>
        <p:nvPicPr>
          <p:cNvPr id="31" name="Picture 30" descr="angrylightningbulbBDAY.bmp"/>
          <p:cNvPicPr>
            <a:picLocks noChangeAspect="1"/>
          </p:cNvPicPr>
          <p:nvPr/>
        </p:nvPicPr>
        <p:blipFill>
          <a:blip r:embed="rId8" cstate="print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4000496" y="1928801"/>
            <a:ext cx="1683126" cy="1857389"/>
          </a:xfrm>
          <a:prstGeom prst="rect">
            <a:avLst/>
          </a:prstGeom>
        </p:spPr>
      </p:pic>
      <p:pic>
        <p:nvPicPr>
          <p:cNvPr id="32" name="Picture 31" descr="garden pea 1.bmp"/>
          <p:cNvPicPr>
            <a:picLocks noChangeAspect="1"/>
          </p:cNvPicPr>
          <p:nvPr/>
        </p:nvPicPr>
        <p:blipFill>
          <a:blip r:embed="rId9" cstate="print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 rot="869222" flipH="1">
            <a:off x="2300152" y="2503120"/>
            <a:ext cx="574768" cy="504823"/>
          </a:xfrm>
          <a:prstGeom prst="rect">
            <a:avLst/>
          </a:prstGeom>
        </p:spPr>
      </p:pic>
      <p:pic>
        <p:nvPicPr>
          <p:cNvPr id="33" name="Picture 2" descr="R:\ANIMATIONS\PICTURES\angrypotatohead1.bmp"/>
          <p:cNvPicPr>
            <a:picLocks noChangeAspect="1" noChangeArrowheads="1"/>
          </p:cNvPicPr>
          <p:nvPr/>
        </p:nvPicPr>
        <p:blipFill>
          <a:blip r:embed="rId10" cstate="print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794321" y="1857364"/>
            <a:ext cx="1563365" cy="1928826"/>
          </a:xfrm>
          <a:prstGeom prst="rect">
            <a:avLst/>
          </a:prstGeom>
          <a:noFill/>
        </p:spPr>
      </p:pic>
      <p:pic>
        <p:nvPicPr>
          <p:cNvPr id="34" name="Picture 33" descr="birthday hat.bmp"/>
          <p:cNvPicPr>
            <a:picLocks noChangeAspect="1"/>
          </p:cNvPicPr>
          <p:nvPr/>
        </p:nvPicPr>
        <p:blipFill>
          <a:blip r:embed="rId11" cstate="print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 rot="20705493">
            <a:off x="2809875" y="1464537"/>
            <a:ext cx="946747" cy="864421"/>
          </a:xfrm>
          <a:prstGeom prst="rect">
            <a:avLst/>
          </a:prstGeom>
        </p:spPr>
      </p:pic>
      <p:pic>
        <p:nvPicPr>
          <p:cNvPr id="35" name="Picture 2" descr="R:\ANIMATIONS\PICTURES\backgrounds and bits\angry living.bmp"/>
          <p:cNvPicPr>
            <a:picLocks noChangeAspect="1" noChangeArrowheads="1"/>
          </p:cNvPicPr>
          <p:nvPr/>
        </p:nvPicPr>
        <p:blipFill>
          <a:blip r:embed="rId12" cstate="print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 bwMode="auto">
          <a:xfrm>
            <a:off x="0" y="0"/>
            <a:ext cx="9144000" cy="6500833"/>
          </a:xfrm>
          <a:prstGeom prst="rect">
            <a:avLst/>
          </a:prstGeom>
          <a:noFill/>
        </p:spPr>
      </p:pic>
      <p:pic>
        <p:nvPicPr>
          <p:cNvPr id="36" name="Picture 35" descr="angryghostcloud3.bmp"/>
          <p:cNvPicPr>
            <a:picLocks noChangeAspect="1"/>
          </p:cNvPicPr>
          <p:nvPr/>
        </p:nvPicPr>
        <p:blipFill>
          <a:blip r:embed="rId1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schemeClr val="accent2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6000760" y="285728"/>
            <a:ext cx="2286016" cy="1844579"/>
          </a:xfrm>
          <a:prstGeom prst="rect">
            <a:avLst/>
          </a:prstGeom>
        </p:spPr>
      </p:pic>
      <p:pic>
        <p:nvPicPr>
          <p:cNvPr id="39" name="Picture 38" descr="birthday hat.bmp"/>
          <p:cNvPicPr>
            <a:picLocks noChangeAspect="1"/>
          </p:cNvPicPr>
          <p:nvPr/>
        </p:nvPicPr>
        <p:blipFill>
          <a:blip r:embed="rId11" cstate="print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 rot="719571">
            <a:off x="6794617" y="-167556"/>
            <a:ext cx="946747" cy="864421"/>
          </a:xfrm>
          <a:prstGeom prst="rect">
            <a:avLst/>
          </a:prstGeom>
        </p:spPr>
      </p:pic>
      <p:pic>
        <p:nvPicPr>
          <p:cNvPr id="26" name="Picture 25" descr="spanishham.bmp"/>
          <p:cNvPicPr>
            <a:picLocks noChangeAspect="1"/>
          </p:cNvPicPr>
          <p:nvPr/>
        </p:nvPicPr>
        <p:blipFill>
          <a:blip r:embed="rId14" cstate="print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9249322" y="428604"/>
            <a:ext cx="3895238" cy="3752381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b="1" dirty="0">
                <a:effectLst>
                  <a:glow rad="101600">
                    <a:schemeClr val="bg1">
                      <a:alpha val="60000"/>
                    </a:schemeClr>
                  </a:glow>
                </a:effectLst>
              </a:rPr>
              <a:t>Join us again!</a:t>
            </a:r>
          </a:p>
        </p:txBody>
      </p:sp>
      <p:pic>
        <p:nvPicPr>
          <p:cNvPr id="4" name="Picture 3" descr="confusedwolfman3.bmp"/>
          <p:cNvPicPr>
            <a:picLocks noChangeAspect="1"/>
          </p:cNvPicPr>
          <p:nvPr/>
        </p:nvPicPr>
        <p:blipFill>
          <a:blip r:embed="rId15" cstate="screen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 rot="5400000" flipH="1">
            <a:off x="1414855" y="2725733"/>
            <a:ext cx="4146199" cy="6975903"/>
          </a:xfrm>
          <a:prstGeom prst="rect">
            <a:avLst/>
          </a:prstGeom>
        </p:spPr>
      </p:pic>
      <p:pic>
        <p:nvPicPr>
          <p:cNvPr id="7" name="Picture 6" descr="angrycarrotface.bmp"/>
          <p:cNvPicPr>
            <a:picLocks noChangeAspect="1"/>
          </p:cNvPicPr>
          <p:nvPr/>
        </p:nvPicPr>
        <p:blipFill>
          <a:blip r:embed="rId16" cstate="print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285852" y="-1897288"/>
            <a:ext cx="914396" cy="1897288"/>
          </a:xfrm>
          <a:prstGeom prst="rect">
            <a:avLst/>
          </a:prstGeom>
        </p:spPr>
      </p:pic>
      <p:pic>
        <p:nvPicPr>
          <p:cNvPr id="10" name="Picture 9" descr="angrypotatohead.bmp"/>
          <p:cNvPicPr>
            <a:picLocks noChangeAspect="1"/>
          </p:cNvPicPr>
          <p:nvPr/>
        </p:nvPicPr>
        <p:blipFill>
          <a:blip r:embed="rId17" cstate="screen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5357818" y="-1557085"/>
            <a:ext cx="1262059" cy="1557085"/>
          </a:xfrm>
          <a:prstGeom prst="rect">
            <a:avLst/>
          </a:prstGeom>
        </p:spPr>
      </p:pic>
      <p:grpSp>
        <p:nvGrpSpPr>
          <p:cNvPr id="3" name="Group 14"/>
          <p:cNvGrpSpPr/>
          <p:nvPr/>
        </p:nvGrpSpPr>
        <p:grpSpPr>
          <a:xfrm>
            <a:off x="1927676" y="-1238937"/>
            <a:ext cx="3072952" cy="1167475"/>
            <a:chOff x="1927676" y="-1238937"/>
            <a:chExt cx="3072952" cy="1167475"/>
          </a:xfrm>
        </p:grpSpPr>
        <p:pic>
          <p:nvPicPr>
            <p:cNvPr id="8" name="Picture 7" descr="angrydigital2.bmp"/>
            <p:cNvPicPr>
              <a:picLocks noChangeAspect="1"/>
            </p:cNvPicPr>
            <p:nvPr/>
          </p:nvPicPr>
          <p:blipFill>
            <a:blip r:embed="rId18" cstate="screen">
              <a:clrChange>
                <a:clrFrom>
                  <a:srgbClr val="800000"/>
                </a:clrFrom>
                <a:clrTo>
                  <a:srgbClr val="800000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3642188" y="-1200567"/>
              <a:ext cx="1358440" cy="1096361"/>
            </a:xfrm>
            <a:prstGeom prst="rect">
              <a:avLst/>
            </a:prstGeom>
          </p:spPr>
        </p:pic>
        <p:pic>
          <p:nvPicPr>
            <p:cNvPr id="11" name="Picture 10" descr="angrytoasterbrow2.bmp"/>
            <p:cNvPicPr>
              <a:picLocks noChangeAspect="1"/>
            </p:cNvPicPr>
            <p:nvPr/>
          </p:nvPicPr>
          <p:blipFill>
            <a:blip r:embed="rId19" cstate="screen">
              <a:clrChange>
                <a:clrFrom>
                  <a:srgbClr val="800000"/>
                </a:clrFrom>
                <a:clrTo>
                  <a:srgbClr val="800000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1927676" y="-1238937"/>
              <a:ext cx="1756807" cy="1167475"/>
            </a:xfrm>
            <a:prstGeom prst="rect">
              <a:avLst/>
            </a:prstGeom>
          </p:spPr>
        </p:pic>
      </p:grpSp>
      <p:pic>
        <p:nvPicPr>
          <p:cNvPr id="12" name="Picture 11" descr="angrylightningbulb2.bmp"/>
          <p:cNvPicPr>
            <a:picLocks noChangeAspect="1"/>
          </p:cNvPicPr>
          <p:nvPr/>
        </p:nvPicPr>
        <p:blipFill>
          <a:blip r:embed="rId20" cstate="print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 flipH="1" flipV="1">
            <a:off x="7072330" y="-285776"/>
            <a:ext cx="1562272" cy="1724023"/>
          </a:xfrm>
          <a:prstGeom prst="rect">
            <a:avLst/>
          </a:prstGeom>
        </p:spPr>
      </p:pic>
      <p:pic>
        <p:nvPicPr>
          <p:cNvPr id="13" name="Picture 12" descr="smellyfish.bmp"/>
          <p:cNvPicPr>
            <a:picLocks noChangeAspect="1"/>
          </p:cNvPicPr>
          <p:nvPr/>
        </p:nvPicPr>
        <p:blipFill>
          <a:blip r:embed="rId21" cstate="print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4157347" y="-1964069"/>
            <a:ext cx="843281" cy="1749731"/>
          </a:xfrm>
          <a:prstGeom prst="rect">
            <a:avLst/>
          </a:prstGeom>
        </p:spPr>
      </p:pic>
      <p:pic>
        <p:nvPicPr>
          <p:cNvPr id="17" name="Picture 16" descr="angryradio.bmp"/>
          <p:cNvPicPr>
            <a:picLocks noChangeAspect="1"/>
          </p:cNvPicPr>
          <p:nvPr/>
        </p:nvPicPr>
        <p:blipFill>
          <a:blip r:embed="rId22" cstate="screen">
            <a:clrChange>
              <a:clrFrom>
                <a:srgbClr val="808000"/>
              </a:clrFrom>
              <a:clrTo>
                <a:srgbClr val="808000">
                  <a:alpha val="0"/>
                </a:srgbClr>
              </a:clrTo>
            </a:clrChange>
          </a:blip>
          <a:stretch>
            <a:fillRect/>
          </a:stretch>
        </p:blipFill>
        <p:spPr>
          <a:xfrm flipH="1">
            <a:off x="-2819437" y="2000240"/>
            <a:ext cx="2819437" cy="1881681"/>
          </a:xfrm>
          <a:prstGeom prst="rect">
            <a:avLst/>
          </a:prstGeom>
        </p:spPr>
      </p:pic>
      <p:pic>
        <p:nvPicPr>
          <p:cNvPr id="18" name="Picture 17" descr="mic face3.bmp"/>
          <p:cNvPicPr>
            <a:picLocks noChangeAspect="1"/>
          </p:cNvPicPr>
          <p:nvPr/>
        </p:nvPicPr>
        <p:blipFill>
          <a:blip r:embed="rId23" cstate="screen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-2419350" y="4786322"/>
            <a:ext cx="2419350" cy="5295900"/>
          </a:xfrm>
          <a:prstGeom prst="rect">
            <a:avLst/>
          </a:prstGeom>
        </p:spPr>
      </p:pic>
      <p:pic>
        <p:nvPicPr>
          <p:cNvPr id="5" name="Picture 4" descr="confusedwolfman.bmp"/>
          <p:cNvPicPr>
            <a:picLocks noChangeAspect="1"/>
          </p:cNvPicPr>
          <p:nvPr/>
        </p:nvPicPr>
        <p:blipFill>
          <a:blip r:embed="rId24" cstate="screen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 rot="16200000" flipV="1">
            <a:off x="1414855" y="2725734"/>
            <a:ext cx="4146198" cy="6975902"/>
          </a:xfrm>
          <a:prstGeom prst="rect">
            <a:avLst/>
          </a:prstGeom>
        </p:spPr>
      </p:pic>
      <p:pic>
        <p:nvPicPr>
          <p:cNvPr id="9" name="Picture 8" descr="angryghostcloud2.bmp"/>
          <p:cNvPicPr>
            <a:picLocks noChangeAspect="1"/>
          </p:cNvPicPr>
          <p:nvPr/>
        </p:nvPicPr>
        <p:blipFill>
          <a:blip r:embed="rId2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6143636" y="-1356491"/>
            <a:ext cx="1500198" cy="1156641"/>
          </a:xfrm>
          <a:prstGeom prst="rect">
            <a:avLst/>
          </a:prstGeom>
        </p:spPr>
      </p:pic>
      <p:pic>
        <p:nvPicPr>
          <p:cNvPr id="14" name="Picture 13" descr="happy balloon.bmp"/>
          <p:cNvPicPr>
            <a:picLocks noChangeAspect="1"/>
          </p:cNvPicPr>
          <p:nvPr/>
        </p:nvPicPr>
        <p:blipFill>
          <a:blip r:embed="rId26" cstate="screen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 flipH="1">
            <a:off x="7778422" y="6858000"/>
            <a:ext cx="1365577" cy="2600322"/>
          </a:xfrm>
          <a:prstGeom prst="rect">
            <a:avLst/>
          </a:prstGeom>
        </p:spPr>
      </p:pic>
      <p:pic>
        <p:nvPicPr>
          <p:cNvPr id="19" name="end music.wav">
            <a:hlinkClick r:id="" action="ppaction://media"/>
          </p:cNvPr>
          <p:cNvPicPr>
            <a:picLocks noRot="1" noChangeAspect="1"/>
          </p:cNvPicPr>
          <p:nvPr>
            <a:wavAudioFile r:embed="rId1" name="end music.wav"/>
          </p:nvPr>
        </p:nvPicPr>
        <p:blipFill>
          <a:blip r:embed="rId27" cstate="screen"/>
          <a:stretch>
            <a:fillRect/>
          </a:stretch>
        </p:blipFill>
        <p:spPr>
          <a:xfrm>
            <a:off x="285720" y="357166"/>
            <a:ext cx="304800" cy="304800"/>
          </a:xfrm>
          <a:prstGeom prst="rect">
            <a:avLst/>
          </a:prstGeom>
        </p:spPr>
      </p:pic>
      <p:pic>
        <p:nvPicPr>
          <p:cNvPr id="1026" name="Picture 2" descr="C:\Documents and Settings\ndw26\Local Settings\Temporary Internet Files\Content.IE5\YV6L7AE0\MCj04347220000[1].png"/>
          <p:cNvPicPr>
            <a:picLocks noChangeAspect="1" noChangeArrowheads="1"/>
          </p:cNvPicPr>
          <p:nvPr/>
        </p:nvPicPr>
        <p:blipFill>
          <a:blip r:embed="rId28" cstate="screen"/>
          <a:srcRect/>
          <a:stretch>
            <a:fillRect/>
          </a:stretch>
        </p:blipFill>
        <p:spPr bwMode="auto">
          <a:xfrm>
            <a:off x="2214546" y="5357953"/>
            <a:ext cx="1500047" cy="1500047"/>
          </a:xfrm>
          <a:prstGeom prst="rect">
            <a:avLst/>
          </a:prstGeom>
          <a:noFill/>
        </p:spPr>
      </p:pic>
      <p:pic>
        <p:nvPicPr>
          <p:cNvPr id="20" name="Picture 19" descr="mrcalmchop.bmp"/>
          <p:cNvPicPr>
            <a:picLocks noChangeAspect="1"/>
          </p:cNvPicPr>
          <p:nvPr/>
        </p:nvPicPr>
        <p:blipFill>
          <a:blip r:embed="rId5" cstate="print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6643702" y="7457671"/>
            <a:ext cx="889579" cy="1586701"/>
          </a:xfrm>
          <a:prstGeom prst="rect">
            <a:avLst/>
          </a:prstGeom>
        </p:spPr>
      </p:pic>
      <p:pic>
        <p:nvPicPr>
          <p:cNvPr id="22" name="MSj03885360000[1].wav">
            <a:hlinkClick r:id="" action="ppaction://media"/>
          </p:cNvPr>
          <p:cNvPicPr>
            <a:picLocks noRot="1" noChangeAspect="1"/>
          </p:cNvPicPr>
          <p:nvPr>
            <a:wavAudioFile r:embed="rId2" name="MSj03885360000[1].wav"/>
          </p:nvPr>
        </p:nvPicPr>
        <p:blipFill>
          <a:blip r:embed="rId29" cstate="screen"/>
          <a:stretch>
            <a:fillRect/>
          </a:stretch>
        </p:blipFill>
        <p:spPr>
          <a:xfrm>
            <a:off x="285720" y="928670"/>
            <a:ext cx="304800" cy="304800"/>
          </a:xfrm>
          <a:prstGeom prst="rect">
            <a:avLst/>
          </a:prstGeom>
        </p:spPr>
      </p:pic>
      <p:pic>
        <p:nvPicPr>
          <p:cNvPr id="21" name="Picture 20" descr="angrygreencloud.bmp"/>
          <p:cNvPicPr>
            <a:picLocks noChangeAspect="1"/>
          </p:cNvPicPr>
          <p:nvPr/>
        </p:nvPicPr>
        <p:blipFill>
          <a:blip r:embed="rId11" cstate="print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6649531" y="5071077"/>
            <a:ext cx="1174717" cy="1072568"/>
          </a:xfrm>
          <a:prstGeom prst="rect">
            <a:avLst/>
          </a:prstGeom>
        </p:spPr>
      </p:pic>
      <p:pic>
        <p:nvPicPr>
          <p:cNvPr id="23" name="Picture 22" descr="treeB2.bmp"/>
          <p:cNvPicPr>
            <a:picLocks noChangeAspect="1"/>
          </p:cNvPicPr>
          <p:nvPr/>
        </p:nvPicPr>
        <p:blipFill>
          <a:blip r:embed="rId30" cstate="print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 rot="19637273">
            <a:off x="-1474112" y="3115588"/>
            <a:ext cx="1643063" cy="1443113"/>
          </a:xfrm>
          <a:prstGeom prst="rect">
            <a:avLst/>
          </a:prstGeom>
        </p:spPr>
      </p:pic>
      <p:pic>
        <p:nvPicPr>
          <p:cNvPr id="25" name="Picture 24" descr="angrycarrotface.bmp"/>
          <p:cNvPicPr>
            <a:picLocks noChangeAspect="1"/>
          </p:cNvPicPr>
          <p:nvPr/>
        </p:nvPicPr>
        <p:blipFill>
          <a:blip r:embed="rId31" cstate="print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51429" y="-1700293"/>
            <a:ext cx="697227" cy="1583049"/>
          </a:xfrm>
          <a:prstGeom prst="rect">
            <a:avLst/>
          </a:prstGeom>
        </p:spPr>
      </p:pic>
      <p:pic>
        <p:nvPicPr>
          <p:cNvPr id="15" name="Picture 14" descr="A drawing of a spatula&#10;&#10;AI-generated content may be incorrect.">
            <a:extLst>
              <a:ext uri="{FF2B5EF4-FFF2-40B4-BE49-F238E27FC236}">
                <a16:creationId xmlns:a16="http://schemas.microsoft.com/office/drawing/2014/main" id="{FCF0BA5B-0B8A-B501-DC7B-E21EC18FABB2}"/>
              </a:ext>
            </a:extLst>
          </p:cNvPr>
          <p:cNvPicPr>
            <a:picLocks noChangeAspect="1"/>
          </p:cNvPicPr>
          <p:nvPr/>
        </p:nvPicPr>
        <p:blipFill>
          <a:blip r:embed="rId32">
            <a:extLst>
              <a:ext uri="{BEBA8EAE-BF5A-486C-A8C5-ECC9F3942E4B}">
                <a14:imgProps xmlns:a14="http://schemas.microsoft.com/office/drawing/2010/main">
                  <a14:imgLayer r:embed="rId33">
                    <a14:imgEffect>
                      <a14:backgroundRemoval t="10000" b="90000" l="10000" r="9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5501957" y="8134384"/>
            <a:ext cx="3857625" cy="6858000"/>
          </a:xfrm>
          <a:prstGeom prst="rect">
            <a:avLst/>
          </a:prstGeom>
        </p:spPr>
      </p:pic>
      <p:pic>
        <p:nvPicPr>
          <p:cNvPr id="16" name="Picture 15" descr="A drawing of a spatula&#10;&#10;AI-generated content may be incorrect.">
            <a:extLst>
              <a:ext uri="{FF2B5EF4-FFF2-40B4-BE49-F238E27FC236}">
                <a16:creationId xmlns:a16="http://schemas.microsoft.com/office/drawing/2014/main" id="{E5709B6D-DE69-DEA2-29F7-13B5CF53A2A0}"/>
              </a:ext>
            </a:extLst>
          </p:cNvPr>
          <p:cNvPicPr>
            <a:picLocks noChangeAspect="1"/>
          </p:cNvPicPr>
          <p:nvPr/>
        </p:nvPicPr>
        <p:blipFill>
          <a:blip r:embed="rId32">
            <a:extLst>
              <a:ext uri="{BEBA8EAE-BF5A-486C-A8C5-ECC9F3942E4B}">
                <a14:imgProps xmlns:a14="http://schemas.microsoft.com/office/drawing/2010/main">
                  <a14:imgLayer r:embed="rId33">
                    <a14:imgEffect>
                      <a14:backgroundRemoval t="10000" b="90000" l="10000" r="9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rot="10800000">
            <a:off x="2009769" y="-9170187"/>
            <a:ext cx="3857625" cy="6858000"/>
          </a:xfrm>
          <a:prstGeom prst="rect">
            <a:avLst/>
          </a:prstGeom>
        </p:spPr>
      </p:pic>
    </p:spTree>
  </p:cSld>
  <p:clrMapOvr>
    <a:masterClrMapping/>
  </p:clrMapOvr>
  <p:transition advClick="0" advTm="13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9968" fill="hold"/>
                                        <p:tgtEl>
                                          <p:spTgt spid="1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63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33333E-6 -3.7037E-6 L 1.44167 -0.01273 " pathEditMode="relative" rAng="0" ptsTypes="AA">
                                      <p:cBhvr>
                                        <p:cTn id="8" dur="34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21" y="-6"/>
                                    </p:animMotion>
                                  </p:childTnLst>
                                </p:cTn>
                              </p:par>
                              <p:par>
                                <p:cTn id="9" presetID="27" presetClass="entr" presetSubtype="0" fill="hold" grpId="0" nodeType="withEffect">
                                  <p:stCondLst>
                                    <p:cond delay="140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1" dur="80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tx1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bg2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12" dur="80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3" dur="80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8" presetClass="emph" presetSubtype="0" repeatCount="5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Rot by="21600000">
                                      <p:cBhvr>
                                        <p:cTn id="15" dur="76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6" presetID="42" presetClass="path" presetSubtype="0" accel="50000" decel="50000" fill="hold" nodeType="withEffect">
                                  <p:stCondLst>
                                    <p:cond delay="3600"/>
                                  </p:stCondLst>
                                  <p:childTnLst>
                                    <p:animMotion origin="layout" path="M 0 1.48148E-6 L 0.01007 0.98588 " pathEditMode="relative" rAng="0" ptsTypes="AA">
                                      <p:cBhvr>
                                        <p:cTn id="17" dur="13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" y="493"/>
                                    </p:animMotion>
                                  </p:childTnLst>
                                </p:cTn>
                              </p:par>
                              <p:par>
                                <p:cTn id="18" presetID="10" presetClass="exit" presetSubtype="0" fill="hold" nodeType="withEffect">
                                  <p:stCondLst>
                                    <p:cond delay="47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9" dur="1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42" presetClass="path" presetSubtype="0" accel="50000" decel="50000" fill="hold" nodeType="withEffect">
                                  <p:stCondLst>
                                    <p:cond delay="4500"/>
                                  </p:stCondLst>
                                  <p:childTnLst>
                                    <p:animMotion origin="layout" path="M 0 1.48148E-6 L 0.01007 0.98588 " pathEditMode="relative" rAng="0" ptsTypes="AA">
                                      <p:cBhvr>
                                        <p:cTn id="22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" y="493"/>
                                    </p:animMotion>
                                  </p:childTnLst>
                                </p:cTn>
                              </p:par>
                              <p:par>
                                <p:cTn id="23" presetID="10" presetClass="exit" presetSubtype="0" fill="hold" nodeType="withEffect">
                                  <p:stCondLst>
                                    <p:cond delay="49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4" dur="1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99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42" presetClass="path" presetSubtype="0" accel="50000" decel="50000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animMotion origin="layout" path="M -4.16667E-6 2.22222E-6 L 0.00348 0.79398 " pathEditMode="relative" rAng="0" ptsTypes="AA">
                                      <p:cBhvr>
                                        <p:cTn id="2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" y="397"/>
                                    </p:animMotion>
                                  </p:childTnLst>
                                </p:cTn>
                              </p:par>
                              <p:par>
                                <p:cTn id="28" presetID="0" presetClass="path" presetSubtype="0" accel="50000" decel="50000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animMotion origin="layout" path="M -0.01615 -0.41088 L -0.01615 -0.41042 C -0.06059 -0.79607 -0.02413 -0.46088 -0.01945 -1.46412 C -0.01875 -1.60764 -0.01858 -1.75116 -0.01615 -1.89468 C -0.01528 -1.94398 -0.00938 -2.04167 -0.00938 -2.04144 C -0.00834 -2.15116 -0.00973 -2.26088 -0.00608 -2.37037 C -0.00521 -2.39445 0.00087 -2.41783 0.00399 -2.44167 C 0.00642 -2.46065 0.0085 -2.48009 0.01059 -2.49931 C 0.0118 -2.51111 0.01232 -2.52315 0.01389 -2.53495 C 0.01562 -2.54699 0.01788 -2.5588 0.02066 -2.57037 C 0.02239 -2.57801 0.02569 -2.58495 0.02725 -2.59259 C 0.03437 -2.62593 0.03385 -2.62107 0.03385 -2.64167 " pathEditMode="relative" rAng="0" ptsTypes="AAAAAAAAAAAA">
                                      <p:cBhvr>
                                        <p:cTn id="29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406" y="-111528"/>
                                    </p:animMotion>
                                  </p:childTnLst>
                                </p:cTn>
                              </p:par>
                              <p:par>
                                <p:cTn id="30" presetID="53" presetClass="exit" presetSubtype="0" fill="hold" nodeType="withEffect">
                                  <p:stCondLst>
                                    <p:cond delay="2800"/>
                                  </p:stCondLst>
                                  <p:childTnLst>
                                    <p:anim calcmode="lin" valueType="num">
                                      <p:cBhvr>
                                        <p:cTn id="31" dur="3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3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3" dur="3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0" presetClass="path" presetSubtype="0" accel="50000" decel="50000" fill="hold" nodeType="withEffect">
                                  <p:stCondLst>
                                    <p:cond delay="3700"/>
                                  </p:stCondLst>
                                  <p:childTnLst>
                                    <p:animMotion origin="layout" path="M -0.0592 -3.33333E-6 C -0.01424 -0.11365 0.0309 -0.22731 0.00156 -0.31805 C -0.02778 -0.40856 -0.21181 -0.49051 -0.23507 -0.54375 C -0.25834 -0.59745 -0.17032 -0.61296 -0.13802 -0.63842 C -0.10556 -0.66412 -0.02379 -0.66342 -0.04097 -0.69722 C -0.05816 -0.73125 -0.18455 -0.80764 -0.24115 -0.84213 C -0.29775 -0.87639 -0.31684 -0.88194 -0.38056 -0.9037 C -0.44427 -0.92523 -0.5474 -0.94305 -0.62309 -0.97314 C -0.69896 -1.00347 -0.79097 -1.00277 -0.83542 -1.08472 C -0.87986 -1.16689 -0.8849 -1.31666 -0.88993 -1.46666 " pathEditMode="relative" rAng="0" ptsTypes="aaaaaaaaaA">
                                      <p:cBhvr>
                                        <p:cTn id="36" dur="63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70" y="-733"/>
                                    </p:animMotion>
                                  </p:childTnLst>
                                </p:cTn>
                              </p:par>
                              <p:par>
                                <p:cTn id="37" presetID="0" presetClass="path" presetSubtype="0" accel="50000" decel="50000" fill="hold" nodeType="withEffect">
                                  <p:stCondLst>
                                    <p:cond delay="3700"/>
                                  </p:stCondLst>
                                  <p:childTnLst>
                                    <p:animMotion origin="layout" path="M 0.00261 0.49931 L 0.00261 0.49954 C 0.00035 0.64005 -0.00087 0.78102 -0.00416 0.9206 C -0.00538 0.96968 -0.01076 1.01898 -0.01076 1.06782 C -0.0118 1.42801 -0.00833 1.78796 -0.00746 2.14792 C -0.00729 2.24421 -0.00746 2.34074 -0.00746 2.43704 L -0.00746 2.43727 " pathEditMode="relative" rAng="0" ptsTypes="AAAAAAA">
                                      <p:cBhvr>
                                        <p:cTn id="3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694" y="96898"/>
                                    </p:animMotion>
                                  </p:childTnLst>
                                </p:cTn>
                              </p:par>
                              <p:par>
                                <p:cTn id="39" presetID="0" presetClass="path" presetSubtype="0" accel="50000" decel="5000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-0.00486 -4.07407E-6 C 0.00694 0.00487 0.00295 0.01088 0.00868 0.02454 C 0.0151 0.04028 0.01163 0.02454 0.01753 0.04352 C 0.01875 0.04676 0.01875 0.05093 0.01979 0.05463 C 0.02882 0.0794 0.04444 0.10024 0.05347 0.12454 C 0.05729 0.13496 0.05729 0.14653 0.06024 0.15718 C 0.0592 0.17362 0.06094 0.18635 0.05573 0.20047 C 0.05069 0.21459 0.03924 0.23704 0.02882 0.24653 C 0.02448 0.25047 0.01545 0.25533 0.01076 0.25996 C 0.00226 0.26875 -0.00556 0.27639 -0.01615 0.28172 C -0.0276 0.2875 -0.04271 0.28843 -0.05434 0.28982 C -0.06806 0.29399 -0.06024 0.29144 -0.07674 0.29792 C -0.07934 0.29908 -0.08108 0.30209 -0.08351 0.30348 C -0.09896 0.31135 -0.09566 0.30579 -0.11267 0.31968 C -0.11719 0.32338 -0.12309 0.32524 -0.12622 0.33056 C -0.13472 0.34399 -0.12986 0.33889 -0.13976 0.34676 C -0.14531 0.35695 -0.14635 0.37037 -0.1375 0.3794 C -0.1316 0.38519 -0.12135 0.38635 -0.11493 0.39005 C -0.10694 0.39514 -0.09826 0.39862 -0.09028 0.40371 C -0.08368 0.40764 -0.07691 0.41412 -0.06997 0.41713 C -0.05122 0.4257 -0.06632 0.4132 -0.04757 0.42547 C -0.0309 0.43635 -0.01736 0.45533 -0.00712 0.47408 C -0.00903 0.52987 0.00035 0.55093 -0.03854 0.57431 C -0.08455 0.57246 -0.08368 0.575 -0.11267 0.56621 C -0.12656 0.55625 -0.14045 0.55139 -0.15538 0.54468 C -0.16111 0.54213 -0.16563 0.53635 -0.17118 0.5338 C -0.17691 0.53125 -0.18316 0.5301 -0.18924 0.52824 C -0.1974 0.52176 -0.20434 0.51783 -0.21389 0.51482 C -0.21597 0.51297 -0.22622 0.50324 -0.22969 0.50116 C -0.23819 0.49607 -0.24809 0.49329 -0.2566 0.48774 C -0.26545 0.48172 -0.27274 0.47199 -0.28125 0.46598 C -0.28333 0.46459 -0.28594 0.46459 -0.28802 0.4632 C -0.29497 0.45903 -0.2967 0.45463 -0.30382 0.44977 C -0.3059 0.44838 -0.30851 0.44838 -0.31059 0.44699 C -0.32222 0.43982 -0.31233 0.44352 -0.32396 0.43357 C -0.32674 0.43125 -0.33021 0.43033 -0.33299 0.42801 C -0.33924 0.42315 -0.34392 0.41482 -0.35104 0.41181 C -0.3599 0.40811 -0.36962 0.40371 -0.37795 0.39815 C -0.39983 0.38357 -0.38281 0.38982 -0.40035 0.38473 C -0.41493 0.37408 -0.43108 0.3632 -0.44757 0.35764 C -0.45052 0.35649 -0.45365 0.35602 -0.4566 0.35487 C -0.46111 0.35324 -0.47014 0.34954 -0.47014 0.34977 C -0.48056 0.35047 -0.49115 0.35 -0.50156 0.35209 C -0.50417 0.35278 -0.5059 0.35602 -0.50833 0.35764 C -0.51788 0.36412 -0.52795 0.37547 -0.5375 0.3794 C -0.54063 0.39074 -0.54531 0.39977 -0.54879 0.41181 C -0.54948 0.41459 -0.55017 0.41713 -0.55104 0.41991 C -0.55174 0.42269 -0.55313 0.42801 -0.55313 0.42824 C -0.55208 0.46042 -0.55313 0.48334 -0.54653 0.51204 C -0.54549 0.51574 -0.54583 0.51968 -0.54427 0.52292 C -0.54063 0.52917 -0.53351 0.53241 -0.53073 0.53912 C -0.52257 0.55926 -0.52882 0.54746 -0.50608 0.56899 L -0.50608 0.56922 C -0.49792 0.58218 -0.48958 0.58704 -0.47899 0.59607 C -0.46528 0.60811 -0.45052 0.62477 -0.43403 0.63125 C -0.42604 0.64607 -0.43455 0.63496 -0.4184 0.64213 C -0.4158 0.64329 -0.41406 0.6463 -0.41163 0.64769 C -0.40052 0.6544 -0.39254 0.65857 -0.38021 0.66112 C -0.34219 0.65949 -0.3125 0.65741 -0.27674 0.65024 C -0.24514 0.65162 -0.21545 0.65093 -0.18472 0.65834 C -0.17135 0.66621 -0.17882 0.6625 -0.16215 0.66922 C -0.15799 0.67084 -0.15486 0.67547 -0.15087 0.67732 C -0.13958 0.68357 -0.12917 0.68473 -0.11944 0.6963 C -0.1 0.71991 -0.10781 0.70787 -0.09479 0.73149 C -0.08889 0.7419 -0.08924 0.75996 -0.08576 0.77223 C -0.08681 0.77848 -0.0875 0.78982 -0.09028 0.79653 C -0.09444 0.80672 -0.09531 0.80394 -0.10156 0.81297 C -0.10712 0.82107 -0.11111 0.83264 -0.11719 0.84005 C -0.1191 0.84213 -0.12188 0.84329 -0.12396 0.84537 C -0.13611 0.85764 -0.14913 0.87176 -0.16441 0.87801 C -0.18594 0.90394 -0.15851 0.87315 -0.17795 0.88866 C -0.18056 0.89074 -0.18212 0.89491 -0.18472 0.89699 C -0.18681 0.89838 -0.18924 0.89838 -0.19132 0.89954 C -0.19444 0.90116 -0.19757 0.90278 -0.20035 0.9051 C -0.20781 0.91135 -0.21302 0.92362 -0.2184 0.93218 C -0.2217 0.94422 -0.21875 0.9625 -0.21163 0.97269 C -0.2092 0.97616 -0.20521 0.97778 -0.2026 0.98102 " pathEditMode="relative" rAng="0" ptsTypes="fffffffffffffffffffffffffffffffffffffffffffffffffffFffffffffffffffffffffffffA">
                                      <p:cBhvr>
                                        <p:cTn id="40" dur="31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41" y="491"/>
                                    </p:animMotion>
                                  </p:childTnLst>
                                </p:cTn>
                              </p:par>
                              <p:par>
                                <p:cTn id="41" presetID="53" presetClass="exit" presetSubtype="0" fill="hold" nodeType="withEffect">
                                  <p:stCondLst>
                                    <p:cond delay="4100"/>
                                  </p:stCondLst>
                                  <p:childTnLst>
                                    <p:anim calcmode="lin" valueType="num">
                                      <p:cBhvr>
                                        <p:cTn id="42" dur="1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44" dur="1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6" presetID="0" presetClass="path" presetSubtype="0" accel="50000" decel="50000" fill="hold" nodeType="withEffect">
                                  <p:stCondLst>
                                    <p:cond delay="5000"/>
                                  </p:stCondLst>
                                  <p:childTnLst>
                                    <p:animMotion origin="layout" path="M -0.00625 -4.07407E-6 C -0.01476 0.00764 -0.01441 0.01459 -0.02292 0.02223 C -0.02795 0.04237 -0.02083 0.01806 -0.03125 0.03889 C -0.03247 0.04144 -0.03195 0.04491 -0.03333 0.04746 C -0.03767 0.0544 -0.04306 0.06019 -0.04792 0.06667 C -0.04965 0.06899 -0.05035 0.07269 -0.05208 0.075 C -0.05868 0.08473 -0.06754 0.0919 -0.07292 0.10278 C -0.0757 0.10834 -0.07813 0.11412 -0.08125 0.11945 C -0.10139 0.15301 -0.0809 0.11343 -0.09375 0.13889 C -0.09931 0.16829 -0.08802 0.19213 -0.075 0.21389 C -0.07049 0.2382 -0.07691 0.21412 -0.06667 0.23056 C -0.06476 0.2338 -0.06406 0.2382 -0.0625 0.24167 C -0.0599 0.24746 -0.05695 0.25278 -0.05417 0.25834 C -0.05087 0.26482 -0.04583 0.26945 -0.04167 0.275 C -0.03958 0.27778 -0.03542 0.28334 -0.03542 0.28357 C -0.03125 0.28241 -0.02691 0.28241 -0.02292 0.28056 C -0.02049 0.2794 -0.01667 0.27824 -0.01667 0.275 C -0.01667 0.2713 -0.02761 0.26737 -0.02917 0.26667 C -0.03195 0.2676 -0.03577 0.26644 -0.0375 0.26945 C -0.03889 0.27176 -0.03594 0.275 -0.03542 0.27778 C -0.03455 0.28149 -0.03438 0.28542 -0.03333 0.28889 C -0.02899 0.3044 -0.03108 0.29653 -0.02292 0.30556 C -0.01511 0.31436 -0.01615 0.32061 -0.00625 0.325 C -0.00417 0.32778 -0.00243 0.33125 1.38889E-6 0.33334 C 0.00191 0.33496 0.00625 0.33912 0.00625 0.33612 C 0.00625 0.33218 0.00226 0.3301 1.38889E-6 0.32778 C -0.00399 0.32362 -0.0125 0.31667 -0.0125 0.3169 C -0.01597 0.3176 -0.01979 0.31713 -0.02292 0.31945 C -0.03316 0.32732 -0.02708 0.35255 -0.02292 0.36389 C -0.01997 0.37199 -0.00972 0.3838 -0.00417 0.38889 C 0.00069 0.39329 0.00729 0.39329 0.0125 0.39723 C 0.01771 0.40116 0.02205 0.40672 0.02708 0.41112 C 0.03125 0.41019 0.03819 0.41366 0.03958 0.40834 C 0.04687 0.38149 0.0342 0.35787 0.01667 0.35 C 0.01319 0.35093 0.00955 0.35116 0.00625 0.35278 C -0.00417 0.35811 -0.00608 0.37362 -0.00833 0.38612 C -0.00695 0.39352 -0.00677 0.40139 -0.00417 0.40834 C -0.00139 0.41574 0.0026 0.42246 0.00417 0.43056 C 0.00486 0.43426 0.00486 0.43843 0.00625 0.44167 C 0.00764 0.44514 0.01059 0.44699 0.0125 0.45 C 0.01545 0.45487 0.01545 0.46227 0.01875 0.46667 C 0.02101 0.46968 0.0243 0.47037 0.02708 0.47223 C 0.03542 0.4713 0.04392 0.47223 0.05208 0.46945 C 0.05486 0.46852 0.0559 0.4632 0.05833 0.46112 C 0.06024 0.45949 0.0625 0.45926 0.06458 0.45834 C 0.06753 0.45232 0.07205 0.44769 0.075 0.44167 C 0.07621 0.43912 0.07604 0.43588 0.07708 0.43334 C 0.08524 0.41181 0.07812 0.4375 0.08333 0.41667 C 0.09705 0.42269 0.08976 0.42662 0.09583 0.43612 C 0.09878 0.44074 0.11128 0.45024 0.11458 0.45278 C 0.12222 0.46806 0.1309 0.47917 0.13542 0.49723 C 0.13403 0.53311 0.13611 0.55602 0.12083 0.58334 C 0.1184 0.58774 0.10955 0.59769 0.10625 0.6 C 0.10226 0.60255 0.09375 0.60556 0.09375 0.60579 C 0.08385 0.60394 0.0776 0.60625 0.07083 0.59723 C 0.06319 0.58704 0.06267 0.56852 0.06042 0.55556 C 0.05399 0.51713 0.05486 0.47755 0.05 0.43889 C 0.05139 0.42037 0.05208 0.40162 0.05417 0.38334 C 0.05486 0.37755 0.05521 0.37084 0.05833 0.36667 C 0.0625 0.36112 0.06667 0.35556 0.07083 0.35 C 0.07292 0.34723 0.07708 0.34167 0.07708 0.3419 C 0.10208 0.34584 0.10816 0.35232 0.125 0.37778 C 0.13142 0.3875 0.13698 0.39167 0.14167 0.40278 C 0.14722 0.41621 0.14496 0.41644 0.14792 0.43056 C 0.14913 0.43612 0.15208 0.44723 0.15208 0.44746 C 0.15035 0.47894 0.15069 0.4919 0.13958 0.51667 C 0.13489 0.52686 0.13281 0.53426 0.125 0.53889 C 0.12101 0.54121 0.1125 0.54445 0.1125 0.54468 C 0.10486 0.54352 0.09722 0.54352 0.08958 0.54167 C 0.08524 0.54074 0.07708 0.53612 0.07708 0.53635 C 0.07153 0.53704 0.06545 0.53588 0.06042 0.53889 C 0.05434 0.5426 0.04948 0.56204 0.04583 0.56945 C 0.04149 0.59237 0.04635 0.60903 0.05833 0.625 C 0.0625 0.64167 0.07031 0.64653 0.07917 0.65834 C 0.09462 0.67894 0.07691 0.66181 0.09167 0.675 C 0.10121 0.69422 0.09844 0.68542 0.10208 0.7 C 0.09965 0.71922 0.10173 0.72292 0.0875 0.72778 C 0.0717 0.7257 0.06389 0.72292 0.05 0.71667 C 0.04392 0.71065 0.03733 0.70602 0.03125 0.7 C 0.02465 0.69329 0.02048 0.68287 0.01458 0.675 C 0.00903 0.64584 0.01163 0.61528 0.00625 0.58612 C 0.00017 0.55417 -0.01493 0.52871 -0.03333 0.50834 C -0.04115 0.49977 -0.03767 0.49908 -0.04792 0.49445 C -0.06406 0.48727 -0.08125 0.48588 -0.09792 0.48334 C -0.11945 0.48426 -0.14097 0.48357 -0.1625 0.48612 C -0.16545 0.48635 -0.17379 0.49792 -0.175 0.5 C -0.17813 0.50533 -0.18333 0.51667 -0.18333 0.5169 C -0.18837 0.54399 -0.1941 0.57431 -0.18125 0.6 C -0.18073 0.60232 -0.17847 0.61644 -0.17708 0.61945 C -0.16042 0.65857 -0.12274 0.67315 -0.09167 0.67778 C -0.06806 0.67686 -0.04445 0.675 -0.02083 0.675 C -0.01111 0.675 -0.00104 0.67431 0.00833 0.67778 C 0.01458 0.6801 0.01944 0.68704 0.025 0.69167 C 0.03507 0.7 0.04444 0.71019 0.05417 0.71945 C 0.06423 0.72917 0.07031 0.7426 0.08125 0.75 C 0.08333 0.75371 0.08507 0.75787 0.0875 0.76112 C 0.08923 0.76343 0.09219 0.76412 0.09375 0.76667 C 0.10243 0.77987 0.10555 0.79445 0.1125 0.80834 C 0.11024 0.88542 0.11458 0.85533 0.10625 0.9 C 0.10469 0.90811 0.10087 0.91783 0.09792 0.925 C 0.09548 0.93079 0.08958 0.94167 0.08958 0.9419 C 0.08698 0.95533 0.08489 0.96644 0.08333 0.98056 C 0.08403 0.98797 0.08646 0.99537 0.08542 1.00278 C 0.08489 1.00602 0.08229 0.99746 0.08125 0.99445 C 0.07951 0.99005 0.07882 0.98496 0.07708 0.98056 " pathEditMode="relative" rAng="0" ptsTypes="ffffffffffffffffffffffffffffffffffffffffffffffffffffffffffffffffffffffffffffffffffffffffffffffffffffffffA">
                                      <p:cBhvr>
                                        <p:cTn id="47" dur="48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5" y="503"/>
                                    </p:animMotion>
                                  </p:childTnLst>
                                </p:cTn>
                              </p:par>
                              <p:par>
                                <p:cTn id="48" presetID="8" presetClass="emph" presetSubtype="0" repeatCount="5000" fill="hold" nodeType="withEffect">
                                  <p:stCondLst>
                                    <p:cond delay="5000"/>
                                  </p:stCondLst>
                                  <p:childTnLst>
                                    <p:animRot by="21600000">
                                      <p:cBhvr>
                                        <p:cTn id="49" dur="96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50" presetID="53" presetClass="exit" presetSubtype="0" fill="hold" nodeType="withEffect">
                                  <p:stCondLst>
                                    <p:cond delay="9300"/>
                                  </p:stCondLst>
                                  <p:childTnLst>
                                    <p:anim calcmode="lin" valueType="num">
                                      <p:cBhvr>
                                        <p:cTn id="51" dur="5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5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C 0.01753 0.00393 0.01649 0.00602 0.03542 0.00278 C 0.04497 -0.00972 0.03906 -0.0044 0.05434 -0.01111 C 0.05642 -0.01204 0.06059 -0.01389 0.06059 -0.01389 C 0.07674 -0.01181 0.0908 -0.00787 0.10625 -0.00278 C 0.14184 -0.0044 0.16146 -0.0037 0.19184 -0.01389 C 0.19462 -0.01366 0.21719 -0.01296 0.225 -0.00833 C 0.23403 -0.00324 0.23802 0 0.24809 0.00278 C 0.25642 0.00185 0.26493 0.00208 0.27309 0 C 0.27969 -0.00185 0.2875 -0.01273 0.29375 -0.01667 C 0.29774 -0.01898 0.30208 -0.02037 0.30625 -0.02222 C 0.30625 -0.02222 0.32187 -0.03611 0.32517 -0.03889 C 0.32865 -0.04213 0.33351 -0.04259 0.33767 -0.04445 C 0.33993 -0.0456 0.34132 -0.04977 0.34375 -0.05 C 0.37587 -0.05255 0.40781 -0.05185 0.43976 -0.05278 C 0.45833 -0.05556 0.47569 -0.06065 0.49375 -0.06667 C 0.50503 -0.06574 0.51632 -0.06713 0.52726 -0.06389 C 0.52726 -0.06389 0.54288 -0.05 0.54583 -0.04722 C 0.55608 -0.03843 0.56458 -0.03495 0.57517 -0.02778 C 0.59653 -0.0287 0.61823 -0.02963 0.63958 -0.03056 C 0.66944 -0.03195 0.68403 -0.02361 0.70417 -0.04167 C 0.7099 -0.06435 0.69583 -0.07222 0.68333 -0.08333 C 0.67917 -0.08148 0.675 -0.07963 0.67083 -0.07778 C 0.66059 -0.07315 0.6533 -0.05417 0.64601 -0.04445 C 0.64253 -0.03079 0.63681 -0.02107 0.62934 -0.01111 C 0.61736 -0.01204 0.60556 -0.01065 0.59375 -0.01389 C 0.58472 -0.01667 0.57622 -0.03195 0.56667 -0.03611 C 0.55903 -0.04375 0.55226 -0.04722 0.54392 -0.05278 C 0.53576 -0.0581 0.53003 -0.06366 0.52101 -0.06667 C 0.50851 -0.06574 0.49601 -0.06528 0.48351 -0.06389 C 0.47413 -0.06273 0.46493 -0.05394 0.45642 -0.05278 C 0.42535 -0.04838 0.39392 -0.04931 0.3625 -0.04722 C 0.35486 -0.04815 0.3474 -0.04861 0.33958 -0.05 C 0.32587 -0.05255 0.34062 -0.05162 0.32934 -0.06111 C 0.3224 -0.0669 0.31007 -0.06875 0.30208 -0.07222 C 0.29045 -0.0713 0.27865 -0.07107 0.26667 -0.06945 C 0.24844 -0.0669 0.22951 -0.05208 0.21476 -0.03889 C 0.20677 -0.03195 0.19896 -0.02801 0.18976 -0.025 C 0.1842 -0.02315 0.17292 -0.01945 0.17292 -0.01945 C 0.16632 -0.01343 0.15972 -0.01181 0.15226 -0.00833 C 0.14115 -0.00926 0.12986 -0.0088 0.11892 -0.01111 C 0.11649 -0.01158 0.11476 -0.01528 0.11267 -0.01667 C 0.11267 -0.01667 0.09705 -0.02361 0.09375 -0.025 C 0.09167 -0.02593 0.08767 -0.02778 0.08767 -0.02778 C 0.0526 -0.02616 0.0059 -0.03218 -0.02899 -0.01667 C -0.08958 -0.01759 -0.14983 -0.01667 -0.21024 -0.01945 C -0.2151 -0.01968 -0.23247 -0.04908 -0.23316 -0.05 C -0.23681 -0.05463 -0.24566 -0.06111 -0.24566 -0.06111 C -0.24705 -0.06389 -0.24948 -0.0662 -0.24983 -0.06945 C -0.25139 -0.08333 -0.2474 -0.0794 -0.24149 -0.08333 C -0.22535 -0.09421 -0.24462 -0.08472 -0.22917 -0.09167 C -0.22135 -0.09028 -0.21215 -0.09259 -0.20608 -0.08611 C -0.20417 -0.08403 -0.20382 -0.07986 -0.20191 -0.07778 C -0.19809 -0.07338 -0.19288 -0.0713 -0.18958 -0.06667 C -0.1875 -0.06389 -0.18559 -0.06042 -0.18316 -0.05833 C -0.175 -0.05116 -0.16302 -0.05023 -0.15399 -0.04722 C -0.12431 -0.03727 -0.16094 -0.04491 -0.12483 -0.03889 C -0.1158 -0.03982 -0.1066 -0.03935 -0.09774 -0.04167 C -0.09549 -0.04236 -0.0941 -0.04607 -0.09167 -0.04722 C -0.08003 -0.05301 -0.06597 -0.0544 -0.05417 -0.05833 C -0.03351 -0.05579 -0.02257 -0.05139 -0.00399 -0.04445 C 0.00538 -0.04074 0.025 -0.03611 0.025 -0.03611 C 0.03698 -0.03704 0.06319 -0.03519 0.07726 -0.04445 C 0.08594 -0.05023 0.0941 -0.06227 0.10208 -0.06945 C 0.10417 -0.0713 0.10851 -0.075 0.10851 -0.075 C 0.12587 -0.07107 0.11753 -0.07523 0.13351 -0.06111 C 0.13837 -0.05671 0.14601 -0.04445 0.14601 -0.04445 C 0.14705 -0.04005 0.15382 -0.02315 0.14809 -0.01667 C 0.14531 -0.01366 0.14115 -0.01482 0.13767 -0.01389 C 0.11962 -0.01482 0.10139 -0.01435 0.08351 -0.01667 C 0.07622 -0.01759 0.06319 -0.025 0.05642 -0.03056 C 0.05208 -0.03403 0.04861 -0.03958 0.04392 -0.04167 C 0.03264 -0.04653 0.02014 -0.05533 0.01042 -0.06389 C -0.00885 -0.06296 -0.0283 -0.06273 -0.04774 -0.06111 C -0.06285 -0.05995 -0.07378 -0.03472 -0.08958 -0.02778 C -0.1026 -0.02801 -0.26059 0.03472 -0.28316 -0.05556 C -0.28247 -0.06296 -0.28385 -0.0713 -0.28108 -0.07778 C -0.27847 -0.08357 -0.27274 -0.08519 -0.26858 -0.08889 C -0.26493 -0.09213 -0.25608 -0.09445 -0.25608 -0.09445 C -0.24983 -0.09352 -0.24358 -0.09329 -0.23733 -0.09167 C -0.23299 -0.09051 -0.22483 -0.08611 -0.22483 -0.08611 C -0.21736 -0.07107 -0.20469 -0.06759 -0.19566 -0.05556 C -0.19236 -0.05116 -0.18802 -0.04398 -0.18316 -0.04167 C -0.17986 -0.04005 -0.17622 -0.03982 -0.17292 -0.03889 C -0.1599 -0.02732 -0.14358 -0.0287 -0.12899 -0.02222 C -0.1151 -0.02315 -0.10122 -0.02292 -0.08733 -0.025 C -0.07413 -0.02708 -0.07726 -0.03125 -0.06649 -0.03611 C -0.05903 -0.03935 -0.05069 -0.03982 -0.04358 -0.04445 C -0.0276 -0.05533 -0.0467 -0.04583 -0.03108 -0.05278 C -0.02222 -0.04977 -0.01007 -0.04769 -0.00191 -0.04167 C 0.00243 -0.03843 0.00625 -0.03426 0.01042 -0.03056 C 0.0151 -0.02639 0.02378 -0.02269 0.02917 -0.01945 C 0.0349 -0.01597 0.03993 -0.01088 0.04601 -0.00833 C 0.05017 -0.00648 0.05434 -0.00463 0.05851 -0.00278 C 0.06059 -0.00185 0.06476 0 0.06476 0 C 0.08142 -0.00093 0.09792 -0.00116 0.11476 -0.00278 C 0.12222 -0.00347 0.12882 -0.0132 0.13559 -0.01667 C 0.15156 -0.02523 0.16875 -0.02963 0.18559 -0.03333 C 0.19809 -0.03241 0.21059 -0.03218 0.22309 -0.03056 C 0.23125 -0.02963 0.23681 -0.01945 0.24392 -0.01667 C 0.24844 -0.01482 0.25365 -0.01482 0.25833 -0.01389 C 0.26615 -0.01042 0.27361 -0.00903 0.28142 -0.00556 C 0.29097 -0.00648 0.30069 -0.00648 0.31042 -0.00833 C 0.31476 -0.00926 0.32292 -0.01389 0.32292 -0.01389 C 0.35139 -0.00764 0.37604 0.00532 0.40226 0.01944 C 0.42431 0.03125 0.44774 0.03958 0.47101 0.04722 C 0.48212 0.05092 0.49722 0.05 0.50851 0.05 " pathEditMode="relative" ptsTypes="ffffffffffffffffffffffffffffffffffffffffffffffffffffffffffffffffffffffffffffffffffffffffffffffffffffffffffA">
                                      <p:cBhvr>
                                        <p:cTn id="56" dur="10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57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C 0.01753 0.00393 0.01649 0.00602 0.03542 0.00278 C 0.04497 -0.00972 0.03906 -0.0044 0.05434 -0.01111 C 0.05642 -0.01204 0.06059 -0.01389 0.06059 -0.01389 C 0.07674 -0.01181 0.0908 -0.00787 0.10625 -0.00278 C 0.14184 -0.0044 0.16146 -0.0037 0.19184 -0.01389 C 0.19462 -0.01366 0.21719 -0.01296 0.225 -0.00833 C 0.23403 -0.00324 0.23802 0 0.24809 0.00278 C 0.25642 0.00185 0.26493 0.00208 0.27309 0 C 0.27969 -0.00185 0.2875 -0.01273 0.29375 -0.01667 C 0.29774 -0.01898 0.30208 -0.02037 0.30625 -0.02222 C 0.30625 -0.02222 0.32187 -0.03611 0.32517 -0.03889 C 0.32865 -0.04213 0.33351 -0.04259 0.33767 -0.04445 C 0.33993 -0.0456 0.34132 -0.04977 0.34375 -0.05 C 0.37587 -0.05255 0.40781 -0.05185 0.43976 -0.05278 C 0.45833 -0.05556 0.47569 -0.06065 0.49375 -0.06667 C 0.50503 -0.06574 0.51632 -0.06713 0.52726 -0.06389 C 0.52726 -0.06389 0.54288 -0.05 0.54583 -0.04722 C 0.55608 -0.03843 0.56458 -0.03495 0.57517 -0.02778 C 0.59653 -0.0287 0.61823 -0.02963 0.63958 -0.03056 C 0.66944 -0.03195 0.68403 -0.02361 0.70417 -0.04167 C 0.7099 -0.06435 0.69583 -0.07222 0.68333 -0.08333 C 0.67917 -0.08148 0.675 -0.07963 0.67083 -0.07778 C 0.66059 -0.07315 0.6533 -0.05417 0.64601 -0.04445 C 0.64253 -0.03079 0.63681 -0.02107 0.62934 -0.01111 C 0.61736 -0.01204 0.60556 -0.01065 0.59375 -0.01389 C 0.58472 -0.01667 0.57622 -0.03195 0.56667 -0.03611 C 0.55903 -0.04375 0.55226 -0.04722 0.54392 -0.05278 C 0.53576 -0.0581 0.53003 -0.06366 0.52101 -0.06667 C 0.50851 -0.06574 0.49601 -0.06528 0.48351 -0.06389 C 0.47413 -0.06273 0.46493 -0.05394 0.45642 -0.05278 C 0.42535 -0.04838 0.39392 -0.04931 0.3625 -0.04722 C 0.35486 -0.04815 0.3474 -0.04861 0.33958 -0.05 C 0.32587 -0.05255 0.34062 -0.05162 0.32934 -0.06111 C 0.3224 -0.0669 0.31007 -0.06875 0.30208 -0.07222 C 0.29045 -0.0713 0.27865 -0.07107 0.26667 -0.06945 C 0.24844 -0.0669 0.22951 -0.05208 0.21476 -0.03889 C 0.20677 -0.03195 0.19896 -0.02801 0.18976 -0.025 C 0.1842 -0.02315 0.17292 -0.01945 0.17292 -0.01945 C 0.16632 -0.01343 0.15972 -0.01181 0.15226 -0.00833 C 0.14115 -0.00926 0.12986 -0.0088 0.11892 -0.01111 C 0.11649 -0.01158 0.11476 -0.01528 0.11267 -0.01667 C 0.11267 -0.01667 0.09705 -0.02361 0.09375 -0.025 C 0.09167 -0.02593 0.08767 -0.02778 0.08767 -0.02778 C 0.0526 -0.02616 0.0059 -0.03218 -0.02899 -0.01667 C -0.08958 -0.01759 -0.14983 -0.01667 -0.21024 -0.01945 C -0.2151 -0.01968 -0.23247 -0.04908 -0.23316 -0.05 C -0.23681 -0.05463 -0.24566 -0.06111 -0.24566 -0.06111 C -0.24705 -0.06389 -0.24948 -0.0662 -0.24983 -0.06945 C -0.25139 -0.08333 -0.2474 -0.0794 -0.24149 -0.08333 C -0.22535 -0.09421 -0.24462 -0.08472 -0.22917 -0.09167 C -0.22135 -0.09028 -0.21215 -0.09259 -0.20608 -0.08611 C -0.20417 -0.08403 -0.20382 -0.07986 -0.20191 -0.07778 C -0.19809 -0.07338 -0.19288 -0.0713 -0.18958 -0.06667 C -0.1875 -0.06389 -0.18559 -0.06042 -0.18316 -0.05833 C -0.175 -0.05116 -0.16302 -0.05023 -0.15399 -0.04722 C -0.12431 -0.03727 -0.16094 -0.04491 -0.12483 -0.03889 C -0.1158 -0.03982 -0.1066 -0.03935 -0.09774 -0.04167 C -0.09549 -0.04236 -0.0941 -0.04607 -0.09167 -0.04722 C -0.08003 -0.05301 -0.06597 -0.0544 -0.05417 -0.05833 C -0.03351 -0.05579 -0.02257 -0.05139 -0.00399 -0.04445 C 0.00538 -0.04074 0.025 -0.03611 0.025 -0.03611 C 0.03698 -0.03704 0.06319 -0.03519 0.07726 -0.04445 C 0.08594 -0.05023 0.0941 -0.06227 0.10208 -0.06945 C 0.10417 -0.0713 0.10851 -0.075 0.10851 -0.075 C 0.12587 -0.07107 0.11753 -0.07523 0.13351 -0.06111 C 0.13837 -0.05671 0.14601 -0.04445 0.14601 -0.04445 C 0.14705 -0.04005 0.15382 -0.02315 0.14809 -0.01667 C 0.14531 -0.01366 0.14115 -0.01482 0.13767 -0.01389 C 0.11962 -0.01482 0.10139 -0.01435 0.08351 -0.01667 C 0.07622 -0.01759 0.06319 -0.025 0.05642 -0.03056 C 0.05208 -0.03403 0.04861 -0.03958 0.04392 -0.04167 C 0.03264 -0.04653 0.02014 -0.05533 0.01042 -0.06389 C -0.00885 -0.06296 -0.0283 -0.06273 -0.04774 -0.06111 C -0.06285 -0.05995 -0.07378 -0.03472 -0.08958 -0.02778 C -0.1026 -0.02801 -0.26059 0.03472 -0.28316 -0.05556 C -0.28247 -0.06296 -0.28385 -0.0713 -0.28108 -0.07778 C -0.27847 -0.08357 -0.27274 -0.08519 -0.26858 -0.08889 C -0.26493 -0.09213 -0.25608 -0.09445 -0.25608 -0.09445 C -0.24983 -0.09352 -0.24358 -0.09329 -0.23733 -0.09167 C -0.23299 -0.09051 -0.22483 -0.08611 -0.22483 -0.08611 C -0.21736 -0.07107 -0.20469 -0.06759 -0.19566 -0.05556 C -0.19236 -0.05116 -0.18802 -0.04398 -0.18316 -0.04167 C -0.17986 -0.04005 -0.17622 -0.03982 -0.17292 -0.03889 C -0.1599 -0.02732 -0.14358 -0.0287 -0.12899 -0.02222 C -0.1151 -0.02315 -0.10122 -0.02292 -0.08733 -0.025 C -0.07413 -0.02708 -0.07726 -0.03125 -0.06649 -0.03611 C -0.05903 -0.03935 -0.05069 -0.03982 -0.04358 -0.04445 C -0.0276 -0.05533 -0.0467 -0.04583 -0.03108 -0.05278 C -0.02222 -0.04977 -0.01007 -0.04769 -0.00191 -0.04167 C 0.00243 -0.03843 0.00625 -0.03426 0.01042 -0.03056 C 0.0151 -0.02639 0.02378 -0.02269 0.02917 -0.01945 C 0.0349 -0.01597 0.03993 -0.01088 0.04601 -0.00833 C 0.05017 -0.00648 0.05434 -0.00463 0.05851 -0.00278 C 0.06059 -0.00185 0.06476 0 0.06476 0 C 0.08142 -0.00093 0.09792 -0.00116 0.11476 -0.00278 C 0.12222 -0.00347 0.12882 -0.0132 0.13559 -0.01667 C 0.15156 -0.02523 0.16875 -0.02963 0.18559 -0.03333 C 0.19809 -0.03241 0.21059 -0.03218 0.22309 -0.03056 C 0.23125 -0.02963 0.23681 -0.01945 0.24392 -0.01667 C 0.24844 -0.01482 0.25365 -0.01482 0.25833 -0.01389 C 0.26615 -0.01042 0.27361 -0.00903 0.28142 -0.00556 C 0.29097 -0.00648 0.30069 -0.00648 0.31042 -0.00833 C 0.31476 -0.00926 0.32292 -0.01389 0.32292 -0.01389 C 0.35139 -0.00764 0.37604 0.00532 0.40226 0.01944 C 0.42431 0.03125 0.44774 0.03958 0.47101 0.04722 C 0.48212 0.05092 0.49722 0.05 0.50851 0.05 " pathEditMode="relative" ptsTypes="ffffffffffffffffffffffffffffffffffffffffffffffffffffffffffffffffffffffffffffffffffffffffffffffffffffffffffA">
                                      <p:cBhvr>
                                        <p:cTn id="58" dur="10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59" presetID="1" presetClass="exit" presetSubtype="0" fill="hold" nodeType="withEffect">
                                  <p:stCondLst>
                                    <p:cond delay="260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ntr" presetSubtype="0" fill="hold" nodeType="withEffect">
                                  <p:stCondLst>
                                    <p:cond delay="290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" presetClass="exit" presetSubtype="0" fill="hold" nodeType="withEffect">
                                  <p:stCondLst>
                                    <p:cond delay="370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1" presetClass="entr" presetSubtype="0" fill="hold" nodeType="withEffect">
                                  <p:stCondLst>
                                    <p:cond delay="570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1" presetClass="exit" presetSubtype="0" fill="hold" nodeType="withEffect">
                                  <p:stCondLst>
                                    <p:cond delay="650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1" presetClass="entr" presetSubtype="0" fill="hold" nodeType="withEffect">
                                  <p:stCondLst>
                                    <p:cond delay="820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" presetID="1" presetClass="exit" presetSubtype="0" fill="hold" nodeType="withEffect">
                                  <p:stCondLst>
                                    <p:cond delay="830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3" presetID="1" presetClass="entr" presetSubtype="0" fill="hold" nodeType="withEffect">
                                  <p:stCondLst>
                                    <p:cond delay="950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5" presetID="6" presetClass="emph" presetSubtype="0" fill="hold" nodeType="withEffect">
                                  <p:stCondLst>
                                    <p:cond delay="4700"/>
                                  </p:stCondLst>
                                  <p:childTnLst>
                                    <p:animScale>
                                      <p:cBhvr>
                                        <p:cTn id="76" dur="1400" fill="hold"/>
                                        <p:tgtEl>
                                          <p:spTgt spid="3"/>
                                        </p:tgtEl>
                                      </p:cBhvr>
                                      <p:by x="50000" y="50000"/>
                                    </p:animScale>
                                  </p:childTnLst>
                                </p:cTn>
                              </p:par>
                              <p:par>
                                <p:cTn id="77" presetID="42" presetClass="path" presetSubtype="0" accel="50000" decel="50000" fill="hold" nodeType="withEffect">
                                  <p:stCondLst>
                                    <p:cond delay="4700"/>
                                  </p:stCondLst>
                                  <p:childTnLst>
                                    <p:animMotion origin="layout" path="M 0.00747 0.01759 L 0.00261 1.00139 " pathEditMode="relative" rAng="0" ptsTypes="AA">
                                      <p:cBhvr>
                                        <p:cTn id="78" dur="14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" y="492"/>
                                    </p:animMotion>
                                  </p:childTnLst>
                                </p:cTn>
                              </p:par>
                              <p:par>
                                <p:cTn id="79" presetID="53" presetClass="exit" presetSubtype="0" fill="hold" nodeType="withEffect">
                                  <p:stCondLst>
                                    <p:cond delay="5600"/>
                                  </p:stCondLst>
                                  <p:childTnLst>
                                    <p:anim calcmode="lin" valueType="num">
                                      <p:cBhvr>
                                        <p:cTn id="80" dur="5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5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8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4" presetID="1" presetClass="entr" presetSubtype="0" fill="hold" nodeType="withEffect">
                                  <p:stCondLst>
                                    <p:cond delay="560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6" presetID="0" presetClass="path" presetSubtype="0" accel="50000" decel="50000" fill="hold" nodeType="withEffect">
                                  <p:stCondLst>
                                    <p:cond delay="5600"/>
                                  </p:stCondLst>
                                  <p:childTnLst>
                                    <p:animMotion origin="layout" path="M 1.94444E-6 -2.96296E-6 C -0.00295 0.01134 -0.0059 0.02269 0.01042 -0.025 C 0.02674 -0.07268 0.1 -0.21041 0.09792 -0.28611 C 0.09583 -0.36203 0.01597 -0.43287 -0.00208 -0.48055 C -0.02014 -0.52824 -0.01771 -0.54491 -0.01042 -0.57222 C -0.00312 -0.59953 0.02292 -0.62129 0.04167 -0.64467 C 0.06042 -0.66759 0.09757 -0.6794 0.10208 -0.71134 C 0.1066 -0.74328 0.07674 -0.80602 0.06875 -0.83611 C 0.06076 -0.8662 0.06146 -0.84491 0.05417 -0.89166 C 0.04688 -0.93842 0.03594 -1.02754 0.025 -1.11666 " pathEditMode="relative" ptsTypes="aaaaaaaaaA">
                                      <p:cBhvr>
                                        <p:cTn id="87" dur="2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88" presetID="0" presetClass="path" presetSubtype="0" accel="50000" decel="50000" fill="hold" nodeType="withEffect">
                                  <p:stCondLst>
                                    <p:cond delay="5600"/>
                                  </p:stCondLst>
                                  <p:childTnLst>
                                    <p:animMotion origin="layout" path="M 3.61111E-6 7.40741E-7 C -0.08282 -0.00116 -0.16563 -0.00232 -0.22084 0.025 C -0.27605 0.05231 -0.31563 0.11435 -0.33125 0.16389 C -0.34688 0.21343 -0.33125 0.28009 -0.31493 0.32222 C -0.29844 0.36435 -0.25608 0.39907 -0.23264 0.41667 C -0.2092 0.43426 -0.20677 0.42546 -0.17396 0.42778 C -0.14098 0.43009 -0.0882 0.43032 -0.03525 0.43055 " pathEditMode="relative" rAng="0" ptsTypes="aaaaaaA">
                                      <p:cBhvr>
                                        <p:cTn id="89" dur="2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73" y="216"/>
                                    </p:animMotion>
                                  </p:childTnLst>
                                </p:cTn>
                              </p:par>
                              <p:par>
                                <p:cTn id="90" presetID="8" presetClass="emph" presetSubtype="0" fill="hold" nodeType="withEffect">
                                  <p:stCondLst>
                                    <p:cond delay="5600"/>
                                  </p:stCondLst>
                                  <p:childTnLst>
                                    <p:animRot by="-10800000">
                                      <p:cBhvr>
                                        <p:cTn id="91" dur="2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92" presetID="0" presetClass="path" presetSubtype="0" accel="50000" decel="50000" fill="hold" nodeType="withEffect">
                                  <p:stCondLst>
                                    <p:cond delay="7000"/>
                                  </p:stCondLst>
                                  <p:childTnLst>
                                    <p:animMotion origin="layout" path="M 3.33333E-6 -7.40741E-6 C -0.00035 0.00902 -0.0007 0.01805 0.00625 0.06666 C 0.01319 0.11527 0.01389 0.23981 0.04166 0.29166 C 0.06944 0.34351 0.16423 0.33032 0.17291 0.37777 C 0.18159 0.42499 0.16319 0.55624 0.09375 0.57476 C 0.0243 0.59328 -0.15313 0.51435 -0.24375 0.48888 C -0.33438 0.46319 -0.41493 0.42036 -0.45 0.42222 C -0.48507 0.42407 -0.47466 0.48518 -0.45417 0.49999 C -0.43368 0.51481 -0.36771 0.49583 -0.32709 0.5111 C -0.28646 0.52638 -0.23229 0.56573 -0.21042 0.59166 C -0.18854 0.61759 -0.22188 0.6456 -0.19584 0.66666 C -0.16979 0.68749 -0.08368 0.65254 -0.05417 0.71666 C -0.02466 0.78055 -0.0217 0.91504 -0.01875 1.04999 " pathEditMode="relative" ptsTypes="aaaaaaaaaaaaA">
                                      <p:cBhvr>
                                        <p:cTn id="93" dur="12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94" presetID="53" presetClass="exit" presetSubtype="0" fill="hold" nodeType="withEffect">
                                  <p:stCondLst>
                                    <p:cond delay="7900"/>
                                  </p:stCondLst>
                                  <p:childTnLst>
                                    <p:anim calcmode="lin" valueType="num">
                                      <p:cBhvr>
                                        <p:cTn id="95" dur="3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3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97" dur="3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9" presetID="0" presetClass="path" presetSubtype="0" accel="50000" decel="50000" fill="hold" nodeType="withEffect">
                                  <p:stCondLst>
                                    <p:cond delay="5100"/>
                                  </p:stCondLst>
                                  <p:childTnLst>
                                    <p:animMotion origin="layout" path="M -5.27778E-6 1.85185E-6 C -5.27778E-6 1.85185E-6 0.16631 -0.36991 0.16666 -0.36944 C 0.16701 -0.36898 -5.27778E-6 1.85185E-6 -5.27778E-6 1.85185E-6 Z " pathEditMode="relative" ptsTypes="aaa">
                                      <p:cBhvr>
                                        <p:cTn id="100" dur="2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01" presetID="0" presetClass="path" presetSubtype="0" accel="50000" decel="50000" fill="hold" nodeType="withEffect">
                                  <p:stCondLst>
                                    <p:cond delay="1800"/>
                                  </p:stCondLst>
                                  <p:childTnLst>
                                    <p:animMotion origin="layout" path="M -1.66667E-6 -6.66667E-6 C 0.02344 -0.01042 0.03368 -0.01389 0.06042 -0.01667 C 0.06979 -0.02084 0.0783 -0.02639 0.0875 -0.03056 C 0.10521 -0.05417 0.13125 -0.05371 0.15399 -0.06389 C 0.16076 -0.0669 0.16615 -0.072 0.17292 -0.07501 C 0.18264 -0.08797 0.17674 -0.08126 0.19167 -0.09445 C 0.19375 -0.0963 0.19792 -0.10001 0.19792 -0.10001 C 0.19931 -0.10278 0.20122 -0.1051 0.20208 -0.10834 C 0.20399 -0.11551 0.20625 -0.13056 0.20625 -0.13056 C 0.20694 -0.17408 0.20833 -0.30464 0.20833 -0.26112 C 0.20833 -0.222 0.23212 -0.11065 0.18333 -0.08889 C 0.17361 -0.07593 0.16319 -0.06551 0.15 -0.06112 C 0.12986 -0.04329 0.09931 -0.04607 0.07708 -0.04445 C 0.07517 -0.04352 0.07292 -0.04237 0.07083 -0.04167 C 0.06667 -0.04051 0.06233 -0.04051 0.05833 -0.03889 C 0.04653 -0.03426 0.03542 -0.0257 0.02292 -0.02223 C 0.01597 -0.02014 0.00903 -0.01852 0.00208 -0.01667 C -1.66667E-6 -0.01621 -0.00382 -0.01667 -0.00417 -0.01389 C -0.00486 -0.00903 -0.00139 -0.00464 -1.66667E-6 -6.66667E-6 Z " pathEditMode="relative" ptsTypes="fffffffffffffffffff">
                                      <p:cBhvr>
                                        <p:cTn id="102" dur="33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03" presetID="42" presetClass="path" presetSubtype="0" accel="50000" decel="50000" fill="hold" nodeType="withEffect">
                                  <p:stCondLst>
                                    <p:cond delay="6900"/>
                                  </p:stCondLst>
                                  <p:childTnLst>
                                    <p:animMotion origin="layout" path="M -3.61111E-6 7.40741E-7 L 0.00052 -1.51157 " pathEditMode="relative" rAng="0" ptsTypes="AA">
                                      <p:cBhvr>
                                        <p:cTn id="104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75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5" fill="hold">
                            <p:stCondLst>
                              <p:cond delay="10000"/>
                            </p:stCondLst>
                            <p:childTnLst>
                              <p:par>
                                <p:cTn id="106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7" dur="543" fill="hold"/>
                                        <p:tgtEl>
                                          <p:spTgt spid="2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108" presetID="35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0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2" dur="3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3" presetID="64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5937 0.04953 L -0.16961 -0.34167 " pathEditMode="relative" rAng="0" ptsTypes="AA">
                                      <p:cBhvr>
                                        <p:cTn id="114" dur="2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5" y="-196"/>
                                    </p:animMotion>
                                  </p:childTnLst>
                                </p:cTn>
                              </p:par>
                              <p:par>
                                <p:cTn id="115" presetID="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16" dur="2000" fill="hold"/>
                                        <p:tgtEl>
                                          <p:spTgt spid="21"/>
                                        </p:tgtEl>
                                      </p:cBhvr>
                                      <p:by x="300000" y="300000"/>
                                    </p:animScale>
                                  </p:childTnLst>
                                </p:cTn>
                              </p:par>
                              <p:par>
                                <p:cTn id="117" presetID="10" presetClass="exit" presetSubtype="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8" dur="17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169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0" presetID="9" presetClass="emph" presetSubtype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121" dur="indefinite"/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122" dur="indefinite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showWhenStopped="0">
                <p:cTn id="123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9"/>
                </p:tgtEl>
              </p:cMediaNode>
            </p:audio>
            <p:audio>
              <p:cMediaNode showWhenStopped="0">
                <p:cTn id="124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2"/>
                </p:tgtEl>
              </p:cMediaNode>
            </p:audio>
          </p:childTnLst>
        </p:cTn>
      </p:par>
    </p:tnLst>
    <p:bldLst>
      <p:bldP spid="2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29BF621999BF204C82FA27D426717CB1" ma:contentTypeVersion="3" ma:contentTypeDescription="Create a new document." ma:contentTypeScope="" ma:versionID="69d2dc3c4f26e6432dc20c5a4597dba0">
  <xsd:schema xmlns:xsd="http://www.w3.org/2001/XMLSchema" xmlns:xs="http://www.w3.org/2001/XMLSchema" xmlns:p="http://schemas.microsoft.com/office/2006/metadata/properties" xmlns:ns2="fad29d07-5ec8-44a6-9202-d747414ed3f0" targetNamespace="http://schemas.microsoft.com/office/2006/metadata/properties" ma:root="true" ma:fieldsID="b601945ba7ef1327f4ef3c942cd925ea" ns2:_="">
    <xsd:import namespace="fad29d07-5ec8-44a6-9202-d747414ed3f0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ad29d07-5ec8-44a6-9202-d747414ed3f0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79B9EC81-25DB-4355-82B6-F4B97203C863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7FC3BF5A-D04B-42B0-BD5B-1A2C3D356E4C}">
  <ds:schemaRefs>
    <ds:schemaRef ds:uri="http://schemas.microsoft.com/office/2006/metadata/properties"/>
    <ds:schemaRef ds:uri="http://schemas.microsoft.com/office/infopath/2007/PartnerControls"/>
  </ds:schemaRefs>
</ds:datastoreItem>
</file>

<file path=customXml/itemProps3.xml><?xml version="1.0" encoding="utf-8"?>
<ds:datastoreItem xmlns:ds="http://schemas.openxmlformats.org/officeDocument/2006/customXml" ds:itemID="{C5EB64E1-D175-42A4-8539-8AEBAAD88291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fad29d07-5ec8-44a6-9202-d747414ed3f0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803</TotalTime>
  <Words>424</Words>
  <Application>Microsoft Office PowerPoint</Application>
  <PresentationFormat>On-screen Show (4:3)</PresentationFormat>
  <Paragraphs>127</Paragraphs>
  <Slides>28</Slides>
  <Notes>22</Notes>
  <HiddenSlides>0</HiddenSlides>
  <MMClips>29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28</vt:i4>
      </vt:variant>
    </vt:vector>
  </HeadingPairs>
  <TitlesOfParts>
    <vt:vector size="29" baseType="lpstr"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Join us again!</vt:lpstr>
    </vt:vector>
  </TitlesOfParts>
  <Company>Newcastle University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Someone, No one, Anyone.</dc:title>
  <dc:creator>nmrn3</dc:creator>
  <cp:lastModifiedBy>Bernardo Carvalho de Mello</cp:lastModifiedBy>
  <cp:revision>97</cp:revision>
  <dcterms:created xsi:type="dcterms:W3CDTF">2010-03-30T17:37:42Z</dcterms:created>
  <dcterms:modified xsi:type="dcterms:W3CDTF">2025-07-22T17:20:41Z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0x01010029BF621999BF204C82FA27D426717CB1</vt:lpwstr>
  </property>
</Properties>
</file>