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8" r:id="rId6"/>
    <p:sldId id="257" r:id="rId7"/>
    <p:sldId id="259" r:id="rId8"/>
    <p:sldId id="260" r:id="rId9"/>
    <p:sldId id="261" r:id="rId10"/>
    <p:sldId id="272" r:id="rId11"/>
    <p:sldId id="262" r:id="rId12"/>
    <p:sldId id="263" r:id="rId13"/>
    <p:sldId id="273" r:id="rId14"/>
    <p:sldId id="265" r:id="rId15"/>
    <p:sldId id="274" r:id="rId16"/>
    <p:sldId id="266" r:id="rId17"/>
    <p:sldId id="269" r:id="rId18"/>
    <p:sldId id="270" r:id="rId19"/>
    <p:sldId id="267" r:id="rId20"/>
    <p:sldId id="271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2344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CCE0D-B092-4620-A028-3BFD6C445A8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5BEDD5-E6F2-44BE-A7DC-6BC4A5DC348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530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2F0B8-EA45-4BD4-9A39-B064655A37B4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928A20-8801-4947-8712-590AAD5AE7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095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06346-6417-4DAB-A725-A2D2211B12C6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A146E-297C-452F-98BF-13842643F1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377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8A0D9-2040-4B64-B009-F1F25314ECF7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A7648-17EA-4D0A-9D7F-030386C7BAF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624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3815C-A95D-43B0-A2B9-D614D6ED0951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0BF5D-B4C5-49BF-98A9-112922F6662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419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47CA-D05D-46E7-A0BF-71F026508DB6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1E6090-3290-49D4-BF7F-8ADFA4B5D63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61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77150-0BF5-48D0-9FC3-26D6647D0FF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200B1-1566-45EC-BD8A-538770BE6FD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6026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6D9C-690B-4044-9015-19648CA16641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AE6C89-955F-4DBA-AF60-E86E94FF224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1986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56742-FF13-44BF-9551-1295BCC8AF43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E6BBD-9156-42DF-8B83-183408ACD0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589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02B57C-FFE8-4595-9E21-2F46AFC65A28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99F28-66E8-41CD-95B2-447BFA93D4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9752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44F96-20A9-4E8D-814F-C037EA8BE952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A6691-B768-4AC4-8E00-E8A7CD8FB8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932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71F0-605B-4CED-A511-C30227740CE1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92E4E-C6A1-49C0-AF67-C9C423F1566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DEEABA-AA5D-4620-BC80-95BC460F6A5F}" type="datetimeFigureOut">
              <a:rPr lang="en-US"/>
              <a:pPr>
                <a:defRPr/>
              </a:pPr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0E2148-595E-44BB-A580-19C7C126CF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3759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audio2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audio7.wav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audio" Target="../media/audio13.wav"/><Relationship Id="rId1" Type="http://schemas.openxmlformats.org/officeDocument/2006/relationships/audio" Target="../media/audio12.wav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25.png"/><Relationship Id="rId5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6.wav"/><Relationship Id="rId7" Type="http://schemas.openxmlformats.org/officeDocument/2006/relationships/image" Target="../media/image3.png"/><Relationship Id="rId2" Type="http://schemas.openxmlformats.org/officeDocument/2006/relationships/audio" Target="../media/audio15.wav"/><Relationship Id="rId1" Type="http://schemas.openxmlformats.org/officeDocument/2006/relationships/audio" Target="../media/audio12.wav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12.xml"/><Relationship Id="rId21" Type="http://schemas.openxmlformats.org/officeDocument/2006/relationships/image" Target="../media/image48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" Type="http://schemas.openxmlformats.org/officeDocument/2006/relationships/audio" Target="../media/audio20.wav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audio" Target="../media/audio19.wav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microsoft.com/office/2007/relationships/hdphoto" Target="../media/hdphoto1.wdp"/><Relationship Id="rId5" Type="http://schemas.openxmlformats.org/officeDocument/2006/relationships/image" Target="../media/image2.pn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4" Type="http://schemas.openxmlformats.org/officeDocument/2006/relationships/image" Target="../media/image30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Relationship Id="rId22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This and That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with Mr. Angry Potato Head</a:t>
            </a:r>
          </a:p>
          <a:p>
            <a:r>
              <a:rPr lang="en-GB" dirty="0"/>
              <a:t>and Mr. Angry Cloud-Ghost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85" y="3500438"/>
            <a:ext cx="1910759" cy="235743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66" y="3500438"/>
            <a:ext cx="1910778" cy="2357454"/>
          </a:xfrm>
          <a:prstGeom prst="rect">
            <a:avLst/>
          </a:prstGeom>
        </p:spPr>
      </p:pic>
      <p:pic>
        <p:nvPicPr>
          <p:cNvPr id="7" name="Picture 6" descr="remote control 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8" name="Picture 7" descr="angry living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This is my room. It is the living room.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214810" y="3357562"/>
            <a:ext cx="4572032" cy="1714512"/>
          </a:xfrm>
          <a:prstGeom prst="wedgeRoundRectCallout">
            <a:avLst>
              <a:gd name="adj1" fmla="val -67811"/>
              <a:gd name="adj2" fmla="val 4472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Dies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Zimmer. 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Wohnzimmer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4" name="PHThisAndThat 2.wav">
            <a:hlinkClick r:id="" action="ppaction://media"/>
          </p:cNvPr>
          <p:cNvPicPr>
            <a:picLocks noRot="1" noChangeAspect="1"/>
          </p:cNvPicPr>
          <p:nvPr>
            <a:wavAudioFile r:embed="rId2" name="PHThisAndThat 2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9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grypotatohead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3500438"/>
            <a:ext cx="1910759" cy="2357430"/>
          </a:xfrm>
          <a:prstGeom prst="rect">
            <a:avLst/>
          </a:prstGeom>
        </p:spPr>
      </p:pic>
      <p:pic>
        <p:nvPicPr>
          <p:cNvPr id="13" name="Picture 12" descr="angrypotatohead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3500438"/>
            <a:ext cx="1910759" cy="2357430"/>
          </a:xfrm>
          <a:prstGeom prst="rect">
            <a:avLst/>
          </a:prstGeom>
        </p:spPr>
      </p:pic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85" y="3500438"/>
            <a:ext cx="1910759" cy="235743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66" y="3500438"/>
            <a:ext cx="1910778" cy="2357454"/>
          </a:xfrm>
          <a:prstGeom prst="rect">
            <a:avLst/>
          </a:prstGeom>
        </p:spPr>
      </p:pic>
      <p:pic>
        <p:nvPicPr>
          <p:cNvPr id="15" name="Picture 14" descr="remote control 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6" name="Picture 15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 is very big and it is pink. I like pink!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000232" y="1643050"/>
            <a:ext cx="6429420" cy="1785950"/>
          </a:xfrm>
          <a:prstGeom prst="wedgeRoundRectCallout">
            <a:avLst>
              <a:gd name="adj1" fmla="val -26787"/>
              <a:gd name="adj2" fmla="val 99237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groß 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rosa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liebe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rosa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7" name="PHThisAndThat 3.wav">
            <a:hlinkClick r:id="" action="ppaction://media"/>
          </p:cNvPr>
          <p:cNvPicPr>
            <a:picLocks noRot="1" noChangeAspect="1"/>
          </p:cNvPicPr>
          <p:nvPr>
            <a:wavAudioFile r:embed="rId1" name="PHThisAndThat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85" y="3500438"/>
            <a:ext cx="1910759" cy="2357430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3966" y="3500438"/>
            <a:ext cx="1910778" cy="2357454"/>
          </a:xfrm>
          <a:prstGeom prst="rect">
            <a:avLst/>
          </a:prstGeom>
        </p:spPr>
      </p:pic>
      <p:pic>
        <p:nvPicPr>
          <p:cNvPr id="11" name="Picture 10" descr="remote control 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2" name="Picture 11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000100" y="214290"/>
            <a:ext cx="6572296" cy="1785950"/>
          </a:xfrm>
          <a:prstGeom prst="wedgeRoundRectCallout">
            <a:avLst>
              <a:gd name="adj1" fmla="val -14774"/>
              <a:gd name="adj2" fmla="val 8857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gibt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Tisch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Sofa,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Fernseher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Sessel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There is a table, a sofa, a TV and an armchair.</a:t>
            </a:r>
          </a:p>
        </p:txBody>
      </p:sp>
      <p:pic>
        <p:nvPicPr>
          <p:cNvPr id="13" name="PHThisAndThat 4.wav">
            <a:hlinkClick r:id="" action="ppaction://media"/>
          </p:cNvPr>
          <p:cNvPicPr>
            <a:picLocks noRot="1" noChangeAspect="1"/>
          </p:cNvPicPr>
          <p:nvPr>
            <a:wavAudioFile r:embed="rId1" name="PHThisAndThat 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196  L 0.25 0  L 0 0  Z" pathEditMode="relative" ptsTypes="">
                                      <p:cBhvr>
                                        <p:cTn id="1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196  L 0.25 0  L 0 0  Z" pathEditMode="relative" ptsTypes="">
                                      <p:cBhvr>
                                        <p:cTn id="1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500042"/>
            <a:ext cx="1910759" cy="235743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500042"/>
            <a:ext cx="1910778" cy="2357454"/>
          </a:xfrm>
          <a:prstGeom prst="rect">
            <a:avLst/>
          </a:prstGeom>
        </p:spPr>
      </p:pic>
      <p:pic>
        <p:nvPicPr>
          <p:cNvPr id="7" name="Picture 6" descr="remote control 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8" name="Picture 7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And this is a picture of my family.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000364" y="3071810"/>
            <a:ext cx="4572032" cy="1571636"/>
          </a:xfrm>
          <a:prstGeom prst="wedgeRoundRectCallout">
            <a:avLst>
              <a:gd name="adj1" fmla="val -53032"/>
              <a:gd name="adj2" fmla="val -8971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dies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Bild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Familie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PHThisAndThat 5.wav">
            <a:hlinkClick r:id="" action="ppaction://media"/>
          </p:cNvPr>
          <p:cNvPicPr>
            <a:picLocks noRot="1" noChangeAspect="1"/>
          </p:cNvPicPr>
          <p:nvPr>
            <a:wavAudioFile r:embed="rId1" name="PHThisAndThat 5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500042"/>
            <a:ext cx="1910759" cy="2357430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500042"/>
            <a:ext cx="1910778" cy="2357454"/>
          </a:xfrm>
          <a:prstGeom prst="rect">
            <a:avLst/>
          </a:prstGeom>
        </p:spPr>
      </p:pic>
      <p:pic>
        <p:nvPicPr>
          <p:cNvPr id="11" name="Picture 10" descr="remote control 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2" name="Picture 11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715016"/>
            <a:ext cx="9144000" cy="1142984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it’s not really my family but we live together. And I like them!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071670" y="3071810"/>
            <a:ext cx="6715172" cy="2357454"/>
          </a:xfrm>
          <a:prstGeom prst="wedgeRoundRectCallout">
            <a:avLst>
              <a:gd name="adj1" fmla="val -36440"/>
              <a:gd name="adj2" fmla="val -8304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400"/>
              </a:lnSpc>
            </a:pP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Naja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wirklich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Familie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aber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leben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zusammen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  <a:p>
            <a:pPr algn="ctr">
              <a:lnSpc>
                <a:spcPts val="4400"/>
              </a:lnSpc>
            </a:pP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3" name="PHThisAndThat 6.wav">
            <a:hlinkClick r:id="" action="ppaction://media"/>
          </p:cNvPr>
          <p:cNvPicPr>
            <a:picLocks noRot="1" noChangeAspect="1"/>
          </p:cNvPicPr>
          <p:nvPr>
            <a:wavAudioFile r:embed="rId1" name="PHThisAndThat 6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59" cy="235743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78" cy="2357454"/>
          </a:xfrm>
          <a:prstGeom prst="rect">
            <a:avLst/>
          </a:prstGeom>
        </p:spPr>
      </p:pic>
      <p:pic>
        <p:nvPicPr>
          <p:cNvPr id="7" name="Picture 6" descr="remote control 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8" name="Picture 7" descr="angry living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These are my sofa and my armchair.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I like my armchair.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786182" y="3571876"/>
            <a:ext cx="5000660" cy="1928826"/>
          </a:xfrm>
          <a:prstGeom prst="wedgeRoundRectCallout">
            <a:avLst>
              <a:gd name="adj1" fmla="val -68351"/>
              <a:gd name="adj2" fmla="val -5286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Dies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Sofa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Sessel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Sessel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PHThisAndThat 7.wav">
            <a:hlinkClick r:id="" action="ppaction://media"/>
          </p:cNvPr>
          <p:cNvPicPr>
            <a:picLocks noRot="1" noChangeAspect="1"/>
          </p:cNvPicPr>
          <p:nvPr>
            <a:wavAudioFile r:embed="rId2" name="PHThisAndThat 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8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-0.004  0.012 -0.04533  0.037 -0.04267  C 0.075 -0.03867  0.09 -0.00933  0.125 -0.03867  C 0.147 -0.056  0.173 -0.1  0.192 -0.09867  C 0.235 -0.09733  0.244 -0.052  0.244 -0.01067  C 0.245 0.048  0.189 0.09733  0.121 0.10267  C 0.052 0.10667  -0.005 0.044  0 0  Z" pathEditMode="relative" ptsTypes="">
                                      <p:cBhvr>
                                        <p:cTn id="1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-0.004  0.012 -0.04533  0.037 -0.04267  C 0.075 -0.03867  0.09 -0.00933  0.125 -0.03867  C 0.147 -0.056  0.173 -0.1  0.192 -0.09867  C 0.235 -0.09733  0.244 -0.052  0.244 -0.01067  C 0.245 0.048  0.189 0.09733  0.121 0.10267  C 0.052 0.10667  -0.005 0.044  0 0  Z" pathEditMode="relative" ptsTypes="">
                                      <p:cBhvr>
                                        <p:cTn id="1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59" cy="2357430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78" cy="23574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643306" y="1928802"/>
            <a:ext cx="1648145" cy="244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remote control 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3" name="Picture 12" descr="angry living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is that?! A pineapple??!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071670" y="4214818"/>
            <a:ext cx="4714908" cy="1428760"/>
          </a:xfrm>
          <a:prstGeom prst="wedgeRoundRectCallout">
            <a:avLst>
              <a:gd name="adj1" fmla="val -36753"/>
              <a:gd name="adj2" fmla="val -8849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das?!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Ananas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??!</a:t>
            </a:r>
          </a:p>
        </p:txBody>
      </p:sp>
      <p:pic>
        <p:nvPicPr>
          <p:cNvPr id="14" name="PHThisAndThat 8.wav">
            <a:hlinkClick r:id="" action="ppaction://media"/>
          </p:cNvPr>
          <p:cNvPicPr>
            <a:picLocks noRot="1" noChangeAspect="1"/>
          </p:cNvPicPr>
          <p:nvPr>
            <a:wavAudioFile r:embed="rId1" name="PHThisAndThat 8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mph" presetSubtype="0" repeatCount="3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emph" presetSubtype="0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" dur="1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86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59" cy="2357430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2976" y="1857364"/>
            <a:ext cx="1910778" cy="2357454"/>
          </a:xfrm>
          <a:prstGeom prst="rect">
            <a:avLst/>
          </a:prstGeom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643306" y="1928802"/>
            <a:ext cx="1648145" cy="244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remote control 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4" name="Picture 13" descr="angry living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144000" cy="597381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285984" y="4214818"/>
            <a:ext cx="4000528" cy="1285884"/>
          </a:xfrm>
          <a:prstGeom prst="wedgeRoundRectCallout">
            <a:avLst>
              <a:gd name="adj1" fmla="val -36753"/>
              <a:gd name="adj2" fmla="val -88495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Die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don’t like it!</a:t>
            </a:r>
          </a:p>
        </p:txBody>
      </p:sp>
      <p:pic>
        <p:nvPicPr>
          <p:cNvPr id="15" name="PHThisAndThat 9.wav">
            <a:hlinkClick r:id="" action="ppaction://media"/>
          </p:cNvPr>
          <p:cNvPicPr>
            <a:picLocks noRot="1" noChangeAspect="1"/>
          </p:cNvPicPr>
          <p:nvPr>
            <a:wavAudioFile r:embed="rId1" name="PHThisAndThat 9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4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09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95"/>
                            </p:stCondLst>
                            <p:childTnLst>
                              <p:par>
                                <p:cTn id="10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4" name="Picture 13" descr="remote control 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291" y="2000264"/>
            <a:ext cx="1910759" cy="235743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714612" y="642918"/>
            <a:ext cx="5429288" cy="1643074"/>
          </a:xfrm>
          <a:prstGeom prst="wedgeRoundRectCallout">
            <a:avLst>
              <a:gd name="adj1" fmla="val -46773"/>
              <a:gd name="adj2" fmla="val 13017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Fernseher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fernsehen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2000240"/>
            <a:ext cx="1910778" cy="2357454"/>
          </a:xfrm>
          <a:prstGeom prst="rect">
            <a:avLst/>
          </a:prstGeom>
        </p:spPr>
      </p:pic>
      <p:pic>
        <p:nvPicPr>
          <p:cNvPr id="12" name="Picture 11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That is my TV. I like watching TV.</a:t>
            </a:r>
          </a:p>
        </p:txBody>
      </p:sp>
      <p:pic>
        <p:nvPicPr>
          <p:cNvPr id="15" name="PHThisAndThat 10.wav">
            <a:hlinkClick r:id="" action="ppaction://media"/>
          </p:cNvPr>
          <p:cNvPicPr>
            <a:picLocks noRot="1" noChangeAspect="1"/>
          </p:cNvPicPr>
          <p:nvPr>
            <a:wavAudioFile r:embed="rId1" name="PHThisAndThat 1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4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4" name="Picture 13" descr="remote control 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30005">
            <a:off x="569260" y="3670804"/>
            <a:ext cx="1025776" cy="285752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5291" y="2000264"/>
            <a:ext cx="1910759" cy="235743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714612" y="642918"/>
            <a:ext cx="5429288" cy="1643074"/>
          </a:xfrm>
          <a:prstGeom prst="wedgeRoundRectCallout">
            <a:avLst>
              <a:gd name="adj1" fmla="val -49580"/>
              <a:gd name="adj2" fmla="val 125532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Wo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Fernbedienung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Mhh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28" y="285728"/>
            <a:ext cx="7143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0" b="1" dirty="0"/>
              <a:t>?</a:t>
            </a:r>
          </a:p>
        </p:txBody>
      </p:sp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2000240"/>
            <a:ext cx="1910778" cy="2357454"/>
          </a:xfrm>
          <a:prstGeom prst="rect">
            <a:avLst/>
          </a:prstGeom>
        </p:spPr>
      </p:pic>
      <p:pic>
        <p:nvPicPr>
          <p:cNvPr id="12" name="Picture 11" descr="angry living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Where is my remote control? Hmm...</a:t>
            </a:r>
          </a:p>
        </p:txBody>
      </p:sp>
      <p:pic>
        <p:nvPicPr>
          <p:cNvPr id="15" name="PHThisAndThat 11.wav">
            <a:hlinkClick r:id="" action="ppaction://media"/>
          </p:cNvPr>
          <p:cNvPicPr>
            <a:picLocks noRot="1" noChangeAspect="1"/>
          </p:cNvPicPr>
          <p:nvPr>
            <a:wavAudioFile r:embed="rId1" name="PHThisAndThat 11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8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88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2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 living.bmp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0" y="0"/>
            <a:ext cx="9144000" cy="6858024"/>
          </a:xfrm>
          <a:prstGeom prst="rect">
            <a:avLst/>
          </a:prstGeom>
        </p:spPr>
      </p:pic>
      <p:pic>
        <p:nvPicPr>
          <p:cNvPr id="7" name="Picture 6" descr="remote control 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1307934">
            <a:off x="1166144" y="2611228"/>
            <a:ext cx="1538664" cy="428628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694689">
            <a:off x="1659067" y="887298"/>
            <a:ext cx="1910759" cy="2357429"/>
          </a:xfrm>
          <a:prstGeom prst="rect">
            <a:avLst/>
          </a:prstGeom>
        </p:spPr>
      </p:pic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711987">
            <a:off x="1660915" y="883936"/>
            <a:ext cx="1910778" cy="235745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Zzzz....zzzz.... 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4429124" y="0"/>
            <a:ext cx="3857652" cy="2000240"/>
          </a:xfrm>
          <a:prstGeom prst="cloudCallout">
            <a:avLst>
              <a:gd name="adj1" fmla="val -70269"/>
              <a:gd name="adj2" fmla="val 42352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Zzzz....</a:t>
            </a:r>
          </a:p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zzzz....</a:t>
            </a:r>
          </a:p>
        </p:txBody>
      </p:sp>
      <p:pic>
        <p:nvPicPr>
          <p:cNvPr id="13" name="MSSN00123_0000[1].wav">
            <a:hlinkClick r:id="" action="ppaction://media"/>
          </p:cNvPr>
          <p:cNvPicPr>
            <a:picLocks noRot="1" noChangeAspect="1"/>
          </p:cNvPicPr>
          <p:nvPr>
            <a:wavAudioFile r:embed="rId1" name="MSSN00123_0000[1].wav"/>
          </p:nvPr>
        </p:nvPicPr>
        <p:blipFill>
          <a:blip r:embed="rId8" cstate="screen"/>
          <a:stretch>
            <a:fillRect/>
          </a:stretch>
        </p:blipFill>
        <p:spPr>
          <a:xfrm>
            <a:off x="7643834" y="6215082"/>
            <a:ext cx="304800" cy="304800"/>
          </a:xfrm>
          <a:prstGeom prst="rect">
            <a:avLst/>
          </a:prstGeom>
        </p:spPr>
      </p:pic>
      <p:pic>
        <p:nvPicPr>
          <p:cNvPr id="14" name="PHThisAndThat 12.wav">
            <a:hlinkClick r:id="" action="ppaction://media"/>
          </p:cNvPr>
          <p:cNvPicPr>
            <a:picLocks noRot="1" noChangeAspect="1"/>
          </p:cNvPicPr>
          <p:nvPr>
            <a:wavAudioFile r:embed="rId2" name="PHThisAndThat 12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655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3655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727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4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ghostclou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2143116"/>
            <a:ext cx="1500198" cy="1210505"/>
          </a:xfrm>
          <a:prstGeom prst="rect">
            <a:avLst/>
          </a:prstGeom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0" y="0"/>
            <a:ext cx="9144000" cy="6000768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Hahahahaha</a:t>
            </a:r>
            <a:r>
              <a:rPr lang="en-GB" sz="3600" b="1" dirty="0">
                <a:solidFill>
                  <a:schemeClr val="tx1"/>
                </a:solidFill>
              </a:rPr>
              <a:t>! – AAAAAAAHHHH!</a:t>
            </a:r>
          </a:p>
        </p:txBody>
      </p:sp>
      <p:pic>
        <p:nvPicPr>
          <p:cNvPr id="11" name="Picture 10" descr="angryghostclou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2143116"/>
            <a:ext cx="1500198" cy="1210505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2714612" y="4857760"/>
            <a:ext cx="3429024" cy="857256"/>
          </a:xfrm>
          <a:prstGeom prst="wedgeRoundRectCallout">
            <a:avLst>
              <a:gd name="adj1" fmla="val 11677"/>
              <a:gd name="adj2" fmla="val -128229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Hahahahaha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0" y="285728"/>
            <a:ext cx="4714908" cy="1071570"/>
          </a:xfrm>
          <a:prstGeom prst="wedgeRoundRectCallout">
            <a:avLst>
              <a:gd name="adj1" fmla="val -12418"/>
              <a:gd name="adj2" fmla="val 16186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AAAAAAAHHHH!</a:t>
            </a:r>
          </a:p>
        </p:txBody>
      </p:sp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714621"/>
            <a:ext cx="2431899" cy="3000394"/>
          </a:xfrm>
          <a:prstGeom prst="rect">
            <a:avLst/>
          </a:prstGeom>
        </p:spPr>
      </p:pic>
      <p:pic>
        <p:nvPicPr>
          <p:cNvPr id="13" name="Picture 12" descr="angryghostcloud2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1" y="1500174"/>
            <a:ext cx="3214710" cy="2593938"/>
          </a:xfrm>
          <a:prstGeom prst="rect">
            <a:avLst/>
          </a:prstGeom>
        </p:spPr>
      </p:pic>
      <p:pic>
        <p:nvPicPr>
          <p:cNvPr id="15" name="Picture 14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1500174"/>
            <a:ext cx="3214709" cy="2593938"/>
          </a:xfrm>
          <a:prstGeom prst="rect">
            <a:avLst/>
          </a:prstGeom>
        </p:spPr>
      </p:pic>
      <p:pic>
        <p:nvPicPr>
          <p:cNvPr id="16" name="Picture 15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714621"/>
            <a:ext cx="2431899" cy="3000394"/>
          </a:xfrm>
          <a:prstGeom prst="rect">
            <a:avLst/>
          </a:prstGeom>
        </p:spPr>
      </p:pic>
      <p:pic>
        <p:nvPicPr>
          <p:cNvPr id="17" name="PHThisAndThat 13.wav">
            <a:hlinkClick r:id="" action="ppaction://media"/>
          </p:cNvPr>
          <p:cNvPicPr>
            <a:picLocks noRot="1" noChangeAspect="1"/>
          </p:cNvPicPr>
          <p:nvPr>
            <a:wavAudioFile r:embed="rId1" name="PHThisAndThat 1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5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33  -0.046 -0.16667  -0.113 -0.172  C -0.177 -0.17867  -0.237 -0.11867  -0.241 -0.032  C -0.246 0.048  -0.204 0.12267  -0.144 0.128  C -0.089 0.132  -0.037 0.08267  -0.033 0.008  C -0.029 -0.06  -0.064 -0.124  -0.115 -0.12933  C -0.162 -0.13333  -0.206 -0.092  -0.209 -0.02933  C -0.212 0.02667  -0.184 0.08133  -0.142 0.084  C -0.104 0.088  -0.068 0.056  -0.065 0.00533  C -0.063 -0.04  -0.084 -0.084  -0.117 -0.08667  C -0.146 -0.08933  -0.175 -0.06533  -0.177 -0.02667  C -0.179 0.00667  -0.164 0.03867  -0.14 0.04133  C -0.12 0.044  -0.099 0.02933  -0.098 0.00267  C -0.096 -0.01867  -0.104 -0.04133  -0.119 -0.044  C -0.131 -0.044  -0.143 -0.03867  -0.145 -0.024  C -0.146 -0.01467  -0.144 -0.00533  -0.138 -0.00133  C -0.135 0  -0.133 0  -0.13 -0.00133  E" pathEditMode="relative" ptsTypes="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4 -0.08933  -0.046 -0.16667  -0.113 -0.172  C -0.177 -0.17867  -0.237 -0.11867  -0.241 -0.032  C -0.246 0.048  -0.204 0.12267  -0.144 0.128  C -0.089 0.132  -0.037 0.08267  -0.033 0.008  C -0.029 -0.06  -0.064 -0.124  -0.115 -0.12933  C -0.162 -0.13333  -0.206 -0.092  -0.209 -0.02933  C -0.212 0.02667  -0.184 0.08133  -0.142 0.084  C -0.104 0.088  -0.068 0.056  -0.065 0.00533  C -0.063 -0.04  -0.084 -0.084  -0.117 -0.08667  C -0.146 -0.08933  -0.175 -0.06533  -0.177 -0.02667  C -0.179 0.00667  -0.164 0.03867  -0.14 0.04133  C -0.12 0.044  -0.099 0.02933  -0.098 0.00267  C -0.096 -0.01867  -0.104 -0.04133  -0.119 -0.044  C -0.131 -0.044  -0.143 -0.03867  -0.145 -0.024  C -0.146 -0.01467  -0.144 -0.00533  -0.138 -0.00133  C -0.135 0  -0.133 0  -0.13 -0.00133  E" pathEditMode="relative" ptsTypes="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564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7" presetID="35" presetClass="emph" presetSubtype="0" repeatCount="4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2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ngry living.bmp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0" y="0"/>
            <a:ext cx="9144000" cy="6000768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Where is my remote control??! - ... </a:t>
            </a:r>
            <a:r>
              <a:rPr lang="en-GB" sz="3200" b="1" dirty="0" err="1">
                <a:solidFill>
                  <a:schemeClr val="tx1"/>
                </a:solidFill>
              </a:rPr>
              <a:t>Hahaha</a:t>
            </a:r>
            <a:r>
              <a:rPr lang="en-GB" sz="3200" b="1" dirty="0">
                <a:solidFill>
                  <a:schemeClr val="tx1"/>
                </a:solidFill>
              </a:rPr>
              <a:t>! </a:t>
            </a:r>
          </a:p>
        </p:txBody>
      </p:sp>
      <p:pic>
        <p:nvPicPr>
          <p:cNvPr id="11" name="Picture 10" descr="angryghostclou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00225" y="0"/>
            <a:ext cx="7348315" cy="5929330"/>
          </a:xfrm>
          <a:prstGeom prst="rect">
            <a:avLst/>
          </a:prstGeom>
        </p:spPr>
      </p:pic>
      <p:pic>
        <p:nvPicPr>
          <p:cNvPr id="15" name="Picture 1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7" y="2714894"/>
            <a:ext cx="2432840" cy="3001555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2714620"/>
            <a:ext cx="2432121" cy="300067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500034" y="285728"/>
            <a:ext cx="4714908" cy="1428760"/>
          </a:xfrm>
          <a:prstGeom prst="wedgeRoundRectCallout">
            <a:avLst>
              <a:gd name="adj1" fmla="val -21145"/>
              <a:gd name="adj2" fmla="val 10533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Wo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Fernbedienung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??!</a:t>
            </a:r>
          </a:p>
        </p:txBody>
      </p:sp>
      <p:pic>
        <p:nvPicPr>
          <p:cNvPr id="8" name="Picture 7" descr="remote control 3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62994" y="4657492"/>
            <a:ext cx="1231798" cy="343144"/>
          </a:xfrm>
          <a:prstGeom prst="rect">
            <a:avLst/>
          </a:prstGeom>
        </p:spPr>
      </p:pic>
      <p:pic>
        <p:nvPicPr>
          <p:cNvPr id="12" name="MSSN00123_0000[1].wav">
            <a:hlinkClick r:id="" action="ppaction://media"/>
          </p:cNvPr>
          <p:cNvPicPr>
            <a:picLocks noRot="1" noChangeAspect="1"/>
          </p:cNvPicPr>
          <p:nvPr>
            <a:wavAudioFile r:embed="rId1" name="MSSN00123_0000[1].wav"/>
          </p:nvPr>
        </p:nvPicPr>
        <p:blipFill>
          <a:blip r:embed="rId10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  <p:pic>
        <p:nvPicPr>
          <p:cNvPr id="17" name="PHThisAndThat 14.1.wav">
            <a:hlinkClick r:id="" action="ppaction://media"/>
          </p:cNvPr>
          <p:cNvPicPr>
            <a:picLocks noRot="1" noChangeAspect="1"/>
          </p:cNvPicPr>
          <p:nvPr>
            <a:wavAudioFile r:embed="rId2" name="PHThisAndThat 14.1.wav"/>
          </p:nvPr>
        </p:nvPicPr>
        <p:blipFill>
          <a:blip r:embed="rId10" cstate="print"/>
          <a:stretch>
            <a:fillRect/>
          </a:stretch>
        </p:blipFill>
        <p:spPr>
          <a:xfrm>
            <a:off x="8572528" y="6553200"/>
            <a:ext cx="304800" cy="304800"/>
          </a:xfrm>
          <a:prstGeom prst="rect">
            <a:avLst/>
          </a:prstGeom>
        </p:spPr>
      </p:pic>
      <p:pic>
        <p:nvPicPr>
          <p:cNvPr id="18" name="PHThisAndThat 14.2.wav">
            <a:hlinkClick r:id="" action="ppaction://media"/>
          </p:cNvPr>
          <p:cNvPicPr>
            <a:picLocks noRot="1" noChangeAspect="1"/>
          </p:cNvPicPr>
          <p:nvPr>
            <a:wavAudioFile r:embed="rId3" name="PHThisAndThat 14.2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484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3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4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71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71" tmFilter="0, 0; 0.125,0.2665; 0.25,0.4; 0.375,0.465; 0.5,0.5;  0.625,0.535; 0.75,0.6; 0.875,0.7335; 1,1">
                                          <p:stCondLst>
                                            <p:cond delay="27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5" tmFilter="0, 0; 0.125,0.2665; 0.25,0.4; 0.375,0.465; 0.5,0.5;  0.625,0.535; 0.75,0.6; 0.875,0.7335; 1,1">
                                          <p:stCondLst>
                                            <p:cond delay="54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7" tmFilter="0, 0; 0.125,0.2665; 0.25,0.4; 0.375,0.465; 0.5,0.5;  0.625,0.535; 0.75,0.6; 0.875,0.7335; 1,1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1">
                                          <p:stCondLst>
                                            <p:cond delay="26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68" decel="50000">
                                          <p:stCondLst>
                                            <p:cond delay="2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1">
                                          <p:stCondLst>
                                            <p:cond delay="5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68" decel="50000">
                                          <p:stCondLst>
                                            <p:cond delay="54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1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68" decel="50000">
                                          <p:stCondLst>
                                            <p:cond delay="68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1">
                                          <p:stCondLst>
                                            <p:cond delay="73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68" decel="50000">
                                          <p:stCondLst>
                                            <p:cond delay="74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35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1615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2416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499"/>
                            </p:stCondLst>
                            <p:childTnLst>
                              <p:par>
                                <p:cTn id="31" presetID="39" presetClass="exit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9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9" presetClass="exit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33333E-6 L -0.00555 0.11088 " pathEditMode="relative" rAng="0" ptsTypes="AA">
                                      <p:cBhvr>
                                        <p:cTn id="5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0" y="5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99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4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6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showWhenStopped="0">
                <p:cTn id="6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>
          <a:xfrm>
            <a:off x="-32" y="5643578"/>
            <a:ext cx="9144000" cy="121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ngry living.bmp"/>
          <p:cNvPicPr>
            <a:picLocks noChangeAspect="1"/>
          </p:cNvPicPr>
          <p:nvPr/>
        </p:nvPicPr>
        <p:blipFill>
          <a:blip r:embed="rId4" cstate="screen">
            <a:lum bright="70000" contrast="-70000"/>
          </a:blip>
          <a:stretch>
            <a:fillRect/>
          </a:stretch>
        </p:blipFill>
        <p:spPr>
          <a:xfrm>
            <a:off x="0" y="0"/>
            <a:ext cx="9144000" cy="597381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714348" y="928670"/>
            <a:ext cx="3929090" cy="599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living room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table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armchair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sofa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TV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remote control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pineapple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picture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pink</a:t>
            </a:r>
          </a:p>
          <a:p>
            <a:pPr>
              <a:lnSpc>
                <a:spcPts val="46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big</a:t>
            </a:r>
          </a:p>
        </p:txBody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GB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70" y="928670"/>
            <a:ext cx="4500530" cy="599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Wohnzimmer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Tisch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Sessel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Sofa</a:t>
            </a:r>
          </a:p>
          <a:p>
            <a:pPr>
              <a:lnSpc>
                <a:spcPts val="4600"/>
              </a:lnSpc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Fernseher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Fernbedienung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Ananas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Bild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rosa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>
              <a:lnSpc>
                <a:spcPts val="46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groß</a:t>
            </a:r>
          </a:p>
        </p:txBody>
      </p:sp>
      <p:pic>
        <p:nvPicPr>
          <p:cNvPr id="8" name="PHThisAndThat 15.wav">
            <a:hlinkClick r:id="" action="ppaction://media"/>
          </p:cNvPr>
          <p:cNvPicPr>
            <a:picLocks noRot="1" noChangeAspect="1"/>
          </p:cNvPicPr>
          <p:nvPr>
            <a:wavAudioFile r:embed="rId1" name="PHThisAndThat 15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gry living.bmp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/>
          <a:stretch>
            <a:fillRect/>
          </a:stretch>
        </p:blipFill>
        <p:spPr>
          <a:xfrm>
            <a:off x="-32" y="5643578"/>
            <a:ext cx="9144000" cy="121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screen">
            <a:lum bright="70000" contrast="-70000"/>
          </a:blip>
          <a:stretch>
            <a:fillRect/>
          </a:stretch>
        </p:blipFill>
        <p:spPr>
          <a:xfrm>
            <a:off x="1" y="0"/>
            <a:ext cx="9144000" cy="597381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/>
          <p:cNvSpPr txBox="1"/>
          <p:nvPr/>
        </p:nvSpPr>
        <p:spPr>
          <a:xfrm>
            <a:off x="785786" y="928670"/>
            <a:ext cx="4071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This is...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These are...</a:t>
            </a:r>
          </a:p>
          <a:p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That is...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Those are...</a:t>
            </a:r>
          </a:p>
          <a:p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 TV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 pineapple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My picture</a:t>
            </a:r>
            <a:endParaRPr lang="en-GB" sz="4000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Phrases	</a:t>
            </a:r>
            <a:endParaRPr lang="en-GB" sz="6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928670"/>
            <a:ext cx="4071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ist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...</a:t>
            </a: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sind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...</a:t>
            </a:r>
          </a:p>
          <a:p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ist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...</a:t>
            </a: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sind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...</a:t>
            </a:r>
          </a:p>
          <a:p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Fernseher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Meine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Ananas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Mein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Bild</a:t>
            </a:r>
            <a:endParaRPr lang="en-GB" sz="4000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9" name="PHThisAndThat 16.wav">
            <a:hlinkClick r:id="" action="ppaction://media"/>
          </p:cNvPr>
          <p:cNvPicPr>
            <a:picLocks noRot="1" noChangeAspect="1"/>
          </p:cNvPicPr>
          <p:nvPr>
            <a:wavAudioFile r:embed="rId1" name="PHThisAndThat 16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gry living.bmp"/>
          <p:cNvPicPr>
            <a:picLocks noChangeAspect="1"/>
          </p:cNvPicPr>
          <p:nvPr/>
        </p:nvPicPr>
        <p:blipFill>
          <a:blip r:embed="rId4" cstate="screen">
            <a:lum bright="70000" contrast="-70000"/>
          </a:blip>
          <a:srcRect/>
          <a:stretch>
            <a:fillRect/>
          </a:stretch>
        </p:blipFill>
        <p:spPr>
          <a:xfrm>
            <a:off x="-32" y="5643578"/>
            <a:ext cx="9144000" cy="121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angry living.bmp"/>
          <p:cNvPicPr>
            <a:picLocks noChangeAspect="1"/>
          </p:cNvPicPr>
          <p:nvPr/>
        </p:nvPicPr>
        <p:blipFill>
          <a:blip r:embed="rId5" cstate="screen">
            <a:lum bright="70000" contrast="-70000"/>
          </a:blip>
          <a:stretch>
            <a:fillRect/>
          </a:stretch>
        </p:blipFill>
        <p:spPr>
          <a:xfrm>
            <a:off x="1" y="0"/>
            <a:ext cx="9144000" cy="59738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540A4BFF-88BC-CA8A-7507-ADFF09C5E48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9DB70C84-FFC7-634E-0022-960147B17CE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9411F7-BE28-4DB0-BDA7-B5A231B39CE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696E841-6274-41B2-A4E1-7132EC9DDF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4D3245-6342-4697-AF57-4B4B7943D1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332</Words>
  <Application>Microsoft Office PowerPoint</Application>
  <PresentationFormat>On-screen Show (4:3)</PresentationFormat>
  <Paragraphs>75</Paragraphs>
  <Slides>17</Slides>
  <Notes>0</Notes>
  <HiddenSlides>0</HiddenSlides>
  <MMClips>21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This and That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</vt:lpstr>
      <vt:lpstr>Phrases </vt:lpstr>
      <vt:lpstr>Join us again!</vt:lpstr>
    </vt:vector>
  </TitlesOfParts>
  <Company>Northumbria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???? – ???? </dc:title>
  <dc:creator>v024599</dc:creator>
  <cp:lastModifiedBy>Bernardo Carvalho de Mello</cp:lastModifiedBy>
  <cp:revision>83</cp:revision>
  <dcterms:created xsi:type="dcterms:W3CDTF">2009-11-25T12:15:30Z</dcterms:created>
  <dcterms:modified xsi:type="dcterms:W3CDTF">2025-07-22T17:20:25Z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