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sldIdLst>
    <p:sldId id="256" r:id="rId5"/>
    <p:sldId id="267" r:id="rId6"/>
    <p:sldId id="257" r:id="rId7"/>
    <p:sldId id="258" r:id="rId8"/>
    <p:sldId id="259" r:id="rId9"/>
    <p:sldId id="260" r:id="rId10"/>
    <p:sldId id="261" r:id="rId11"/>
    <p:sldId id="262" r:id="rId12"/>
    <p:sldId id="266" r:id="rId13"/>
    <p:sldId id="264" r:id="rId14"/>
    <p:sldId id="265" r:id="rId15"/>
    <p:sldId id="263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6"/>
  </p:normalViewPr>
  <p:slideViewPr>
    <p:cSldViewPr>
      <p:cViewPr varScale="1">
        <p:scale>
          <a:sx n="107" d="100"/>
          <a:sy n="107" d="100"/>
        </p:scale>
        <p:origin x="230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5FA449-0B30-4B17-A31A-9A3F49E7C788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B3C31D-8B1A-4471-BBA3-F16C352FD4F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My hamster is bald, unfortunately.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3C31D-8B1A-4471-BBA3-F16C352FD4FD}" type="slidenum">
              <a:rPr lang="en-GB" smtClean="0"/>
              <a:pPr/>
              <a:t>3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Sell me all your chalk at once, please.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3C31D-8B1A-4471-BBA3-F16C352FD4FD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Can you whistle this for me?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3C31D-8B1A-4471-BBA3-F16C352FD4FD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The toaster is investigating me carefully. (</a:t>
            </a:r>
            <a:r>
              <a:rPr lang="en-GB" sz="1200" b="1" dirty="0" err="1">
                <a:solidFill>
                  <a:schemeClr val="tx1"/>
                </a:solidFill>
              </a:rPr>
              <a:t>mustert</a:t>
            </a:r>
            <a:r>
              <a:rPr lang="en-GB" sz="1200" b="1" dirty="0">
                <a:solidFill>
                  <a:schemeClr val="tx1"/>
                </a:solidFill>
              </a:rPr>
              <a:t> </a:t>
            </a:r>
            <a:r>
              <a:rPr lang="en-GB" sz="1200" b="1" dirty="0" err="1">
                <a:solidFill>
                  <a:schemeClr val="tx1"/>
                </a:solidFill>
              </a:rPr>
              <a:t>mich</a:t>
            </a:r>
            <a:r>
              <a:rPr lang="en-GB" sz="1200" b="1" dirty="0">
                <a:solidFill>
                  <a:schemeClr val="tx1"/>
                </a:solidFill>
              </a:rPr>
              <a:t> ?)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3C31D-8B1A-4471-BBA3-F16C352FD4FD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I often wish I was a cucumber.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3C31D-8B1A-4471-BBA3-F16C352FD4FD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What is the diagnosis for this egg?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3C31D-8B1A-4471-BBA3-F16C352FD4FD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I truly believe that doodling is a good use of my time.</a:t>
            </a:r>
            <a:endParaRPr lang="en-GB" sz="1200" b="1">
              <a:solidFill>
                <a:schemeClr val="tx1"/>
              </a:solidFill>
            </a:endParaRP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3C31D-8B1A-4471-BBA3-F16C352FD4FD}" type="slidenum">
              <a:rPr lang="en-GB" smtClean="0"/>
              <a:pPr/>
              <a:t>9</a:t>
            </a:fld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Why are you wearing those cushions? (</a:t>
            </a:r>
            <a:r>
              <a:rPr lang="en-GB" sz="1200" b="1" dirty="0" err="1">
                <a:solidFill>
                  <a:schemeClr val="tx1"/>
                </a:solidFill>
              </a:rPr>
              <a:t>tragen</a:t>
            </a:r>
            <a:r>
              <a:rPr lang="en-GB" sz="1200" b="1" dirty="0">
                <a:solidFill>
                  <a:schemeClr val="tx1"/>
                </a:solidFill>
              </a:rPr>
              <a:t> can mean carry as well as wear)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3C31D-8B1A-4471-BBA3-F16C352FD4FD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Apple juice doesn’t mix well with milk.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3C31D-8B1A-4471-BBA3-F16C352FD4FD}" type="slidenum">
              <a:rPr lang="en-GB" smtClean="0"/>
              <a:pPr/>
              <a:t>11</a:t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chemeClr val="tx1"/>
                </a:solidFill>
              </a:rPr>
              <a:t>Help! The puppies are nibbling my brain.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B3C31D-8B1A-4471-BBA3-F16C352FD4FD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5071CA-379F-420D-8AFC-02F13CC028B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3F5818-C7AE-40BF-B2C6-52F67B22C6B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6" Type="http://schemas.openxmlformats.org/officeDocument/2006/relationships/image" Target="../media/image3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6" Type="http://schemas.openxmlformats.org/officeDocument/2006/relationships/image" Target="../media/image3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6" Type="http://schemas.openxmlformats.org/officeDocument/2006/relationships/image" Target="../media/image3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6" Type="http://schemas.openxmlformats.org/officeDocument/2006/relationships/image" Target="../media/image3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microsoft.com/office/2007/relationships/media" Target="../media/media2.wav"/><Relationship Id="rId21" Type="http://schemas.openxmlformats.org/officeDocument/2006/relationships/image" Target="../media/image4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" Type="http://schemas.openxmlformats.org/officeDocument/2006/relationships/audio" Target="../media/media1.wav"/><Relationship Id="rId16" Type="http://schemas.openxmlformats.org/officeDocument/2006/relationships/image" Target="../media/image37.png"/><Relationship Id="rId20" Type="http://schemas.openxmlformats.org/officeDocument/2006/relationships/image" Target="../media/image41.png"/><Relationship Id="rId1" Type="http://schemas.microsoft.com/office/2007/relationships/media" Target="../media/media1.wav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24" Type="http://schemas.microsoft.com/office/2007/relationships/hdphoto" Target="../media/hdphoto1.wdp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audio" Target="../media/media2.wav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14348" y="1857364"/>
            <a:ext cx="7772400" cy="2727335"/>
          </a:xfrm>
        </p:spPr>
        <p:txBody>
          <a:bodyPr>
            <a:noAutofit/>
          </a:bodyPr>
          <a:lstStyle/>
          <a:p>
            <a:r>
              <a:rPr lang="en-GB" sz="8000" b="1" dirty="0">
                <a:solidFill>
                  <a:schemeClr val="accent4"/>
                </a:solidFill>
              </a:rPr>
              <a:t>10 Sentences You Will </a:t>
            </a:r>
            <a:r>
              <a:rPr lang="en-GB" sz="8000" b="1" i="1" dirty="0">
                <a:solidFill>
                  <a:schemeClr val="accent4"/>
                </a:solidFill>
              </a:rPr>
              <a:t>Never</a:t>
            </a:r>
            <a:r>
              <a:rPr lang="en-GB" sz="8000" b="1" dirty="0">
                <a:solidFill>
                  <a:schemeClr val="accent4"/>
                </a:solidFill>
              </a:rPr>
              <a:t> Need To Use</a:t>
            </a:r>
          </a:p>
        </p:txBody>
      </p:sp>
      <p:pic>
        <p:nvPicPr>
          <p:cNvPr id="6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screen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DR Lower Cave Carlsbad Caverns by SamuraiCatJB.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152525"/>
            <a:ext cx="4543425" cy="5705475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1152549"/>
            <a:ext cx="4543425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857620" y="571480"/>
            <a:ext cx="4786346" cy="4643470"/>
          </a:xfrm>
          <a:prstGeom prst="wedgeRoundRectCallout">
            <a:avLst>
              <a:gd name="adj1" fmla="val -63225"/>
              <a:gd name="adj2" fmla="val 40100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Hello. I’m the Confused and Angry </a:t>
            </a:r>
            <a:r>
              <a:rPr lang="en-GB" sz="4000" b="1" dirty="0" err="1">
                <a:solidFill>
                  <a:schemeClr val="tx1"/>
                </a:solidFill>
              </a:rPr>
              <a:t>Wolfman</a:t>
            </a:r>
            <a:r>
              <a:rPr lang="en-GB" sz="4000" b="1" dirty="0">
                <a:solidFill>
                  <a:schemeClr val="tx1"/>
                </a:solidFill>
              </a:rPr>
              <a:t>. I’m going to teach you ten phrases you will never need to use.</a:t>
            </a:r>
          </a:p>
        </p:txBody>
      </p:sp>
      <p:pic>
        <p:nvPicPr>
          <p:cNvPr id="8" name="SentencesYouWillNeverUse2.wav">
            <a:hlinkClick r:id="" action="ppaction://media"/>
          </p:cNvPr>
          <p:cNvPicPr>
            <a:picLocks noRot="1" noChangeAspect="1"/>
          </p:cNvPicPr>
          <p:nvPr>
            <a:wavAudioFile r:embed="rId1" name="SentencesYouWillNeverUse2.wav"/>
          </p:nvPr>
        </p:nvPicPr>
        <p:blipFill>
          <a:blip r:embed="rId6" cstate="screen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6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2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8000" fill="hold" nodeType="withEffect">
                                  <p:stCondLst>
                                    <p:cond delay="7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13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700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14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Baltic Sea by robert.molinarius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5429256" y="1357298"/>
            <a:ext cx="3500462" cy="2500330"/>
          </a:xfrm>
          <a:prstGeom prst="wedgeRoundRectCallout">
            <a:avLst>
              <a:gd name="adj1" fmla="val -61758"/>
              <a:gd name="adj2" fmla="val 67833"/>
              <a:gd name="adj3" fmla="val 16667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Mein Hamster hat </a:t>
            </a:r>
            <a:r>
              <a:rPr lang="en-GB" sz="4000" b="1" dirty="0" err="1">
                <a:solidFill>
                  <a:schemeClr val="tx1"/>
                </a:solidFill>
              </a:rPr>
              <a:t>leider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Glatze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My hamster is bald, unfortunately.</a:t>
            </a:r>
          </a:p>
        </p:txBody>
      </p:sp>
      <p:pic>
        <p:nvPicPr>
          <p:cNvPr id="9" name="SentencesYouWillNeverUse3.wav">
            <a:hlinkClick r:id="" action="ppaction://media"/>
          </p:cNvPr>
          <p:cNvPicPr>
            <a:picLocks noRot="1" noChangeAspect="1"/>
          </p:cNvPicPr>
          <p:nvPr>
            <a:wavAudioFile r:embed="rId1" name="SentencesYouWillNeverUse3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confusedwolfman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57401" y="571480"/>
            <a:ext cx="4543425" cy="5705475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57401" y="571480"/>
            <a:ext cx="4543425" cy="5705475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67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86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luebell Forest by Luke A. Scowen 2009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3571868" y="928670"/>
            <a:ext cx="5000660" cy="2214578"/>
          </a:xfrm>
          <a:prstGeom prst="wedgeRoundRectCallout">
            <a:avLst>
              <a:gd name="adj1" fmla="val -59817"/>
              <a:gd name="adj2" fmla="val 10034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Bitte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verkaufen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sofort</a:t>
            </a:r>
            <a:r>
              <a:rPr lang="en-GB" sz="4000" b="1" dirty="0">
                <a:solidFill>
                  <a:schemeClr val="tx1"/>
                </a:solidFill>
              </a:rPr>
              <a:t> all </a:t>
            </a:r>
            <a:r>
              <a:rPr lang="en-GB" sz="4000" b="1" dirty="0" err="1">
                <a:solidFill>
                  <a:schemeClr val="tx1"/>
                </a:solidFill>
              </a:rPr>
              <a:t>Ihre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Kreide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Sell me all your chalk at once, please.</a:t>
            </a:r>
          </a:p>
        </p:txBody>
      </p:sp>
      <p:pic>
        <p:nvPicPr>
          <p:cNvPr id="8" name="SentencesYouWillNeverUse4.wav">
            <a:hlinkClick r:id="" action="ppaction://media"/>
          </p:cNvPr>
          <p:cNvPicPr>
            <a:picLocks noRot="1" noChangeAspect="1"/>
          </p:cNvPicPr>
          <p:nvPr>
            <a:wavAudioFile r:embed="rId1" name="SentencesYouWillNeverUse4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confusedwolfman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2908" y="714356"/>
            <a:ext cx="4543425" cy="5705475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42908" y="714380"/>
            <a:ext cx="4543425" cy="5705475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7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5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4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oventry's River: City Centre: Cobbles and Shop Backs, Palmer Lane by amandabhsla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928662" y="2357430"/>
            <a:ext cx="4286280" cy="1785950"/>
          </a:xfrm>
          <a:prstGeom prst="wedgeRoundRectCallout">
            <a:avLst>
              <a:gd name="adj1" fmla="val 54723"/>
              <a:gd name="adj2" fmla="val 59300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Könnten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das </a:t>
            </a:r>
            <a:r>
              <a:rPr lang="en-GB" sz="4000" b="1" dirty="0" err="1">
                <a:solidFill>
                  <a:schemeClr val="tx1"/>
                </a:solidFill>
              </a:rPr>
              <a:t>für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pfeifen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Can you whistle this for me?</a:t>
            </a:r>
          </a:p>
        </p:txBody>
      </p:sp>
      <p:pic>
        <p:nvPicPr>
          <p:cNvPr id="8" name="SentencesYouWillNeverUse5.wav">
            <a:hlinkClick r:id="" action="ppaction://media"/>
          </p:cNvPr>
          <p:cNvPicPr>
            <a:picLocks noRot="1" noChangeAspect="1"/>
          </p:cNvPicPr>
          <p:nvPr>
            <a:wavAudioFile r:embed="rId1" name="SentencesYouWillNeverUse5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confusedwolfman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42" y="714356"/>
            <a:ext cx="4543425" cy="5705475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214810" y="714380"/>
            <a:ext cx="4543425" cy="5705475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4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2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Atrium at Siam Paragon Department Store by paulancheta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The toaster is investigating me carefully.</a:t>
            </a:r>
          </a:p>
        </p:txBody>
      </p:sp>
      <p:pic>
        <p:nvPicPr>
          <p:cNvPr id="8" name="SentencesYouWillNeverUse6.wav">
            <a:hlinkClick r:id="" action="ppaction://media"/>
          </p:cNvPr>
          <p:cNvPicPr>
            <a:picLocks noRot="1" noChangeAspect="1"/>
          </p:cNvPicPr>
          <p:nvPr>
            <a:wavAudioFile r:embed="rId1" name="SentencesYouWillNeverUse6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confusedwolfman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86169" y="428580"/>
            <a:ext cx="4543425" cy="5705475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71913" y="428604"/>
            <a:ext cx="4543425" cy="5705475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14290"/>
            <a:ext cx="3114721" cy="2214578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357158" y="3143248"/>
            <a:ext cx="3786214" cy="2500330"/>
          </a:xfrm>
          <a:prstGeom prst="wedgeRoundRectCallout">
            <a:avLst>
              <a:gd name="adj1" fmla="val 75349"/>
              <a:gd name="adj2" fmla="val -8547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Der</a:t>
            </a:r>
            <a:r>
              <a:rPr lang="en-GB" sz="4000" b="1" dirty="0">
                <a:solidFill>
                  <a:schemeClr val="tx1"/>
                </a:solidFill>
              </a:rPr>
              <a:t> Toaster </a:t>
            </a:r>
            <a:r>
              <a:rPr lang="en-GB" sz="4000" b="1" dirty="0" err="1">
                <a:solidFill>
                  <a:schemeClr val="tx1"/>
                </a:solidFill>
              </a:rPr>
              <a:t>untersucht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vorsichtig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3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6 4.81481E-6 C 0.00277 0.00092 0.00556 0.00162 0.00833 0.00278 C 0.01042 0.00347 0.01683 0.00555 0.01459 0.00555 C 0.01181 0.00555 0.00903 0.0037 0.00625 0.00278 C 0.01042 0.00648 0.01459 0.01018 0.01875 0.01389 C 0.01893 0.01412 0.00433 0.0081 0.00625 0.00555 C 0.00833 0.00278 0.01181 0.00741 0.01459 0.00833 C 0.01598 0.01111 0.01875 0.01666 0.01875 0.01666 C 0.01459 0.01111 0.00138 -0.0044 0.00625 4.81481E-6 C 0.00833 0.00185 0.01076 0.00324 0.0125 0.00555 C 0.02795 0.02616 0.01025 0.00903 0.025 0.02222 C 0.02639 0.025 0.0316 0.03125 0.02917 0.03055 C 0.02431 0.02893 0.01667 0.01944 0.01667 0.01944 C 0.01528 0.01666 0.01424 0.01342 0.0125 0.01111 C 0.00851 0.00578 0.00034 0.00301 0.0125 0.00833 C 0.01459 0.01203 0.0165 0.01597 0.01875 0.01944 C 0.02153 0.02361 0.04098 0.04398 0.025 0.03333 C 0.02275 0.03194 0.02083 0.02963 0.01875 0.02778 C 0.01736 0.02407 0.0165 0.01991 0.01459 0.01666 C 0.01302 0.01412 0.00676 0.00833 0.00833 0.01111 C 0.01545 0.02384 0.01893 0.02616 0.02709 0.03333 C 0.03108 0.04953 0.029 0.03866 0.025 0.03333 C 0.02327 0.03102 0.02083 0.02963 0.01875 0.02778 C 0.01736 0.025 0.01615 0.02199 0.01459 0.01944 C 0.01268 0.01643 0.00556 0.00995 0.00833 0.01111 C 0.01302 0.01319 0.01667 0.01852 0.02083 0.02222 C 0.02292 0.02407 0.02709 0.02778 0.02709 0.02778 L 0.02083 0.02222 C 0.02014 0.01944 0.02014 0.0162 0.01875 0.01389 C 0.0158 0.00903 0.00556 0.00532 0.01875 0.01111 C 0.02014 0.01389 0.02118 0.01713 0.02292 0.01944 C 0.02466 0.02176 0.02917 0.02176 0.02917 0.025 C 0.02917 0.02801 0.02483 0.02361 0.02292 0.02222 C 0.02101 0.02106 0.01042 0.01134 0.01042 0.00833 C 0.01042 0.00509 0.01493 0.01157 0.01667 0.01389 C 0.0191 0.01713 0.02049 0.02176 0.02292 0.025 C 0.02466 0.02731 0.03091 0.03287 0.02917 0.03055 C 0.02674 0.02731 0.02327 0.02546 0.02083 0.02222 C 0.0191 0.01991 0.01841 0.0162 0.01667 0.01389 C 0.01493 0.01157 0.01042 0.00509 0.01042 0.00833 C 0.01042 0.01828 0.02917 0.0206 0.02917 0.03055 C 0.02917 0.03356 0.02483 0.02916 0.02292 0.02778 C 0.02066 0.02639 0.01875 0.02407 0.01667 0.02222 C 0.00676 0.00231 0.00954 0.01203 0.00625 -0.00556 C 0.00556 0.00278 0.00695 0.01203 0.00417 0.01944 C 0.00313 0.02245 0.00086 0.01435 -8.33333E-6 0.01111 C -0.00122 0.00671 -0.00139 0.00185 -0.00209 -0.00278 C -0.00139 -0.00556 -0.00226 -0.01111 -8.33333E-6 -0.01111 C 0.00277 -0.01111 0.00573 0.00347 0.00625 0.00555 C 0.00868 0.03148 0.00573 0.03565 0.025 0.03055 C 0.01875 0.01805 0.00816 0.01088 -8.33333E-6 4.81481E-6 Z " pathEditMode="relative" ptsTypes="ffffffffffffffffffffffffffFffffffffffffffffffffffff">
                                      <p:cBhvr>
                                        <p:cTn id="1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Tyne bridge by phill.d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-71462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4286248" y="3571876"/>
            <a:ext cx="3714776" cy="2214578"/>
          </a:xfrm>
          <a:prstGeom prst="wedgeRoundRectCallout">
            <a:avLst>
              <a:gd name="adj1" fmla="val -77916"/>
              <a:gd name="adj2" fmla="val -1749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wünsche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mir</a:t>
            </a:r>
            <a:r>
              <a:rPr lang="en-GB" sz="4000" b="1" dirty="0">
                <a:solidFill>
                  <a:schemeClr val="tx1"/>
                </a:solidFill>
              </a:rPr>
              <a:t> oft, </a:t>
            </a:r>
            <a:r>
              <a:rPr lang="en-GB" sz="4000" b="1" dirty="0" err="1">
                <a:solidFill>
                  <a:schemeClr val="tx1"/>
                </a:solidFill>
              </a:rPr>
              <a:t>eine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Gurke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zu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sein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I often wish I was a cucumber.</a:t>
            </a:r>
          </a:p>
        </p:txBody>
      </p:sp>
      <p:pic>
        <p:nvPicPr>
          <p:cNvPr id="8" name="SentencesYouWillNeverUse7.wav">
            <a:hlinkClick r:id="" action="ppaction://media"/>
          </p:cNvPr>
          <p:cNvPicPr>
            <a:picLocks noRot="1" noChangeAspect="1"/>
          </p:cNvPicPr>
          <p:nvPr>
            <a:wavAudioFile r:embed="rId1" name="SentencesYouWillNeverUse7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9" name="Picture 8" descr="confusedwolfman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714332"/>
            <a:ext cx="4543425" cy="5705475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714356"/>
            <a:ext cx="4543425" cy="5705475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4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Valley Farm, West Wratting by Andrew Stawarz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What is the diagnosis for this egg?</a:t>
            </a:r>
          </a:p>
        </p:txBody>
      </p:sp>
      <p:pic>
        <p:nvPicPr>
          <p:cNvPr id="8" name="SentencesYouWillNeverUse8.wav">
            <a:hlinkClick r:id="" action="ppaction://media"/>
          </p:cNvPr>
          <p:cNvPicPr>
            <a:picLocks noRot="1" noChangeAspect="1"/>
          </p:cNvPicPr>
          <p:nvPr>
            <a:wavAudioFile r:embed="rId1" name="SentencesYouWillNeverUse8.wav"/>
          </p:nvPr>
        </p:nvPicPr>
        <p:blipFill>
          <a:blip r:embed="rId5" cstate="screen"/>
          <a:stretch>
            <a:fillRect/>
          </a:stretch>
        </p:blipFill>
        <p:spPr>
          <a:xfrm>
            <a:off x="8429652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confusedwolfman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86380" y="0"/>
            <a:ext cx="2286016" cy="2870699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86380" y="24"/>
            <a:ext cx="2286016" cy="2870699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5143504" y="3500438"/>
            <a:ext cx="3500462" cy="2214578"/>
          </a:xfrm>
          <a:prstGeom prst="wedgeRoundRectCallout">
            <a:avLst>
              <a:gd name="adj1" fmla="val -16939"/>
              <a:gd name="adj2" fmla="val -11384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</a:rPr>
              <a:t>Was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 die Diagnose </a:t>
            </a:r>
            <a:r>
              <a:rPr lang="en-GB" sz="4000" b="1" dirty="0" err="1">
                <a:solidFill>
                  <a:schemeClr val="tx1"/>
                </a:solidFill>
              </a:rPr>
              <a:t>für</a:t>
            </a:r>
            <a:r>
              <a:rPr lang="en-GB" sz="4000" b="1" dirty="0">
                <a:solidFill>
                  <a:schemeClr val="tx1"/>
                </a:solidFill>
              </a:rPr>
              <a:t> dieses </a:t>
            </a:r>
            <a:r>
              <a:rPr lang="en-GB" sz="4000" b="1" dirty="0" err="1">
                <a:solidFill>
                  <a:schemeClr val="tx1"/>
                </a:solidFill>
              </a:rPr>
              <a:t>Ei</a:t>
            </a:r>
            <a:r>
              <a:rPr lang="en-GB" sz="4000" b="1" dirty="0">
                <a:solidFill>
                  <a:schemeClr val="tx1"/>
                </a:solidFill>
              </a:rPr>
              <a:t>?</a:t>
            </a:r>
          </a:p>
        </p:txBody>
      </p:sp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9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8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6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ki slope by E01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3929058" y="2143116"/>
            <a:ext cx="4714876" cy="3000396"/>
          </a:xfrm>
          <a:prstGeom prst="wedgeRoundRectCallout">
            <a:avLst>
              <a:gd name="adj1" fmla="val -66956"/>
              <a:gd name="adj2" fmla="val 1945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glaube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wirklich</a:t>
            </a:r>
            <a:r>
              <a:rPr lang="en-GB" sz="4000" b="1" dirty="0">
                <a:solidFill>
                  <a:schemeClr val="tx1"/>
                </a:solidFill>
              </a:rPr>
              <a:t>, </a:t>
            </a:r>
            <a:r>
              <a:rPr lang="en-GB" sz="4000" b="1" dirty="0" err="1">
                <a:solidFill>
                  <a:schemeClr val="tx1"/>
                </a:solidFill>
              </a:rPr>
              <a:t>dass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Kritzeln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ein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sinnvoller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Zeitvertreib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ist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000" b="1" dirty="0">
                <a:solidFill>
                  <a:schemeClr val="tx1"/>
                </a:solidFill>
              </a:rPr>
              <a:t>I truly believe that doodling is a good use of my time.</a:t>
            </a:r>
          </a:p>
        </p:txBody>
      </p:sp>
      <p:pic>
        <p:nvPicPr>
          <p:cNvPr id="8" name="SentencesYouWillNeverUse12.wav">
            <a:hlinkClick r:id="" action="ppaction://media"/>
          </p:cNvPr>
          <p:cNvPicPr>
            <a:picLocks noRot="1" noChangeAspect="1"/>
          </p:cNvPicPr>
          <p:nvPr>
            <a:wavAudioFile r:embed="rId1" name="SentencesYouWillNeverUse12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9" name="Picture 8" descr="confusedwolfman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714332"/>
            <a:ext cx="4543425" cy="5705475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714356"/>
            <a:ext cx="4543425" cy="5705475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5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2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1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8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we went to the beach by sanyam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1285852" y="4143380"/>
            <a:ext cx="3429024" cy="2286016"/>
          </a:xfrm>
          <a:prstGeom prst="wedgeRoundRectCallout">
            <a:avLst>
              <a:gd name="adj1" fmla="val 85722"/>
              <a:gd name="adj2" fmla="val -2083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Wieso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haben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diese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Kissen</a:t>
            </a:r>
            <a:r>
              <a:rPr lang="en-GB" sz="4000" b="1" dirty="0">
                <a:solidFill>
                  <a:schemeClr val="tx1"/>
                </a:solidFill>
              </a:rPr>
              <a:t> an?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Why are you wearing those cushions?</a:t>
            </a:r>
          </a:p>
        </p:txBody>
      </p:sp>
      <p:pic>
        <p:nvPicPr>
          <p:cNvPr id="8" name="SentencesYouWillNeverUse10.wav">
            <a:hlinkClick r:id="" action="ppaction://media"/>
          </p:cNvPr>
          <p:cNvPicPr>
            <a:picLocks noRot="1" noChangeAspect="1"/>
          </p:cNvPicPr>
          <p:nvPr>
            <a:wavAudioFile r:embed="rId1" name="SentencesYouWillNeverUse10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  <p:pic>
        <p:nvPicPr>
          <p:cNvPr id="9" name="Picture 8" descr="confusedwolfman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500562" y="1152501"/>
            <a:ext cx="4543425" cy="5705475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4500562" y="1152525"/>
            <a:ext cx="4543425" cy="5705475"/>
          </a:xfrm>
          <a:prstGeom prst="rect">
            <a:avLst/>
          </a:prstGeom>
        </p:spPr>
      </p:pic>
    </p:spTree>
  </p:cSld>
  <p:clrMapOvr>
    <a:masterClrMapping/>
  </p:clrMapOvr>
  <p:transition advClick="0" advTm="6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4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eld education by Pandiyan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94578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4429124" y="4286256"/>
            <a:ext cx="3786214" cy="2214554"/>
          </a:xfrm>
          <a:prstGeom prst="wedgeRoundRectCallout">
            <a:avLst>
              <a:gd name="adj1" fmla="val -80609"/>
              <a:gd name="adj2" fmla="val -2782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Apfelsaft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verträgt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sich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nicht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mit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Milch</a:t>
            </a:r>
            <a:r>
              <a:rPr lang="en-GB" sz="40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Apple juice doesn’t mix well with milk.</a:t>
            </a:r>
          </a:p>
        </p:txBody>
      </p:sp>
      <p:pic>
        <p:nvPicPr>
          <p:cNvPr id="8" name="SentencesYouWillNeverUse11.wav">
            <a:hlinkClick r:id="" action="ppaction://media"/>
          </p:cNvPr>
          <p:cNvPicPr>
            <a:picLocks noRot="1" noChangeAspect="1"/>
          </p:cNvPicPr>
          <p:nvPr>
            <a:wavAudioFile r:embed="rId1" name="SentencesYouWillNeverUse11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9" name="Picture 8" descr="confusedwolfman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1152525"/>
            <a:ext cx="4543425" cy="5705475"/>
          </a:xfrm>
          <a:prstGeom prst="rect">
            <a:avLst/>
          </a:prstGeom>
        </p:spPr>
      </p:pic>
      <p:pic>
        <p:nvPicPr>
          <p:cNvPr id="10" name="Picture 9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" y="1152549"/>
            <a:ext cx="4543425" cy="5705475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2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otorway burning by themullett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Rounded Rectangular Callout 1"/>
          <p:cNvSpPr/>
          <p:nvPr/>
        </p:nvSpPr>
        <p:spPr>
          <a:xfrm>
            <a:off x="3500430" y="714356"/>
            <a:ext cx="3714776" cy="2714644"/>
          </a:xfrm>
          <a:prstGeom prst="wedgeRoundRectCallout">
            <a:avLst>
              <a:gd name="adj1" fmla="val -72025"/>
              <a:gd name="adj2" fmla="val 5969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tx1"/>
                </a:solidFill>
              </a:rPr>
              <a:t>Hilfe</a:t>
            </a:r>
            <a:r>
              <a:rPr lang="en-GB" sz="4000" b="1" dirty="0">
                <a:solidFill>
                  <a:schemeClr val="tx1"/>
                </a:solidFill>
              </a:rPr>
              <a:t>! Die </a:t>
            </a:r>
            <a:r>
              <a:rPr lang="en-GB" sz="4000" b="1" dirty="0" err="1">
                <a:solidFill>
                  <a:schemeClr val="tx1"/>
                </a:solidFill>
              </a:rPr>
              <a:t>Welpen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nagen</a:t>
            </a:r>
            <a:r>
              <a:rPr lang="en-GB" sz="4000" b="1" dirty="0">
                <a:solidFill>
                  <a:schemeClr val="tx1"/>
                </a:solidFill>
              </a:rPr>
              <a:t> an </a:t>
            </a:r>
            <a:r>
              <a:rPr lang="en-GB" sz="4000" b="1" dirty="0" err="1">
                <a:solidFill>
                  <a:schemeClr val="tx1"/>
                </a:solidFill>
              </a:rPr>
              <a:t>meinem</a:t>
            </a:r>
            <a:r>
              <a:rPr lang="en-GB" sz="4000" b="1" dirty="0">
                <a:solidFill>
                  <a:schemeClr val="tx1"/>
                </a:solidFill>
              </a:rPr>
              <a:t> </a:t>
            </a:r>
            <a:r>
              <a:rPr lang="en-GB" sz="4000" b="1" dirty="0" err="1">
                <a:solidFill>
                  <a:schemeClr val="tx1"/>
                </a:solidFill>
              </a:rPr>
              <a:t>Gehirn</a:t>
            </a:r>
            <a:r>
              <a:rPr lang="en-GB" sz="4000" b="1" dirty="0">
                <a:solidFill>
                  <a:schemeClr val="tx1"/>
                </a:solidFill>
              </a:rPr>
              <a:t>!</a:t>
            </a: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916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tx1"/>
                </a:solidFill>
              </a:rPr>
              <a:t>Help! The puppies are nibbling my brain.</a:t>
            </a:r>
          </a:p>
        </p:txBody>
      </p:sp>
      <p:pic>
        <p:nvPicPr>
          <p:cNvPr id="8" name="SentencesYouWillNeverUse9.wav">
            <a:hlinkClick r:id="" action="ppaction://media"/>
          </p:cNvPr>
          <p:cNvPicPr>
            <a:picLocks noRot="1" noChangeAspect="1"/>
          </p:cNvPicPr>
          <p:nvPr>
            <a:wavAudioFile r:embed="rId1" name="SentencesYouWillNeverUse9.wav"/>
          </p:nvPr>
        </p:nvPicPr>
        <p:blipFill>
          <a:blip r:embed="rId5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  <p:pic>
        <p:nvPicPr>
          <p:cNvPr id="10" name="Picture 9" descr="confusedwolfman2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457235" y="571456"/>
            <a:ext cx="4543425" cy="5705475"/>
          </a:xfrm>
          <a:prstGeom prst="rect">
            <a:avLst/>
          </a:prstGeom>
        </p:spPr>
      </p:pic>
      <p:pic>
        <p:nvPicPr>
          <p:cNvPr id="11" name="Picture 10" descr="confusedwolfman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471491" y="571480"/>
            <a:ext cx="4543425" cy="5705475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0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FBB636A1-136A-613A-DC98-E8B39578B16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1BE4D428-3BE3-7568-B602-E08DA3F871D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1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5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2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4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1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3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1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3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2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3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4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9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3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A62A27-508F-4F00-9057-61AED51B432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605192E-C4D2-4DD8-9C19-6166BA4966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56001C-4E18-464B-952D-FCDA64DED7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308</Words>
  <Application>Microsoft Office PowerPoint</Application>
  <PresentationFormat>On-screen Show (4:3)</PresentationFormat>
  <Paragraphs>43</Paragraphs>
  <Slides>13</Slides>
  <Notes>10</Notes>
  <HiddenSlides>0</HiddenSlides>
  <MMClips>14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10 Sentences You Will Never Need To Use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Sentences You Will Never Use</dc:title>
  <dc:creator>David Wilson</dc:creator>
  <cp:lastModifiedBy>Bernardo Carvalho de Mello</cp:lastModifiedBy>
  <cp:revision>37</cp:revision>
  <dcterms:created xsi:type="dcterms:W3CDTF">2009-05-28T08:21:25Z</dcterms:created>
  <dcterms:modified xsi:type="dcterms:W3CDTF">2025-07-22T17:17:13Z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