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media1.wav" ContentType="audio/x-wav"/>
  <Override PartName="/ppt/media/media2.wav" ContentType="audio/x-wav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7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66F672-7AA4-4A9C-AAB4-76AC21C8E5CA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B0127-301F-4586-AB49-741A91A6ECE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b="1" dirty="0">
                <a:solidFill>
                  <a:schemeClr val="bg2">
                    <a:lumMod val="10000"/>
                  </a:schemeClr>
                </a:solidFill>
              </a:rPr>
              <a:t>My name is Mrs Mildly-Angry Carrot-Face.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I</a:t>
            </a:r>
            <a:r>
              <a:rPr lang="en-GB" baseline="0" dirty="0"/>
              <a:t> am 15 years old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/>
              <a:t>I live in the cupboard under the stairs.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/>
              <a:t>I have no brothers or sisters.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/>
              <a:t>I like trees because they are green.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/>
              <a:t>I don’t like peas because they are too small.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/>
              <a:t>Ballroom dancing is my favourite pastime. (or just </a:t>
            </a:r>
            <a:r>
              <a:rPr lang="en-GB" sz="1200" b="1" dirty="0" err="1"/>
              <a:t>Tanz</a:t>
            </a:r>
            <a:r>
              <a:rPr lang="en-GB" sz="1200" b="1" dirty="0"/>
              <a:t>?)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1200" b="1" dirty="0"/>
              <a:t>I want to go skiing for a while. (or </a:t>
            </a:r>
            <a:r>
              <a:rPr lang="en-GB" sz="1200" b="1" dirty="0" err="1"/>
              <a:t>Schifahren</a:t>
            </a:r>
            <a:r>
              <a:rPr lang="en-GB" sz="1200" b="1" dirty="0"/>
              <a:t>) (</a:t>
            </a:r>
            <a:r>
              <a:rPr lang="en-GB" sz="1200" b="1" dirty="0" err="1"/>
              <a:t>auch:Zeitlang</a:t>
            </a:r>
            <a:r>
              <a:rPr lang="en-GB" sz="1200" b="1" dirty="0"/>
              <a:t>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/>
              <a:t>I have never been to Canada, unfortunately.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C6A6-C23D-4FA3-8620-310D2C8259C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52B-DFD7-4BFA-B9DF-27365FFA63A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C6A6-C23D-4FA3-8620-310D2C8259C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52B-DFD7-4BFA-B9DF-27365FFA63A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C6A6-C23D-4FA3-8620-310D2C8259C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52B-DFD7-4BFA-B9DF-27365FFA63A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C6A6-C23D-4FA3-8620-310D2C8259C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52B-DFD7-4BFA-B9DF-27365FFA63A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C6A6-C23D-4FA3-8620-310D2C8259C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52B-DFD7-4BFA-B9DF-27365FFA63A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C6A6-C23D-4FA3-8620-310D2C8259C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52B-DFD7-4BFA-B9DF-27365FFA63A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C6A6-C23D-4FA3-8620-310D2C8259C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52B-DFD7-4BFA-B9DF-27365FFA63A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C6A6-C23D-4FA3-8620-310D2C8259C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52B-DFD7-4BFA-B9DF-27365FFA63A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C6A6-C23D-4FA3-8620-310D2C8259C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52B-DFD7-4BFA-B9DF-27365FFA63A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C6A6-C23D-4FA3-8620-310D2C8259C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52B-DFD7-4BFA-B9DF-27365FFA63A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EC6A6-C23D-4FA3-8620-310D2C8259C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4652B-DFD7-4BFA-B9DF-27365FFA63A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EC6A6-C23D-4FA3-8620-310D2C8259C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B4652B-DFD7-4BFA-B9DF-27365FFA63A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microsoft.com/office/2007/relationships/media" Target="../media/media2.wav"/><Relationship Id="rId21" Type="http://schemas.openxmlformats.org/officeDocument/2006/relationships/image" Target="../media/image29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audio" Target="../media/media1.wav"/><Relationship Id="rId16" Type="http://schemas.openxmlformats.org/officeDocument/2006/relationships/image" Target="../media/image24.png"/><Relationship Id="rId20" Type="http://schemas.openxmlformats.org/officeDocument/2006/relationships/image" Target="../media/image28.png"/><Relationship Id="rId1" Type="http://schemas.microsoft.com/office/2007/relationships/media" Target="../media/media1.wav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23.png"/><Relationship Id="rId23" Type="http://schemas.openxmlformats.org/officeDocument/2006/relationships/image" Target="../media/image31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audio" Target="../media/media2.wav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Angry Family</a:t>
            </a:r>
          </a:p>
        </p:txBody>
      </p:sp>
      <p:pic>
        <p:nvPicPr>
          <p:cNvPr id="4" name="Picture 3" descr="angrylighteningbulb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571876"/>
            <a:ext cx="3286116" cy="362634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Miss Remotely Angry</a:t>
            </a:r>
          </a:p>
          <a:p>
            <a:r>
              <a:rPr lang="en-GB" dirty="0"/>
              <a:t>Lightening Bulb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" y="3571876"/>
            <a:ext cx="3286115" cy="3626345"/>
          </a:xfrm>
          <a:prstGeom prst="rect">
            <a:avLst/>
          </a:prstGeom>
        </p:spPr>
      </p:pic>
      <p:pic>
        <p:nvPicPr>
          <p:cNvPr id="6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5" cstate="print"/>
          <a:stretch>
            <a:fillRect/>
          </a:stretch>
        </p:blipFill>
        <p:spPr>
          <a:xfrm>
            <a:off x="8286776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raveyard, Hawes by lisabatty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2285992"/>
            <a:ext cx="3771900" cy="4162425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2285992"/>
            <a:ext cx="3771900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4000496" y="2143116"/>
            <a:ext cx="5000628" cy="2500330"/>
          </a:xfrm>
          <a:prstGeom prst="wedgeRoundRectCallout">
            <a:avLst>
              <a:gd name="adj1" fmla="val -64622"/>
              <a:gd name="adj2" fmla="val 3119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Hallo. Mein Name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Miss Remotely Angry Lightening Bulb.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 b="1" dirty="0">
                <a:solidFill>
                  <a:schemeClr val="tx1"/>
                </a:solidFill>
              </a:rPr>
              <a:t>Hello. My name is Miss Remotely Angry Lightening Bulb.</a:t>
            </a:r>
          </a:p>
        </p:txBody>
      </p:sp>
      <p:pic>
        <p:nvPicPr>
          <p:cNvPr id="7" name="GEPHTheAngryFamilyBulb 2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2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4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umbrella_colors by matt.ohara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72100" y="0"/>
            <a:ext cx="3771900" cy="4162425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372100" y="0"/>
            <a:ext cx="3771900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85720" y="3429000"/>
            <a:ext cx="5857916" cy="1071570"/>
          </a:xfrm>
          <a:prstGeom prst="wedgeRoundRectCallout">
            <a:avLst>
              <a:gd name="adj1" fmla="val 55435"/>
              <a:gd name="adj2" fmla="val -13929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bin </a:t>
            </a:r>
            <a:r>
              <a:rPr lang="en-GB" sz="4000" b="1">
                <a:solidFill>
                  <a:schemeClr val="tx1"/>
                </a:solidFill>
              </a:rPr>
              <a:t>fünfzehn </a:t>
            </a:r>
            <a:r>
              <a:rPr lang="en-GB" sz="4000" b="1" dirty="0" err="1">
                <a:solidFill>
                  <a:schemeClr val="tx1"/>
                </a:solidFill>
              </a:rPr>
              <a:t>Jahre</a:t>
            </a:r>
            <a:r>
              <a:rPr lang="en-GB" sz="4000" b="1" dirty="0">
                <a:solidFill>
                  <a:schemeClr val="tx1"/>
                </a:solidFill>
              </a:rPr>
              <a:t> alt.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am 15 years old.</a:t>
            </a:r>
          </a:p>
        </p:txBody>
      </p:sp>
      <p:pic>
        <p:nvPicPr>
          <p:cNvPr id="7" name="GEPHTheAngryFamilyBulb 3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3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7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up cake shop by jungmoon."/>
          <p:cNvPicPr>
            <a:picLocks noChangeAspect="1" noChangeArrowheads="1"/>
          </p:cNvPicPr>
          <p:nvPr/>
        </p:nvPicPr>
        <p:blipFill>
          <a:blip r:embed="rId4" cstate="print"/>
          <a:srcRect l="4150" r="731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928662" y="-500090"/>
            <a:ext cx="3771900" cy="4162425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928662" y="-500090"/>
            <a:ext cx="3771900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428860" y="3857628"/>
            <a:ext cx="4643470" cy="1428760"/>
          </a:xfrm>
          <a:prstGeom prst="wedgeRoundRectCallout">
            <a:avLst>
              <a:gd name="adj1" fmla="val -31804"/>
              <a:gd name="adj2" fmla="val -14906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lebe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im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Schrank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unter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Treppe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live in the cupboard under the stairs.</a:t>
            </a:r>
          </a:p>
        </p:txBody>
      </p:sp>
      <p:pic>
        <p:nvPicPr>
          <p:cNvPr id="7" name="GEPHTheAngryFamilyBulb 4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4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Palm Trees by DonnaGrayson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5767396" y="2890837"/>
            <a:ext cx="3771900" cy="4162425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5767396" y="2890837"/>
            <a:ext cx="3771900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714348" y="4000504"/>
            <a:ext cx="3786214" cy="2286016"/>
          </a:xfrm>
          <a:prstGeom prst="wedgeRoundRectCallout">
            <a:avLst>
              <a:gd name="adj1" fmla="val 83471"/>
              <a:gd name="adj2" fmla="val -359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habe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keine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Brüder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oder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Schwestern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have no brothers or sisters.</a:t>
            </a:r>
          </a:p>
        </p:txBody>
      </p:sp>
      <p:pic>
        <p:nvPicPr>
          <p:cNvPr id="7" name="GEPHTheAngryFamilyBulb 5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5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1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A forest? by Giampaolo Macorig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0"/>
            <a:ext cx="9168447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3771900" cy="4162425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3771900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4357686" y="1000108"/>
            <a:ext cx="4357718" cy="1714512"/>
          </a:xfrm>
          <a:prstGeom prst="wedgeRoundRectCallout">
            <a:avLst>
              <a:gd name="adj1" fmla="val -69955"/>
              <a:gd name="adj2" fmla="val 38056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mag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Bäume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weil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grün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sind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like trees because they are green.</a:t>
            </a:r>
          </a:p>
        </p:txBody>
      </p:sp>
      <p:pic>
        <p:nvPicPr>
          <p:cNvPr id="7" name="GEPHTheAngryFamilyBulb 6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6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2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7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| Texturing Peas | by zaser."/>
          <p:cNvPicPr>
            <a:picLocks noChangeAspect="1" noChangeArrowheads="1"/>
          </p:cNvPicPr>
          <p:nvPr/>
        </p:nvPicPr>
        <p:blipFill>
          <a:blip r:embed="rId4" cstate="print"/>
          <a:srcRect l="2201" t="2201" r="3912" b="391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72132" y="2217080"/>
            <a:ext cx="3057520" cy="3374081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72132" y="2217080"/>
            <a:ext cx="3057520" cy="3374081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428596" y="3643314"/>
            <a:ext cx="5072098" cy="1643074"/>
          </a:xfrm>
          <a:prstGeom prst="wedgeRoundRectCallout">
            <a:avLst>
              <a:gd name="adj1" fmla="val 69866"/>
              <a:gd name="adj2" fmla="val -2671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Erbsen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mag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nicht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weil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zu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klein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sind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don’t like peas because they are too small.</a:t>
            </a:r>
          </a:p>
        </p:txBody>
      </p:sp>
      <p:pic>
        <p:nvPicPr>
          <p:cNvPr id="7" name="GEPHTheAngryFamilyBulb 7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7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3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rand Ballroom by itsray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4286248" y="-571528"/>
            <a:ext cx="3771900" cy="4162425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4286248" y="-571528"/>
            <a:ext cx="3771900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1000100" y="3429000"/>
            <a:ext cx="4714908" cy="2071702"/>
          </a:xfrm>
          <a:prstGeom prst="wedgeRoundRectCallout">
            <a:avLst>
              <a:gd name="adj1" fmla="val 47260"/>
              <a:gd name="adj2" fmla="val -10171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Gesellschaftstanz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liebster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Zeitvertreib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Ballroom dancing is my favourite pastime.</a:t>
            </a:r>
          </a:p>
        </p:txBody>
      </p:sp>
      <p:pic>
        <p:nvPicPr>
          <p:cNvPr id="7" name="GEPHTheAngryFamilyBulb 8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8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7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7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ki slope near the top of Hafjell by DrLaunch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-376273" y="304779"/>
            <a:ext cx="3771900" cy="4162425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-376273" y="304779"/>
            <a:ext cx="3771900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3500430" y="3786190"/>
            <a:ext cx="5143536" cy="1714512"/>
          </a:xfrm>
          <a:prstGeom prst="wedgeRoundRectCallout">
            <a:avLst>
              <a:gd name="adj1" fmla="val -69522"/>
              <a:gd name="adj2" fmla="val -9995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will </a:t>
            </a:r>
            <a:r>
              <a:rPr lang="en-GB" sz="4000" b="1" dirty="0" err="1">
                <a:solidFill>
                  <a:schemeClr val="tx1"/>
                </a:solidFill>
              </a:rPr>
              <a:t>für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eine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Weile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Skifahren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gehen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want to go skiing for a while.</a:t>
            </a:r>
          </a:p>
        </p:txBody>
      </p:sp>
      <p:pic>
        <p:nvPicPr>
          <p:cNvPr id="7" name="GEPHTheAngryFamilyBulb 9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9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merald Lake Yoho N.P. Canada by swisscan."/>
          <p:cNvPicPr>
            <a:picLocks noChangeAspect="1" noChangeArrowheads="1"/>
          </p:cNvPicPr>
          <p:nvPr/>
        </p:nvPicPr>
        <p:blipFill>
          <a:blip r:embed="rId4" cstate="print"/>
          <a:srcRect r="11466"/>
          <a:stretch>
            <a:fillRect/>
          </a:stretch>
        </p:blipFill>
        <p:spPr bwMode="auto">
          <a:xfrm>
            <a:off x="0" y="24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1736" y="2052657"/>
            <a:ext cx="3771900" cy="4162425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1736" y="2052657"/>
            <a:ext cx="3771900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428596" y="357166"/>
            <a:ext cx="7858180" cy="1143008"/>
          </a:xfrm>
          <a:prstGeom prst="wedgeRoundRectCallout">
            <a:avLst>
              <a:gd name="adj1" fmla="val 7724"/>
              <a:gd name="adj2" fmla="val 20248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Leider</a:t>
            </a:r>
            <a:r>
              <a:rPr lang="en-GB" sz="4000" b="1" dirty="0">
                <a:solidFill>
                  <a:schemeClr val="tx1"/>
                </a:solidFill>
              </a:rPr>
              <a:t> war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noch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nie</a:t>
            </a:r>
            <a:r>
              <a:rPr lang="en-GB" sz="4000" b="1" dirty="0">
                <a:solidFill>
                  <a:schemeClr val="tx1"/>
                </a:solidFill>
              </a:rPr>
              <a:t> in </a:t>
            </a:r>
            <a:r>
              <a:rPr lang="en-GB" sz="4000" b="1" dirty="0" err="1">
                <a:solidFill>
                  <a:schemeClr val="tx1"/>
                </a:solidFill>
              </a:rPr>
              <a:t>Kanada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have never been to Canada unfortunately.</a:t>
            </a:r>
          </a:p>
        </p:txBody>
      </p:sp>
      <p:pic>
        <p:nvPicPr>
          <p:cNvPr id="7" name="GEPHTheAngryFamilyBulb 10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10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FBB636A1-136A-613A-DC98-E8B39578B16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1BE4D428-3BE3-7568-B602-E08DA3F871D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EA89DBA-737F-4A4C-8363-9A71D02C61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ABE035-362A-42BA-9EBF-0050BB9832F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86F1DAA-62EE-4D41-8BCF-44034D83D9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255</Words>
  <Application>Microsoft Office PowerPoint</Application>
  <PresentationFormat>On-screen Show (4:3)</PresentationFormat>
  <Paragraphs>40</Paragraphs>
  <Slides>11</Slides>
  <Notes>9</Notes>
  <HiddenSlides>0</HiddenSlides>
  <MMClips>12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The Angry Family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Angry Family</dc:title>
  <dc:creator>David Wilson</dc:creator>
  <cp:lastModifiedBy>Bernardo Carvalho de Mello</cp:lastModifiedBy>
  <cp:revision>43</cp:revision>
  <dcterms:created xsi:type="dcterms:W3CDTF">2009-06-01T14:01:15Z</dcterms:created>
  <dcterms:modified xsi:type="dcterms:W3CDTF">2025-07-22T17:16:48Z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