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3" r:id="rId9"/>
    <p:sldId id="260" r:id="rId10"/>
    <p:sldId id="261" r:id="rId11"/>
    <p:sldId id="262" r:id="rId12"/>
    <p:sldId id="264" r:id="rId13"/>
    <p:sldId id="265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70656-D40A-4C79-AE4B-BC96E380F91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74B78-2B99-46EB-ADCB-E0E286F0A65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My name is Mrs Mildly-Angry Carrot-Face.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I have eight brothers and two sisters.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I like playing the tuba because it keeps me smiling.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I don’t like bananas because they’re bigger than me.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Peanut butter sandwiches are my favourite food.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I want to go cycling.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I am wider at the top than I am at the bottom. It’s the best way to be.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981D7-4D32-43FD-9175-1ACFFB46D89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D0A1A-76DE-43F7-8564-7923F74B354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audio6.wav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microsoft.com/office/2007/relationships/media" Target="../media/media2.wav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audio" Target="../media/media1.wav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microsoft.com/office/2007/relationships/media" Target="../media/media1.wav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audio" Target="../media/media2.wav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Angry Family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Mrs Mildly-Angry Carrot-Face</a:t>
            </a:r>
          </a:p>
        </p:txBody>
      </p:sp>
      <p:pic>
        <p:nvPicPr>
          <p:cNvPr id="4" name="Picture 3" descr="angrycarrotface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57222" y="2428868"/>
            <a:ext cx="3527038" cy="4429132"/>
          </a:xfrm>
          <a:prstGeom prst="rect">
            <a:avLst/>
          </a:prstGeom>
        </p:spPr>
      </p:pic>
      <p:pic>
        <p:nvPicPr>
          <p:cNvPr id="5" name="Picture 4" descr="angrycarrotfaceback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734645">
            <a:off x="888983" y="3527065"/>
            <a:ext cx="2543175" cy="5276850"/>
          </a:xfrm>
          <a:prstGeom prst="rect">
            <a:avLst/>
          </a:prstGeom>
        </p:spPr>
      </p:pic>
      <p:pic>
        <p:nvPicPr>
          <p:cNvPr id="6" name="Picture 5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357354" y="-214338"/>
            <a:ext cx="4843488" cy="10049784"/>
          </a:xfrm>
          <a:prstGeom prst="rect">
            <a:avLst/>
          </a:prstGeom>
        </p:spPr>
      </p:pic>
      <p:pic>
        <p:nvPicPr>
          <p:cNvPr id="7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6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MrsMildlyAngryCarrotFace2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2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1" name="Picture 10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100" y="1581150"/>
            <a:ext cx="2543175" cy="527685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286116" y="928670"/>
            <a:ext cx="5214974" cy="2000264"/>
          </a:xfrm>
          <a:prstGeom prst="wedgeRoundRectCallout">
            <a:avLst>
              <a:gd name="adj1" fmla="val -55865"/>
              <a:gd name="adj2" fmla="val 83676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Hallo. Mein Name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Mrs Mildly-Angry Carrot-Face.</a:t>
            </a:r>
          </a:p>
        </p:txBody>
      </p:sp>
      <p:pic>
        <p:nvPicPr>
          <p:cNvPr id="12" name="Picture 11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100" y="1581150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Hello. My name is Mrs Mildly-Angry Carrot-Face.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9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2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785786" y="3857628"/>
            <a:ext cx="4643470" cy="1071570"/>
          </a:xfrm>
          <a:prstGeom prst="wedgeRoundRectCallout">
            <a:avLst>
              <a:gd name="adj1" fmla="val 74668"/>
              <a:gd name="adj2" fmla="val -55460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 30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Jahre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alt.</a:t>
            </a:r>
          </a:p>
        </p:txBody>
      </p:sp>
      <p:pic>
        <p:nvPicPr>
          <p:cNvPr id="9" name="MrsMildlyAngryCarrotFace3.wav">
            <a:hlinkClick r:id="" action="ppaction://media"/>
          </p:cNvPr>
          <p:cNvPicPr>
            <a:picLocks noRot="1" noChangeAspect="1"/>
          </p:cNvPicPr>
          <p:nvPr>
            <a:wavAudioFile r:embed="rId2" name="MrsMildlyAngryCarrotFace3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72198" y="1285860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72198" y="1285860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am 30 years old.</a:t>
            </a:r>
          </a:p>
        </p:txBody>
      </p:sp>
    </p:spTree>
    <p:custDataLst>
      <p:tags r:id="rId1"/>
    </p:custData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3643306" y="3071810"/>
            <a:ext cx="4071966" cy="2214578"/>
          </a:xfrm>
          <a:prstGeom prst="wedgeRoundRectCallout">
            <a:avLst>
              <a:gd name="adj1" fmla="val -79064"/>
              <a:gd name="adj2" fmla="val -13067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lebe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in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einem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Obstgarten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auf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dem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Land.</a:t>
            </a:r>
          </a:p>
        </p:txBody>
      </p:sp>
      <p:pic>
        <p:nvPicPr>
          <p:cNvPr id="9" name="MrsMildlyAngryCarrotFace4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4.wav"/>
          </p:nvPr>
        </p:nvPicPr>
        <p:blipFill>
          <a:blip r:embed="rId4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581150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581150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live in an orchard in the countryside.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2786050" y="3571876"/>
            <a:ext cx="5572164" cy="1500198"/>
          </a:xfrm>
          <a:prstGeom prst="wedgeRoundRectCallout">
            <a:avLst>
              <a:gd name="adj1" fmla="val -53371"/>
              <a:gd name="adj2" fmla="val -12960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habe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acht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Brüder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zwei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Schwestern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have eight brothers and two sisters.</a:t>
            </a:r>
          </a:p>
        </p:txBody>
      </p:sp>
      <p:pic>
        <p:nvPicPr>
          <p:cNvPr id="9" name="MrsMildlyAngryCarrotFace5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5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500034" y="-642966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500034" y="-642966"/>
            <a:ext cx="2543175" cy="527685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3357554" y="1357298"/>
            <a:ext cx="5143536" cy="2143140"/>
          </a:xfrm>
          <a:prstGeom prst="wedgeRoundRectCallout">
            <a:avLst>
              <a:gd name="adj1" fmla="val -48849"/>
              <a:gd name="adj2" fmla="val 9664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spiele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gerne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Tuba,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weil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zum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Schmunzeln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bringt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9" name="MrsMildlyAngryCarrotFace6.wav">
            <a:hlinkClick r:id="" action="ppaction://media"/>
          </p:cNvPr>
          <p:cNvPicPr>
            <a:picLocks noRot="1" noChangeAspect="1"/>
          </p:cNvPicPr>
          <p:nvPr>
            <a:wavAudioFile r:embed="rId2" name="MrsMildlyAngryCarrotFace6.wav"/>
          </p:nvPr>
        </p:nvPicPr>
        <p:blipFill>
          <a:blip r:embed="rId6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509814" y="2633667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509814" y="2633667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I like playing the tuba because it keeps me smiling.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1000100" y="1071546"/>
            <a:ext cx="4429156" cy="2071702"/>
          </a:xfrm>
          <a:prstGeom prst="wedgeRoundRectCallout">
            <a:avLst>
              <a:gd name="adj1" fmla="val 103198"/>
              <a:gd name="adj2" fmla="val 151288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Bananen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nicht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weil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größer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als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9" name="MrsMildlyAngryCarrotFace7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7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358082" y="3143248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358082" y="3143248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I don’t like bananas because they’re bigger than me.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7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29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5214942" y="1571612"/>
            <a:ext cx="3714776" cy="2786082"/>
          </a:xfrm>
          <a:prstGeom prst="wedgeRoundRectCallout">
            <a:avLst>
              <a:gd name="adj1" fmla="val -68172"/>
              <a:gd name="adj2" fmla="val 26756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Brote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mit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Erdnussbutter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Lieblingsessen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9" name="MrsMildlyAngryCarrotFace8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8.wav"/>
          </p:nvPr>
        </p:nvPicPr>
        <p:blipFill>
          <a:blip r:embed="rId5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1581150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1581150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Peanut butter sandwiches are my favourite food.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4143372" y="3286124"/>
            <a:ext cx="4357718" cy="1357322"/>
          </a:xfrm>
          <a:prstGeom prst="wedgeRoundRectCallout">
            <a:avLst>
              <a:gd name="adj1" fmla="val -95109"/>
              <a:gd name="adj2" fmla="val 90277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will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Radfahren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gehen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9" name="MrsMildlyAngryCarrotFace9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9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071810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071810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want to go cycling.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9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285720" y="2214554"/>
            <a:ext cx="4357718" cy="3357586"/>
          </a:xfrm>
          <a:prstGeom prst="wedgeRoundRectCallout">
            <a:avLst>
              <a:gd name="adj1" fmla="val 81502"/>
              <a:gd name="adj2" fmla="val -1286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An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Spitze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breiter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als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am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Ende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Die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beste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Form die man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haben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kann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9" name="MrsMildlyAngryCarrotFace10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10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8" y="1285860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8" y="1285860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I am wider at the top than I am at the bottom.</a:t>
            </a:r>
          </a:p>
          <a:p>
            <a:pPr algn="ctr"/>
            <a:r>
              <a:rPr lang="en-GB" sz="3200" b="1" dirty="0">
                <a:solidFill>
                  <a:schemeClr val="tx1"/>
                </a:solidFill>
              </a:rPr>
              <a:t>It’s the best way to be.</a:t>
            </a:r>
          </a:p>
        </p:txBody>
      </p:sp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8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9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7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2D9D037B-62D7-1DB3-BC29-DD256CA52E6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26D8CE8F-F26A-1F01-19C9-01CDA12D447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7A17E5-3DDD-4FBC-BB6D-45DEF7E3386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33FBF72-88F9-4205-9AD8-AAA916EA63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27AC9C-EA56-4828-BE50-0C9B274272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</TotalTime>
  <Words>260</Words>
  <Application>Microsoft Office PowerPoint</Application>
  <PresentationFormat>On-screen Show (4:3)</PresentationFormat>
  <Paragraphs>36</Paragraphs>
  <Slides>11</Slides>
  <Notes>7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Angry Family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Angry Family</dc:title>
  <dc:creator>David Wilson</dc:creator>
  <cp:lastModifiedBy>Bernardo Carvalho de Mello</cp:lastModifiedBy>
  <cp:revision>29</cp:revision>
  <dcterms:created xsi:type="dcterms:W3CDTF">2009-06-01T12:24:17Z</dcterms:created>
  <dcterms:modified xsi:type="dcterms:W3CDTF">2025-07-22T17:16:12Z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