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media/media1.wav" ContentType="audio/x-wav"/>
  <Override PartName="/ppt/media/media2.wav" ContentType="audio/x-wav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6" r:id="rId5"/>
    <p:sldId id="257" r:id="rId6"/>
    <p:sldId id="258" r:id="rId7"/>
    <p:sldId id="259" r:id="rId8"/>
    <p:sldId id="263" r:id="rId9"/>
    <p:sldId id="260" r:id="rId10"/>
    <p:sldId id="261" r:id="rId11"/>
    <p:sldId id="262" r:id="rId12"/>
    <p:sldId id="264" r:id="rId13"/>
    <p:sldId id="266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26"/>
  </p:normalViewPr>
  <p:slideViewPr>
    <p:cSldViewPr>
      <p:cViewPr varScale="1">
        <p:scale>
          <a:sx n="107" d="100"/>
          <a:sy n="107" d="100"/>
        </p:scale>
        <p:origin x="2304" y="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2722F1-E9B0-42C4-BDB7-E2548CDA4653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BE77CE-545B-4E1A-8735-BD6C5D1247D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E77CE-545B-4E1A-8735-BD6C5D1247D8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tx2">
                    <a:lumMod val="50000"/>
                  </a:schemeClr>
                </a:solidFill>
              </a:rPr>
              <a:t>Hello, My name is The Angry Cloud-ghost.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E77CE-545B-4E1A-8735-BD6C5D1247D8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tx2">
                    <a:lumMod val="50000"/>
                  </a:schemeClr>
                </a:solidFill>
              </a:rPr>
              <a:t>I am one thousand years old.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E77CE-545B-4E1A-8735-BD6C5D1247D8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tx2">
                    <a:lumMod val="50000"/>
                  </a:schemeClr>
                </a:solidFill>
              </a:rPr>
              <a:t>I live in the sky, of course.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E77CE-545B-4E1A-8735-BD6C5D1247D8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tx2">
                    <a:lumMod val="50000"/>
                  </a:schemeClr>
                </a:solidFill>
              </a:rPr>
              <a:t>I have no brothers and 1 sister.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E77CE-545B-4E1A-8735-BD6C5D1247D8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tx2">
                    <a:lumMod val="50000"/>
                  </a:schemeClr>
                </a:solidFill>
              </a:rPr>
              <a:t>I like white marshmallows because they taste nice.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E77CE-545B-4E1A-8735-BD6C5D1247D8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tx2">
                    <a:lumMod val="50000"/>
                  </a:schemeClr>
                </a:solidFill>
              </a:rPr>
              <a:t>I don’t like pink marshmallows because they taste bad.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E77CE-545B-4E1A-8735-BD6C5D1247D8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tx2">
                    <a:lumMod val="50000"/>
                  </a:schemeClr>
                </a:solidFill>
              </a:rPr>
              <a:t>But Ice cream is my favourite food.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E77CE-545B-4E1A-8735-BD6C5D1247D8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200" b="1" dirty="0">
                <a:solidFill>
                  <a:schemeClr val="tx2">
                    <a:lumMod val="50000"/>
                  </a:schemeClr>
                </a:solidFill>
              </a:rPr>
              <a:t>I want a drink of water, could you get me one please (I want a drink of water, can you get</a:t>
            </a:r>
            <a:r>
              <a:rPr lang="en-GB" sz="1200" b="1" baseline="0" dirty="0">
                <a:solidFill>
                  <a:schemeClr val="tx2">
                    <a:lumMod val="50000"/>
                  </a:schemeClr>
                </a:solidFill>
              </a:rPr>
              <a:t> me a </a:t>
            </a:r>
            <a:r>
              <a:rPr lang="en-GB" sz="1200" b="1" baseline="0" dirty="0" err="1">
                <a:solidFill>
                  <a:schemeClr val="tx2">
                    <a:lumMod val="50000"/>
                  </a:schemeClr>
                </a:solidFill>
              </a:rPr>
              <a:t>glas</a:t>
            </a:r>
            <a:r>
              <a:rPr lang="en-GB" sz="1200" b="1" baseline="0" dirty="0">
                <a:solidFill>
                  <a:schemeClr val="tx2">
                    <a:lumMod val="50000"/>
                  </a:schemeClr>
                </a:solidFill>
              </a:rPr>
              <a:t> please)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E77CE-545B-4E1A-8735-BD6C5D1247D8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tx2">
                    <a:lumMod val="50000"/>
                  </a:schemeClr>
                </a:solidFill>
              </a:rPr>
              <a:t>Am I a ghost or a cloud? Or a cloud’s ghost? Ha </a:t>
            </a:r>
            <a:r>
              <a:rPr lang="en-GB" sz="1200" b="1" dirty="0" err="1">
                <a:solidFill>
                  <a:schemeClr val="tx2">
                    <a:lumMod val="50000"/>
                  </a:schemeClr>
                </a:solidFill>
              </a:rPr>
              <a:t>ha</a:t>
            </a:r>
            <a:r>
              <a:rPr lang="en-GB" sz="1200" b="1">
                <a:solidFill>
                  <a:schemeClr val="tx2">
                    <a:lumMod val="50000"/>
                  </a:schemeClr>
                </a:solidFill>
              </a:rPr>
              <a:t>, no-one knows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E77CE-545B-4E1A-8735-BD6C5D1247D8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47398-C503-4C16-AC93-EA7FD4397DDD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532D80-46F5-4638-ABF9-D4157492DC4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audio3.wav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6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microsoft.com/office/2007/relationships/media" Target="../media/media2.wav"/><Relationship Id="rId21" Type="http://schemas.openxmlformats.org/officeDocument/2006/relationships/image" Target="../media/image38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audio" Target="../media/media1.wav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1" Type="http://schemas.microsoft.com/office/2007/relationships/media" Target="../media/media1.wav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24" Type="http://schemas.microsoft.com/office/2007/relationships/hdphoto" Target="../media/hdphoto1.wdp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32.png"/><Relationship Id="rId23" Type="http://schemas.openxmlformats.org/officeDocument/2006/relationships/image" Target="../media/image40.png"/><Relationship Id="rId10" Type="http://schemas.openxmlformats.org/officeDocument/2006/relationships/image" Target="../media/image27.png"/><Relationship Id="rId19" Type="http://schemas.openxmlformats.org/officeDocument/2006/relationships/image" Target="../media/image36.png"/><Relationship Id="rId4" Type="http://schemas.openxmlformats.org/officeDocument/2006/relationships/audio" Target="../media/media2.wav"/><Relationship Id="rId9" Type="http://schemas.openxmlformats.org/officeDocument/2006/relationships/image" Target="../media/image26.png"/><Relationship Id="rId14" Type="http://schemas.openxmlformats.org/officeDocument/2006/relationships/image" Target="../media/image31.png"/><Relationship Id="rId22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Angry Family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32" y="3886200"/>
            <a:ext cx="6400800" cy="1752600"/>
          </a:xfrm>
        </p:spPr>
        <p:txBody>
          <a:bodyPr/>
          <a:lstStyle/>
          <a:p>
            <a:r>
              <a:rPr lang="en-GB" dirty="0"/>
              <a:t>Mr. Angry Cloud-ghost</a:t>
            </a:r>
          </a:p>
        </p:txBody>
      </p:sp>
      <p:pic>
        <p:nvPicPr>
          <p:cNvPr id="5" name="Picture 4" descr="angrygreencloud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35" y="3429000"/>
            <a:ext cx="4143375" cy="3343275"/>
          </a:xfrm>
          <a:prstGeom prst="rect">
            <a:avLst/>
          </a:prstGeom>
        </p:spPr>
      </p:pic>
      <p:pic>
        <p:nvPicPr>
          <p:cNvPr id="6" name="Picture 5" descr="angryghostcloud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35" y="3429000"/>
            <a:ext cx="4143375" cy="3343275"/>
          </a:xfrm>
          <a:prstGeom prst="rect">
            <a:avLst/>
          </a:prstGeom>
        </p:spPr>
      </p:pic>
      <p:pic>
        <p:nvPicPr>
          <p:cNvPr id="7" name="Picture 6" descr="angryellowcloud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786114" y="1357298"/>
            <a:ext cx="10699196" cy="7215214"/>
          </a:xfrm>
          <a:prstGeom prst="rect">
            <a:avLst/>
          </a:prstGeom>
        </p:spPr>
      </p:pic>
      <p:pic>
        <p:nvPicPr>
          <p:cNvPr id="8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7" cstate="print"/>
          <a:stretch>
            <a:fillRect/>
          </a:stretch>
        </p:blipFill>
        <p:spPr>
          <a:xfrm>
            <a:off x="8572528" y="635795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farm1.static.flickr.com/54/131303793_fd50e60873_o.jpg"/>
          <p:cNvPicPr>
            <a:picLocks noChangeAspect="1" noChangeArrowheads="1"/>
          </p:cNvPicPr>
          <p:nvPr/>
        </p:nvPicPr>
        <p:blipFill>
          <a:blip r:embed="rId4" cstate="print"/>
          <a:srcRect t="501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6" descr="angryghostcloud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33785" y="-428652"/>
            <a:ext cx="6238875" cy="4810125"/>
          </a:xfrm>
          <a:prstGeom prst="rect">
            <a:avLst/>
          </a:prstGeom>
        </p:spPr>
      </p:pic>
      <p:pic>
        <p:nvPicPr>
          <p:cNvPr id="8" name="Picture 7" descr="angryghostclou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33785" y="-428652"/>
            <a:ext cx="6238875" cy="481012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285720" y="3429000"/>
            <a:ext cx="5072098" cy="1500198"/>
          </a:xfrm>
          <a:prstGeom prst="wedgeRoundRectCallout">
            <a:avLst>
              <a:gd name="adj1" fmla="val 42196"/>
              <a:gd name="adj2" fmla="val -99166"/>
              <a:gd name="adj3" fmla="val 16667"/>
            </a:avLst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Hallo, Mein Name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ist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Angry Cloud-Ghost.</a:t>
            </a:r>
          </a:p>
        </p:txBody>
      </p:sp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Hello, my name is The Angry Cloud-Ghost.</a:t>
            </a:r>
          </a:p>
        </p:txBody>
      </p:sp>
      <p:pic>
        <p:nvPicPr>
          <p:cNvPr id="10" name="GEPHTheAngryFamilyghostcloud 2.wav">
            <a:hlinkClick r:id="" action="ppaction://media"/>
          </p:cNvPr>
          <p:cNvPicPr>
            <a:picLocks noRot="1" noChangeAspect="1"/>
          </p:cNvPicPr>
          <p:nvPr>
            <a:wavAudioFile r:embed="rId1" name="GEPHTheAngryFamilyghostcloud 2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6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2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4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ity Under Sky by ecstaticist."/>
          <p:cNvPicPr>
            <a:picLocks noChangeAspect="1" noChangeArrowheads="1"/>
          </p:cNvPicPr>
          <p:nvPr/>
        </p:nvPicPr>
        <p:blipFill>
          <a:blip r:embed="rId5" cstate="print"/>
          <a:srcRect t="4729" b="447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6" descr="angryghostcloud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43306" y="2047900"/>
            <a:ext cx="5500726" cy="4241018"/>
          </a:xfrm>
          <a:prstGeom prst="rect">
            <a:avLst/>
          </a:prstGeom>
        </p:spPr>
      </p:pic>
      <p:pic>
        <p:nvPicPr>
          <p:cNvPr id="8" name="Picture 7" descr="angryghostcloud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43306" y="2047900"/>
            <a:ext cx="5500726" cy="4241018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285720" y="1071546"/>
            <a:ext cx="5643602" cy="1071570"/>
          </a:xfrm>
          <a:prstGeom prst="wedgeRoundRectCallout">
            <a:avLst>
              <a:gd name="adj1" fmla="val 33226"/>
              <a:gd name="adj2" fmla="val 147277"/>
              <a:gd name="adj3" fmla="val 16667"/>
            </a:avLst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bin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tausend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Jahre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alt.</a:t>
            </a:r>
          </a:p>
        </p:txBody>
      </p:sp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am one thousand years old.</a:t>
            </a:r>
          </a:p>
        </p:txBody>
      </p:sp>
      <p:pic>
        <p:nvPicPr>
          <p:cNvPr id="10" name="GEPHTheAngryFamilyghostcloud 3.wav">
            <a:hlinkClick r:id="" action="ppaction://media"/>
          </p:cNvPr>
          <p:cNvPicPr>
            <a:picLocks noRot="1" noChangeAspect="1"/>
          </p:cNvPicPr>
          <p:nvPr>
            <a:wavAudioFile r:embed="rId2" name="GEPHTheAngryFamilyghostcloud 3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0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4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louds wanna be the sky by ~DocBudie~ [OFF]."/>
          <p:cNvPicPr>
            <a:picLocks noChangeAspect="1" noChangeArrowheads="1"/>
          </p:cNvPicPr>
          <p:nvPr/>
        </p:nvPicPr>
        <p:blipFill>
          <a:blip r:embed="rId4" cstate="print"/>
          <a:srcRect r="10933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7" name="Picture 6" descr="angryghostcloud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-714407" y="1333524"/>
            <a:ext cx="6238875" cy="4810125"/>
          </a:xfrm>
          <a:prstGeom prst="rect">
            <a:avLst/>
          </a:prstGeom>
        </p:spPr>
      </p:pic>
      <p:pic>
        <p:nvPicPr>
          <p:cNvPr id="8" name="Picture 7" descr="angryghostclou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-714407" y="1333524"/>
            <a:ext cx="6238875" cy="4810125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live in the sky, of course.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3786182" y="571480"/>
            <a:ext cx="4071934" cy="1285884"/>
          </a:xfrm>
          <a:prstGeom prst="wedgeRoundRectCallout">
            <a:avLst>
              <a:gd name="adj1" fmla="val 76752"/>
              <a:gd name="adj2" fmla="val 75000"/>
              <a:gd name="adj3" fmla="val 16667"/>
            </a:avLst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lebe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natürlich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im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Himmel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10" name="GEPHTheAngryFamilyghostcloud 4.wav">
            <a:hlinkClick r:id="" action="ppaction://media"/>
          </p:cNvPr>
          <p:cNvPicPr>
            <a:picLocks noRot="1" noChangeAspect="1"/>
          </p:cNvPicPr>
          <p:nvPr>
            <a:wavAudioFile r:embed="rId1" name="GEPHTheAngryFamilyghostcloud 4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9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86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acman ghost by 500CPM."/>
          <p:cNvPicPr>
            <a:picLocks noChangeAspect="1" noChangeArrowheads="1"/>
          </p:cNvPicPr>
          <p:nvPr/>
        </p:nvPicPr>
        <p:blipFill>
          <a:blip r:embed="rId4" cstate="print"/>
          <a:srcRect r="11467"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6" descr="angryghostcloud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54119" y="-1285908"/>
            <a:ext cx="7875863" cy="6072230"/>
          </a:xfrm>
          <a:prstGeom prst="rect">
            <a:avLst/>
          </a:prstGeom>
        </p:spPr>
      </p:pic>
      <p:pic>
        <p:nvPicPr>
          <p:cNvPr id="8" name="Picture 7" descr="angryghostclou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54118" y="-1285907"/>
            <a:ext cx="7875863" cy="6072230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142844" y="4429132"/>
            <a:ext cx="6000792" cy="1357322"/>
          </a:xfrm>
          <a:prstGeom prst="wedgeRoundRectCallout">
            <a:avLst>
              <a:gd name="adj1" fmla="val 45591"/>
              <a:gd name="adj2" fmla="val -192593"/>
              <a:gd name="adj3" fmla="val 16667"/>
            </a:avLst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habe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keine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Brüder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und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eine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Schwester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have no brothers and one sister.</a:t>
            </a:r>
          </a:p>
        </p:txBody>
      </p:sp>
      <p:pic>
        <p:nvPicPr>
          <p:cNvPr id="10" name="GEPHTheAngryFamilyghostcloud 5.wav">
            <a:hlinkClick r:id="" action="ppaction://media"/>
          </p:cNvPr>
          <p:cNvPicPr>
            <a:picLocks noRot="1" noChangeAspect="1"/>
          </p:cNvPicPr>
          <p:nvPr>
            <a:wavAudioFile r:embed="rId1" name="GEPHTheAngryFamilyghostcloud 5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2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14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2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arshmallows by Jonas Norling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0"/>
            <a:ext cx="9144032" cy="6858000"/>
          </a:xfrm>
          <a:prstGeom prst="rect">
            <a:avLst/>
          </a:prstGeom>
          <a:noFill/>
        </p:spPr>
      </p:pic>
      <p:pic>
        <p:nvPicPr>
          <p:cNvPr id="7" name="Picture 6" descr="angryghostcloud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57290" y="1119205"/>
            <a:ext cx="6238875" cy="4810125"/>
          </a:xfrm>
          <a:prstGeom prst="rect">
            <a:avLst/>
          </a:prstGeom>
        </p:spPr>
      </p:pic>
      <p:pic>
        <p:nvPicPr>
          <p:cNvPr id="8" name="Picture 7" descr="angryghostclou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57290" y="1119205"/>
            <a:ext cx="6238875" cy="4810125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-3500494" y="0"/>
            <a:ext cx="2500330" cy="1500174"/>
          </a:xfrm>
          <a:prstGeom prst="wedgeRoundRectCallout">
            <a:avLst>
              <a:gd name="adj1" fmla="val 208499"/>
              <a:gd name="adj2" fmla="val 184406"/>
              <a:gd name="adj3" fmla="val 16667"/>
            </a:avLst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 b="1" dirty="0">
                <a:solidFill>
                  <a:schemeClr val="tx1"/>
                </a:solidFill>
              </a:rPr>
              <a:t>I like white marshmallows because they taste nice.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4929222" y="71438"/>
            <a:ext cx="4071934" cy="2500306"/>
          </a:xfrm>
          <a:prstGeom prst="wedgeRoundRectCallout">
            <a:avLst>
              <a:gd name="adj1" fmla="val 197922"/>
              <a:gd name="adj2" fmla="val 256489"/>
              <a:gd name="adj3" fmla="val 16667"/>
            </a:avLst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mag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weiße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Marshmallows,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weil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sie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lecker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schmecken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10" name="GEPHTheAngryFamilyghostcloud 6.wav">
            <a:hlinkClick r:id="" action="ppaction://media"/>
          </p:cNvPr>
          <p:cNvPicPr>
            <a:picLocks noRot="1" noChangeAspect="1"/>
          </p:cNvPicPr>
          <p:nvPr>
            <a:wavAudioFile r:embed="rId1" name="GEPHTheAngryFamilyghostcloud 6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2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7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ink Marshmallows by A is for Angie."/>
          <p:cNvPicPr>
            <a:picLocks noChangeAspect="1" noChangeArrowheads="1"/>
          </p:cNvPicPr>
          <p:nvPr/>
        </p:nvPicPr>
        <p:blipFill>
          <a:blip r:embed="rId4" cstate="print"/>
          <a:srcRect b="437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6" descr="angryghostcloud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3000428" y="-857280"/>
            <a:ext cx="6238875" cy="4810125"/>
          </a:xfrm>
          <a:prstGeom prst="rect">
            <a:avLst/>
          </a:prstGeom>
        </p:spPr>
      </p:pic>
      <p:pic>
        <p:nvPicPr>
          <p:cNvPr id="8" name="Picture 7" descr="angryghostclou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3000428" y="-881059"/>
            <a:ext cx="6238875" cy="481012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3357554" y="1071546"/>
            <a:ext cx="5429288" cy="2286016"/>
          </a:xfrm>
          <a:prstGeom prst="wedgeRoundRectCallout">
            <a:avLst>
              <a:gd name="adj1" fmla="val -86843"/>
              <a:gd name="adj2" fmla="val -16497"/>
              <a:gd name="adj3" fmla="val 16667"/>
            </a:avLst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Rosa Marshmallows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mag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nicht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,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weil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sie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schrecklich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schmecken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000" b="1" dirty="0">
                <a:solidFill>
                  <a:schemeClr val="tx1"/>
                </a:solidFill>
              </a:rPr>
              <a:t>I don’t like pink marshmallows because they taste bad.</a:t>
            </a:r>
          </a:p>
        </p:txBody>
      </p:sp>
      <p:pic>
        <p:nvPicPr>
          <p:cNvPr id="10" name="GEPHTheAngryFamilyghostcloud 7.wav">
            <a:hlinkClick r:id="" action="ppaction://media"/>
          </p:cNvPr>
          <p:cNvPicPr>
            <a:picLocks noRot="1" noChangeAspect="1"/>
          </p:cNvPicPr>
          <p:nvPr>
            <a:wavAudioFile r:embed="rId1" name="GEPHTheAngryFamilyghostcloud 7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4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17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ce cream van by Yersinia."/>
          <p:cNvPicPr>
            <a:picLocks noChangeAspect="1" noChangeArrowheads="1"/>
          </p:cNvPicPr>
          <p:nvPr/>
        </p:nvPicPr>
        <p:blipFill>
          <a:blip r:embed="rId4" cstate="print"/>
          <a:srcRect b="437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6" descr="angryghostcloud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428924" y="3905287"/>
            <a:ext cx="6238875" cy="4810125"/>
          </a:xfrm>
          <a:prstGeom prst="rect">
            <a:avLst/>
          </a:prstGeom>
        </p:spPr>
      </p:pic>
      <p:pic>
        <p:nvPicPr>
          <p:cNvPr id="8" name="Picture 7" descr="angryghostclou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428924" y="3905287"/>
            <a:ext cx="6238875" cy="481012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3857620" y="1285860"/>
            <a:ext cx="5000660" cy="1214446"/>
          </a:xfrm>
          <a:prstGeom prst="wedgeRoundRectCallout">
            <a:avLst>
              <a:gd name="adj1" fmla="val -85891"/>
              <a:gd name="adj2" fmla="val 352485"/>
              <a:gd name="adj3" fmla="val 16667"/>
            </a:avLst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Eiscreme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ist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mein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Lieblingsessen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9" name="Round Diagonal Corner Rectangle 8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Ice cream is my favourite food.</a:t>
            </a:r>
          </a:p>
        </p:txBody>
      </p:sp>
      <p:pic>
        <p:nvPicPr>
          <p:cNvPr id="10" name="GEPHTheAngryFamilyghostcloud 8.wav">
            <a:hlinkClick r:id="" action="ppaction://media"/>
          </p:cNvPr>
          <p:cNvPicPr>
            <a:picLocks noRot="1" noChangeAspect="1"/>
          </p:cNvPicPr>
          <p:nvPr>
            <a:wavAudioFile r:embed="rId1" name="GEPHTheAngryFamilyghostcloud 8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0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pook by Sean Durham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6" descr="angryghostcloud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-1071602" y="-357214"/>
            <a:ext cx="6238875" cy="4810125"/>
          </a:xfrm>
          <a:prstGeom prst="rect">
            <a:avLst/>
          </a:prstGeom>
        </p:spPr>
      </p:pic>
      <p:pic>
        <p:nvPicPr>
          <p:cNvPr id="8" name="Picture 7" descr="angryghostclou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-1071602" y="-357214"/>
            <a:ext cx="6238875" cy="481012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428596" y="4214818"/>
            <a:ext cx="8429652" cy="1357322"/>
          </a:xfrm>
          <a:prstGeom prst="wedgeRoundRectCallout">
            <a:avLst>
              <a:gd name="adj1" fmla="val 277"/>
              <a:gd name="adj2" fmla="val -170968"/>
              <a:gd name="adj3" fmla="val 16667"/>
            </a:avLst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möchte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Wasser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trinken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. </a:t>
            </a:r>
          </a:p>
          <a:p>
            <a:pPr algn="ctr"/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Kannst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du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mir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bitte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ein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Glas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holen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?</a:t>
            </a:r>
          </a:p>
        </p:txBody>
      </p:sp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000" b="1" dirty="0">
                <a:solidFill>
                  <a:schemeClr val="tx1"/>
                </a:solidFill>
              </a:rPr>
              <a:t>I want a drink of water, could you get me one please.</a:t>
            </a:r>
          </a:p>
        </p:txBody>
      </p:sp>
      <p:pic>
        <p:nvPicPr>
          <p:cNvPr id="10" name="GEPHTheAngryFamilyghostcloud 9.wav">
            <a:hlinkClick r:id="" action="ppaction://media"/>
          </p:cNvPr>
          <p:cNvPicPr>
            <a:picLocks noRot="1" noChangeAspect="1"/>
          </p:cNvPicPr>
          <p:nvPr>
            <a:wavAudioFile r:embed="rId1" name="GEPHTheAngryFamilyghostcloud 9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2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86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9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78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hosts at Cloud Gate (Original) by steven n fettig."/>
          <p:cNvPicPr>
            <a:picLocks noChangeAspect="1" noChangeArrowheads="1"/>
          </p:cNvPicPr>
          <p:nvPr/>
        </p:nvPicPr>
        <p:blipFill>
          <a:blip r:embed="rId4" cstate="print"/>
          <a:srcRect r="11466"/>
          <a:stretch>
            <a:fillRect/>
          </a:stretch>
        </p:blipFill>
        <p:spPr bwMode="auto">
          <a:xfrm>
            <a:off x="-32" y="0"/>
            <a:ext cx="9144032" cy="6858000"/>
          </a:xfrm>
          <a:prstGeom prst="rect">
            <a:avLst/>
          </a:prstGeom>
          <a:noFill/>
        </p:spPr>
      </p:pic>
      <p:pic>
        <p:nvPicPr>
          <p:cNvPr id="7" name="Picture 6" descr="angryghostcloud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5125" y="2143116"/>
            <a:ext cx="6238875" cy="4810125"/>
          </a:xfrm>
          <a:prstGeom prst="rect">
            <a:avLst/>
          </a:prstGeom>
        </p:spPr>
      </p:pic>
      <p:pic>
        <p:nvPicPr>
          <p:cNvPr id="8" name="Picture 7" descr="angryghostclou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05125" y="2143116"/>
            <a:ext cx="6238875" cy="4810125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786454"/>
            <a:ext cx="9144000" cy="107154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 b="1" dirty="0">
                <a:solidFill>
                  <a:schemeClr val="tx1"/>
                </a:solidFill>
              </a:rPr>
              <a:t>Am I a ghost or a cloud? Or a cloud’s ghost? </a:t>
            </a:r>
          </a:p>
          <a:p>
            <a:pPr algn="ctr"/>
            <a:r>
              <a:rPr lang="en-GB" sz="3200" b="1" dirty="0">
                <a:solidFill>
                  <a:schemeClr val="tx1"/>
                </a:solidFill>
              </a:rPr>
              <a:t>Ha </a:t>
            </a:r>
            <a:r>
              <a:rPr lang="en-GB" sz="3200" b="1" dirty="0" err="1">
                <a:solidFill>
                  <a:schemeClr val="tx1"/>
                </a:solidFill>
              </a:rPr>
              <a:t>Ha</a:t>
            </a:r>
            <a:r>
              <a:rPr lang="en-GB" sz="3200" b="1" dirty="0">
                <a:solidFill>
                  <a:schemeClr val="tx1"/>
                </a:solidFill>
              </a:rPr>
              <a:t>, no-one knows.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214282" y="428604"/>
            <a:ext cx="7715304" cy="2214578"/>
          </a:xfrm>
          <a:prstGeom prst="wedgeRoundRectCallout">
            <a:avLst>
              <a:gd name="adj1" fmla="val -576"/>
              <a:gd name="adj2" fmla="val 105225"/>
              <a:gd name="adj3" fmla="val 16667"/>
            </a:avLst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Bin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ein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Geist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oder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eine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Wolke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? Oder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der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Geist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einer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Wolke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? Ha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ha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ha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niemand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weiß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 das so </a:t>
            </a:r>
            <a:r>
              <a:rPr lang="en-GB" sz="4000" b="1" dirty="0" err="1">
                <a:solidFill>
                  <a:schemeClr val="tx2">
                    <a:lumMod val="50000"/>
                  </a:schemeClr>
                </a:solidFill>
              </a:rPr>
              <a:t>genau</a:t>
            </a:r>
            <a:r>
              <a:rPr lang="en-GB" sz="4000" b="1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10" name="GEPHTheAngryFamilyghostcloud 10.wav">
            <a:hlinkClick r:id="" action="ppaction://media"/>
          </p:cNvPr>
          <p:cNvPicPr>
            <a:picLocks noRot="1" noChangeAspect="1"/>
          </p:cNvPicPr>
          <p:nvPr>
            <a:wavAudioFile r:embed="rId1" name="GEPHTheAngryFamilyghostcloud 10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8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7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800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88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300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233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emph" presetSubtype="0" repeatCount="700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229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983"/>
                            </p:stCondLst>
                            <p:childTnLst>
                              <p:par>
                                <p:cTn id="18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817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81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Join us again!</a:t>
            </a: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9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10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19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2" name="MSj03885360000[1]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  <p:pic>
        <p:nvPicPr>
          <p:cNvPr id="15" name="Picture 14" descr="A drawing of a spatula&#10;&#10;AI-generated content may be incorrect.">
            <a:extLst>
              <a:ext uri="{FF2B5EF4-FFF2-40B4-BE49-F238E27FC236}">
                <a16:creationId xmlns:a16="http://schemas.microsoft.com/office/drawing/2014/main" id="{B39E2767-6006-DBC0-15E5-5B0113324F5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1957" y="8134384"/>
            <a:ext cx="3857625" cy="6858000"/>
          </a:xfrm>
          <a:prstGeom prst="rect">
            <a:avLst/>
          </a:prstGeom>
        </p:spPr>
      </p:pic>
      <p:pic>
        <p:nvPicPr>
          <p:cNvPr id="16" name="Picture 15" descr="A drawing of a spatula&#10;&#10;AI-generated content may be incorrect.">
            <a:extLst>
              <a:ext uri="{FF2B5EF4-FFF2-40B4-BE49-F238E27FC236}">
                <a16:creationId xmlns:a16="http://schemas.microsoft.com/office/drawing/2014/main" id="{A7AAB087-5238-3B2B-0827-2B4226212BC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009769" y="-9170187"/>
            <a:ext cx="3857625" cy="6858000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00" y="-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493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397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1615 -0.41088 L -0.01615 -0.41042 C -0.06059 -0.79607 -0.02413 -0.46088 -0.01945 -1.46412 C -0.01875 -1.60764 -0.01858 -1.75116 -0.01615 -1.89468 C -0.01528 -1.94398 -0.00938 -2.04167 -0.00938 -2.04144 C -0.00834 -2.15116 -0.00973 -2.26088 -0.00608 -2.37037 C -0.00521 -2.39445 0.00087 -2.41783 0.00399 -2.44167 C 0.00642 -2.46065 0.0085 -2.48009 0.01059 -2.49931 C 0.0118 -2.51111 0.01232 -2.52315 0.01389 -2.53495 C 0.01562 -2.54699 0.01788 -2.5588 0.02066 -2.57037 C 0.02239 -2.57801 0.02569 -2.58495 0.02725 -2.59259 C 0.03437 -2.62593 0.03385 -2.62107 0.03385 -2.64167 " pathEditMode="relative" rAng="0" ptsTypes="AAAAAAAAAAAA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11152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31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00" y="-733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0.00261 0.49931 L 0.00261 0.49954 C 0.00035 0.64005 -0.00087 0.78102 -0.00416 0.9206 C -0.00538 0.96968 -0.01076 1.01898 -0.01076 1.06782 C -0.0118 1.42801 -0.00833 1.78796 -0.00746 2.14792 C -0.00729 2.24421 -0.00746 2.34074 -0.00746 2.43704 L -0.00746 2.43727 " pathEditMode="relative" rAng="0" ptsTypes="AAAAAAA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96898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5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00" y="491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42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03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4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1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3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71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73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492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8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4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5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9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3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0" y="-1960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BF621999BF204C82FA27D426717CB1" ma:contentTypeVersion="3" ma:contentTypeDescription="Create a new document." ma:contentTypeScope="" ma:versionID="69d2dc3c4f26e6432dc20c5a4597dba0">
  <xsd:schema xmlns:xsd="http://www.w3.org/2001/XMLSchema" xmlns:xs="http://www.w3.org/2001/XMLSchema" xmlns:p="http://schemas.microsoft.com/office/2006/metadata/properties" xmlns:ns2="fad29d07-5ec8-44a6-9202-d747414ed3f0" targetNamespace="http://schemas.microsoft.com/office/2006/metadata/properties" ma:root="true" ma:fieldsID="b601945ba7ef1327f4ef3c942cd925ea" ns2:_="">
    <xsd:import namespace="fad29d07-5ec8-44a6-9202-d747414ed3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29d07-5ec8-44a6-9202-d747414ed3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BED2163-72AF-4018-9A73-FE587A7817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d29d07-5ec8-44a6-9202-d747414ed3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03783A6-E61D-4D46-8E4D-2223D2E1ABB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0A8E0FE-3763-49BE-8959-C3B25D117C60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387</TotalTime>
  <Words>311</Words>
  <Application>Microsoft Office PowerPoint</Application>
  <PresentationFormat>On-screen Show (4:3)</PresentationFormat>
  <Paragraphs>42</Paragraphs>
  <Slides>11</Slides>
  <Notes>10</Notes>
  <HiddenSlides>0</HiddenSlides>
  <MMClips>12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The Angry Family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Join us again!</vt:lpstr>
    </vt:vector>
  </TitlesOfParts>
  <Company>Newcastle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Angry Family</dc:title>
  <dc:creator>David Wilson</dc:creator>
  <cp:lastModifiedBy>Bernardo Carvalho de Mello</cp:lastModifiedBy>
  <cp:revision>55</cp:revision>
  <dcterms:created xsi:type="dcterms:W3CDTF">2009-06-01T12:24:35Z</dcterms:created>
  <dcterms:modified xsi:type="dcterms:W3CDTF">2025-07-22T17:15:29Z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0x01010029BF621999BF204C82FA27D426717CB1</vt:lpwstr>
  </property>
</Properties>
</file>