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9FDCA-BF22-49E7-A729-AEE6CB06517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BE957-3B7E-4445-B6D5-9C5B0653686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Hello. My name is Mr Angry Toaster-Brow.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am eight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i="1" dirty="0"/>
              <a:t>I</a:t>
            </a:r>
            <a:r>
              <a:rPr lang="en-GB" i="1" baseline="0" dirty="0"/>
              <a:t> live in </a:t>
            </a:r>
            <a:r>
              <a:rPr lang="en-GB" i="1" baseline="0" dirty="0" err="1"/>
              <a:t>norway</a:t>
            </a:r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tx1"/>
                </a:solidFill>
              </a:rPr>
              <a:t>I have one brother and two sisters.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like square things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don’t like kettles because they are noisy.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Mint chocolate chip is my favourite ice-cream flavour. (</a:t>
            </a:r>
            <a:r>
              <a:rPr lang="en-GB" sz="1200" b="1" dirty="0" err="1">
                <a:solidFill>
                  <a:schemeClr val="tx1"/>
                </a:solidFill>
              </a:rPr>
              <a:t>Schoko-Minz</a:t>
            </a:r>
            <a:r>
              <a:rPr lang="en-GB" sz="1200" b="1" dirty="0">
                <a:solidFill>
                  <a:schemeClr val="tx1"/>
                </a:solidFill>
              </a:rPr>
              <a:t>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tx1"/>
                </a:solidFill>
              </a:rPr>
              <a:t>I want to be famous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scare people but I am quite nice really.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A5C7B-9DB6-4AB6-9BCB-E415E49E4D1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94764-D298-4D19-A2F6-005765A242D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2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microsoft.com/office/2007/relationships/media" Target="../media/media2.wav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audio" Target="../media/media1.wav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microsoft.com/office/2007/relationships/media" Target="../media/media1.wav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audio" Target="../media/media2.wav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Angry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Mr Angry Toaster-Brow</a:t>
            </a:r>
          </a:p>
        </p:txBody>
      </p:sp>
      <p:pic>
        <p:nvPicPr>
          <p:cNvPr id="5" name="Picture 4" descr="angrytoasterbrowbac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43639" y="2428868"/>
            <a:ext cx="3169523" cy="2178232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" y="2551487"/>
            <a:ext cx="3071698" cy="2041277"/>
          </a:xfrm>
          <a:prstGeom prst="rect">
            <a:avLst/>
          </a:prstGeom>
        </p:spPr>
      </p:pic>
      <p:pic>
        <p:nvPicPr>
          <p:cNvPr id="7" name="Picture 6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" y="4816722"/>
            <a:ext cx="3071698" cy="2041277"/>
          </a:xfrm>
          <a:prstGeom prst="rect">
            <a:avLst/>
          </a:prstGeom>
        </p:spPr>
      </p:pic>
      <p:pic>
        <p:nvPicPr>
          <p:cNvPr id="8" name="Picture 7" descr="angrytoasterbrowbac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751230"/>
            <a:ext cx="3169523" cy="2178232"/>
          </a:xfrm>
          <a:prstGeom prst="rect">
            <a:avLst/>
          </a:prstGeom>
        </p:spPr>
      </p:pic>
      <p:pic>
        <p:nvPicPr>
          <p:cNvPr id="9" name="Picture 8" descr="angrytoasterbrow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302" y="4816722"/>
            <a:ext cx="3071698" cy="2041277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2568557"/>
            <a:ext cx="3071698" cy="2041277"/>
          </a:xfrm>
          <a:prstGeom prst="rect">
            <a:avLst/>
          </a:prstGeom>
        </p:spPr>
      </p:pic>
      <p:pic>
        <p:nvPicPr>
          <p:cNvPr id="11" name="Picture 10" descr="angrytoasterbrowback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42852"/>
            <a:ext cx="3169523" cy="2178232"/>
          </a:xfrm>
          <a:prstGeom prst="rect">
            <a:avLst/>
          </a:prstGeom>
        </p:spPr>
      </p:pic>
      <p:pic>
        <p:nvPicPr>
          <p:cNvPr id="12" name="Picture 11" descr="angrytoasterbrow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468" y="194033"/>
            <a:ext cx="3071698" cy="2041277"/>
          </a:xfrm>
          <a:prstGeom prst="rect">
            <a:avLst/>
          </a:prstGeom>
        </p:spPr>
      </p:pic>
      <p:pic>
        <p:nvPicPr>
          <p:cNvPr id="13" name="Picture 12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72302" y="211103"/>
            <a:ext cx="3071698" cy="2041277"/>
          </a:xfrm>
          <a:prstGeom prst="rect">
            <a:avLst/>
          </a:prstGeom>
        </p:spPr>
      </p:pic>
      <p:pic>
        <p:nvPicPr>
          <p:cNvPr id="1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6" cstate="print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altic Sea by robert.molinarius."/>
          <p:cNvPicPr>
            <a:picLocks noChangeAspect="1" noChangeArrowheads="1"/>
          </p:cNvPicPr>
          <p:nvPr/>
        </p:nvPicPr>
        <p:blipFill>
          <a:blip r:embed="rId4" cstate="print"/>
          <a:srcRect l="2791" r="7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11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2974" y="971572"/>
            <a:ext cx="7877175" cy="5600700"/>
          </a:xfrm>
          <a:prstGeom prst="rect">
            <a:avLst/>
          </a:prstGeom>
        </p:spPr>
      </p:pic>
      <p:pic>
        <p:nvPicPr>
          <p:cNvPr id="13" name="Picture 12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2974" y="971572"/>
            <a:ext cx="7877175" cy="5600700"/>
          </a:xfrm>
          <a:prstGeom prst="rect">
            <a:avLst/>
          </a:prstGeom>
        </p:spPr>
      </p:pic>
      <p:pic>
        <p:nvPicPr>
          <p:cNvPr id="9" name="AngryFamilyToasterBrow2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2.wav"/>
          </p:nvPr>
        </p:nvPicPr>
        <p:blipFill>
          <a:blip r:embed="rId7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Hello. My name is Mr Angry Toaster-Brow.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572000" y="928670"/>
            <a:ext cx="4214842" cy="2071702"/>
          </a:xfrm>
          <a:prstGeom prst="wedgeRoundRectCallout">
            <a:avLst>
              <a:gd name="adj1" fmla="val -30324"/>
              <a:gd name="adj2" fmla="val 77213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Hallo. Mein name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Mr Angry Toaster-Brow.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1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3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st-Katrina Playground by laffy4k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93" y="1500174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92" y="1500174"/>
            <a:ext cx="7000892" cy="4977660"/>
          </a:xfrm>
          <a:prstGeom prst="rect">
            <a:avLst/>
          </a:prstGeom>
        </p:spPr>
      </p:pic>
      <p:pic>
        <p:nvPicPr>
          <p:cNvPr id="10" name="AngryFamilyToasterBrow3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3.wav"/>
          </p:nvPr>
        </p:nvPicPr>
        <p:blipFill>
          <a:blip r:embed="rId7" cstate="print"/>
          <a:stretch>
            <a:fillRect/>
          </a:stretch>
        </p:blipFill>
        <p:spPr>
          <a:xfrm>
            <a:off x="8286776" y="6286520"/>
            <a:ext cx="304800" cy="3048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eight years old.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28596" y="714356"/>
            <a:ext cx="5214974" cy="1285884"/>
          </a:xfrm>
          <a:prstGeom prst="wedgeRoundRectCallout">
            <a:avLst>
              <a:gd name="adj1" fmla="val -1985"/>
              <a:gd name="adj2" fmla="val 148987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bin acht Jahre alt.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Norway Postcard 1 of 6: Boat by Today is a good day."/>
          <p:cNvPicPr>
            <a:picLocks noChangeAspect="1" noChangeArrowheads="1"/>
          </p:cNvPicPr>
          <p:nvPr/>
        </p:nvPicPr>
        <p:blipFill>
          <a:blip r:embed="rId4" cstate="print"/>
          <a:srcRect r="112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199901" y="19754"/>
            <a:ext cx="4514975" cy="3000397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199902" y="0"/>
            <a:ext cx="4514974" cy="3000396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4857752" y="3571876"/>
            <a:ext cx="3143272" cy="1357322"/>
          </a:xfrm>
          <a:prstGeom prst="wedgeRoundRectCallout">
            <a:avLst>
              <a:gd name="adj1" fmla="val -50416"/>
              <a:gd name="adj2" fmla="val -142459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lebe in Norwegen.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in Norway.</a:t>
            </a:r>
          </a:p>
        </p:txBody>
      </p:sp>
      <p:pic>
        <p:nvPicPr>
          <p:cNvPr id="10" name="AngryFamilyToasterBrow4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4.wav"/>
          </p:nvPr>
        </p:nvPicPr>
        <p:blipFill>
          <a:blip r:embed="rId7" cstate="print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nic Table and Tree by |Shrued."/>
          <p:cNvPicPr>
            <a:picLocks noChangeAspect="1" noChangeArrowheads="1"/>
          </p:cNvPicPr>
          <p:nvPr/>
        </p:nvPicPr>
        <p:blipFill>
          <a:blip r:embed="rId4" cstate="print"/>
          <a:srcRect r="109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714348" y="642918"/>
            <a:ext cx="4214842" cy="2071702"/>
          </a:xfrm>
          <a:prstGeom prst="wedgeRoundRectCallout">
            <a:avLst>
              <a:gd name="adj1" fmla="val 26173"/>
              <a:gd name="adj2" fmla="val 74455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habe einen Bruder und zwei Schwestern.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one brother and two sisters.</a:t>
            </a:r>
          </a:p>
        </p:txBody>
      </p:sp>
      <p:pic>
        <p:nvPicPr>
          <p:cNvPr id="10" name="AngryFamilyToasterBrow5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5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132" y="3147684"/>
            <a:ext cx="4000529" cy="2658525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3127930"/>
            <a:ext cx="4000528" cy="2658524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eppermint marshmallow squares by Jocelyn | McAuliflower."/>
          <p:cNvPicPr>
            <a:picLocks noChangeAspect="1" noChangeArrowheads="1"/>
          </p:cNvPicPr>
          <p:nvPr/>
        </p:nvPicPr>
        <p:blipFill>
          <a:blip r:embed="rId4" cstate="print"/>
          <a:srcRect l="5406" t="5406" r="5565" b="810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1123906" y="4429132"/>
            <a:ext cx="4214842" cy="1790730"/>
          </a:xfrm>
          <a:prstGeom prst="wedgeRoundRectCallout">
            <a:avLst>
              <a:gd name="adj1" fmla="val 70014"/>
              <a:gd name="adj2" fmla="val 10087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mag viereckige Dinge.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like square things.</a:t>
            </a:r>
          </a:p>
        </p:txBody>
      </p:sp>
      <p:pic>
        <p:nvPicPr>
          <p:cNvPr id="10" name="AngryFamilyToasterBrow6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6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21429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386346" y="2420093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386315" y="2400339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やかん(Yakan=kettle) by Nam2@7676."/>
          <p:cNvPicPr>
            <a:picLocks noChangeAspect="1" noChangeArrowheads="1"/>
          </p:cNvPicPr>
          <p:nvPr/>
        </p:nvPicPr>
        <p:blipFill>
          <a:blip r:embed="rId4" cstate="print"/>
          <a:srcRect l="109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3786182" y="4143380"/>
            <a:ext cx="5072098" cy="2071702"/>
          </a:xfrm>
          <a:prstGeom prst="wedgeRoundRectCallout">
            <a:avLst>
              <a:gd name="adj1" fmla="val -57650"/>
              <a:gd name="adj2" fmla="val 36984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Wasserkocher mag ich nicht, weil sie so laut sind.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don’t like kettles because they are noisy.</a:t>
            </a:r>
          </a:p>
        </p:txBody>
      </p:sp>
      <p:pic>
        <p:nvPicPr>
          <p:cNvPr id="10" name="AngryFamilyToasterBrow7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7.wav"/>
          </p:nvPr>
        </p:nvPicPr>
        <p:blipFill>
          <a:blip r:embed="rId5" cstate="print"/>
          <a:stretch>
            <a:fillRect/>
          </a:stretch>
        </p:blipFill>
        <p:spPr>
          <a:xfrm>
            <a:off x="8358214" y="285728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4626760"/>
            <a:ext cx="3357554" cy="2231240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626739"/>
            <a:ext cx="3357586" cy="2231261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ite Chocolate Chip and Mint Ice Cream by QuintanaRo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3571868" y="4786322"/>
            <a:ext cx="5286412" cy="1785950"/>
          </a:xfrm>
          <a:prstGeom prst="wedgeRoundRectCallout">
            <a:avLst>
              <a:gd name="adj1" fmla="val -89081"/>
              <a:gd name="adj2" fmla="val 1811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Meine liebste Eis-Sorte ist Schokoladen-Minze.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>
                <a:solidFill>
                  <a:schemeClr val="tx1"/>
                </a:solidFill>
              </a:rPr>
              <a:t>Mint chocolate chip is my favourite ice cream flavour.</a:t>
            </a:r>
          </a:p>
        </p:txBody>
      </p:sp>
      <p:pic>
        <p:nvPicPr>
          <p:cNvPr id="10" name="AngryFamilyToasterBrow8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8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-543009" y="1777151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-557387" y="1757397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uditorium Stage in L'Opera-Garnier by IceNineJon."/>
          <p:cNvPicPr>
            <a:picLocks noChangeAspect="1" noChangeArrowheads="1"/>
          </p:cNvPicPr>
          <p:nvPr/>
        </p:nvPicPr>
        <p:blipFill>
          <a:blip r:embed="rId4" cstate="print"/>
          <a:srcRect l="5550" r="56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4000496" y="3857628"/>
            <a:ext cx="4214842" cy="1428760"/>
          </a:xfrm>
          <a:prstGeom prst="wedgeRoundRectCallout">
            <a:avLst>
              <a:gd name="adj1" fmla="val -36200"/>
              <a:gd name="adj2" fmla="val -69912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 will berühmt werden!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want to be famous.</a:t>
            </a:r>
          </a:p>
        </p:txBody>
      </p:sp>
      <p:pic>
        <p:nvPicPr>
          <p:cNvPr id="10" name="AngryFamilyToasterBrow9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9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570" y="376920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57166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Moon - July 1, 2007  Approx 95% full by vladdythephotogeek."/>
          <p:cNvPicPr>
            <a:picLocks noChangeAspect="1" noChangeArrowheads="1"/>
          </p:cNvPicPr>
          <p:nvPr/>
        </p:nvPicPr>
        <p:blipFill>
          <a:blip r:embed="rId4" cstate="print"/>
          <a:srcRect l="3468" r="77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scare people but I am quite nice really.</a:t>
            </a:r>
          </a:p>
        </p:txBody>
      </p:sp>
      <p:pic>
        <p:nvPicPr>
          <p:cNvPr id="10" name="AngryFamilyToasterBrow10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10.wav"/>
          </p:nvPr>
        </p:nvPicPr>
        <p:blipFill>
          <a:blip r:embed="rId5" cstate="print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28860" y="4142445"/>
            <a:ext cx="4086347" cy="2715555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28860" y="4142446"/>
            <a:ext cx="4086346" cy="2715554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57158" y="1643050"/>
            <a:ext cx="7429552" cy="1571636"/>
          </a:xfrm>
          <a:prstGeom prst="wedgeRoundRectCallout">
            <a:avLst>
              <a:gd name="adj1" fmla="val 9167"/>
              <a:gd name="adj2" fmla="val 94416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mache</a:t>
            </a:r>
            <a:r>
              <a:rPr lang="en-GB" sz="4000" b="1" dirty="0">
                <a:solidFill>
                  <a:schemeClr val="tx1"/>
                </a:solidFill>
              </a:rPr>
              <a:t> den </a:t>
            </a:r>
            <a:r>
              <a:rPr lang="en-GB" sz="4000" b="1" dirty="0" err="1">
                <a:solidFill>
                  <a:schemeClr val="tx1"/>
                </a:solidFill>
              </a:rPr>
              <a:t>Leuten</a:t>
            </a:r>
            <a:r>
              <a:rPr lang="en-GB" sz="4000" b="1" dirty="0">
                <a:solidFill>
                  <a:schemeClr val="tx1"/>
                </a:solidFill>
              </a:rPr>
              <a:t> Angst, </a:t>
            </a:r>
            <a:r>
              <a:rPr lang="en-GB" sz="4000" b="1" dirty="0" err="1">
                <a:solidFill>
                  <a:schemeClr val="tx1"/>
                </a:solidFill>
              </a:rPr>
              <a:t>aber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eigentlich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ganz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nett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71992C6C-F44D-A5D1-819E-18CBAFC4BC6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A19D15EC-14FF-42AA-AB85-A4280419D19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A38091-E4A1-4FB8-85C3-ACC53EFC3A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13C5AC-3B7E-47BC-A9B7-31A1F50D356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6D03E94-D3F4-4793-8A4E-001F1FFF85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222</Words>
  <Application>Microsoft Office PowerPoint</Application>
  <PresentationFormat>On-screen Show (4:3)</PresentationFormat>
  <Paragraphs>39</Paragraphs>
  <Slides>11</Slides>
  <Notes>9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49</cp:revision>
  <dcterms:created xsi:type="dcterms:W3CDTF">2009-06-01T12:46:05Z</dcterms:created>
  <dcterms:modified xsi:type="dcterms:W3CDTF">2025-07-22T17:09:34Z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