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68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6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B9A70-5731-4CA5-B749-5169D9CE86C0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248761-5389-40EB-83DF-29A6F9CAF91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am seventy three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live in the forest.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have 3 brothers and 2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like cars because they are shiny.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don’t like the moon because it is scary.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Saturday is my favourite day.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want to go to the zoo, to see the monkeys.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eat anyone I see. 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I have no friends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4.png"/><Relationship Id="rId5" Type="http://schemas.openxmlformats.org/officeDocument/2006/relationships/image" Target="../media/image25.jpeg"/><Relationship Id="rId4" Type="http://schemas.openxmlformats.org/officeDocument/2006/relationships/hyperlink" Target="http://www.flickr.com/photos/sheila_steele/63475298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microsoft.com/office/2007/relationships/media" Target="../media/media2.wav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audio" Target="../media/media1.wav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microsoft.com/office/2007/relationships/media" Target="../media/media1.wav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audio" Target="../media/media2.wav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 Angry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0263" y="388620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dirty="0"/>
              <a:t>Mr. Confused and Angry </a:t>
            </a:r>
            <a:r>
              <a:rPr lang="en-GB" dirty="0" err="1"/>
              <a:t>Wolfman</a:t>
            </a:r>
            <a:endParaRPr lang="en-GB" dirty="0"/>
          </a:p>
        </p:txBody>
      </p:sp>
      <p:pic>
        <p:nvPicPr>
          <p:cNvPr id="13315" name="Picture 3" descr="confusedwolfman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2" y="2428868"/>
            <a:ext cx="2632513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4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6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2" y="2428868"/>
            <a:ext cx="2632513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onfusedwolfman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-32" y="2428845"/>
            <a:ext cx="2632512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Wolf on a stick by Miguel Ariel Contreras Drake-McLaughlin."/>
          <p:cNvPicPr>
            <a:picLocks noChangeAspect="1" noChangeArrowheads="1"/>
          </p:cNvPicPr>
          <p:nvPr/>
        </p:nvPicPr>
        <p:blipFill>
          <a:blip r:embed="rId3" cstate="print"/>
          <a:srcRect r="114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429092" y="3143248"/>
            <a:ext cx="4429188" cy="2286016"/>
          </a:xfrm>
          <a:prstGeom prst="wedgeRoundRectCallout">
            <a:avLst>
              <a:gd name="adj1" fmla="val -76995"/>
              <a:gd name="adj2" fmla="val -43333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Hallo,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Name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Confused and Angry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Wolfman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Hello, my name is Confused and Angry </a:t>
            </a:r>
            <a:r>
              <a:rPr lang="en-GB" sz="3200" b="1" dirty="0" err="1">
                <a:solidFill>
                  <a:schemeClr val="tx1"/>
                </a:solidFill>
              </a:rPr>
              <a:t>Wolfman</a:t>
            </a:r>
            <a:r>
              <a:rPr lang="en-GB" sz="32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4543425" cy="5705475"/>
          </a:xfrm>
          <a:prstGeom prst="rect">
            <a:avLst/>
          </a:prstGeom>
        </p:spPr>
      </p:pic>
      <p:pic>
        <p:nvPicPr>
          <p:cNvPr id="8" name="Picture 7" descr="confusedwolfman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4543425" cy="5705475"/>
          </a:xfrm>
          <a:prstGeom prst="rect">
            <a:avLst/>
          </a:prstGeom>
        </p:spPr>
      </p:pic>
      <p:pic>
        <p:nvPicPr>
          <p:cNvPr id="11" name="GEPHTheAngryFamilyWolfman 2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73 by 1541."/>
          <p:cNvPicPr>
            <a:picLocks noChangeAspect="1" noChangeArrowheads="1"/>
          </p:cNvPicPr>
          <p:nvPr/>
        </p:nvPicPr>
        <p:blipFill>
          <a:blip r:embed="rId5" cstate="print"/>
          <a:srcRect r="18988" b="18988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 flipV="1">
            <a:off x="581025" y="-581025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500166" y="4643446"/>
            <a:ext cx="7072362" cy="928718"/>
          </a:xfrm>
          <a:prstGeom prst="wedgeRoundRectCallout">
            <a:avLst>
              <a:gd name="adj1" fmla="val -40658"/>
              <a:gd name="adj2" fmla="val -213686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dreiundsiebzig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Jahre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alt.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seventy three years old.</a:t>
            </a:r>
          </a:p>
        </p:txBody>
      </p:sp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81025" y="-581025"/>
            <a:ext cx="4543425" cy="5705475"/>
          </a:xfrm>
          <a:prstGeom prst="rect">
            <a:avLst/>
          </a:prstGeom>
        </p:spPr>
      </p:pic>
      <p:pic>
        <p:nvPicPr>
          <p:cNvPr id="8" name="GEPHTheAngryFamilyWolfman 3.wav">
            <a:hlinkClick r:id="" action="ppaction://media"/>
          </p:cNvPr>
          <p:cNvPicPr>
            <a:picLocks noRot="1" noChangeAspect="1"/>
          </p:cNvPicPr>
          <p:nvPr>
            <a:wavAudioFile r:embed="rId2" name="GEPHTheAngryFamilyWolfman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oggy Woods by theowl84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in the forest.</a:t>
            </a:r>
          </a:p>
        </p:txBody>
      </p:sp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019550" y="-581025"/>
            <a:ext cx="4543425" cy="5705475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4019550" y="-581025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42876" y="785794"/>
            <a:ext cx="4071934" cy="1143008"/>
          </a:xfrm>
          <a:prstGeom prst="wedgeRoundRectCallout">
            <a:avLst>
              <a:gd name="adj1" fmla="val 71606"/>
              <a:gd name="adj2" fmla="val 68333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lebe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im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Wald.</a:t>
            </a:r>
          </a:p>
        </p:txBody>
      </p:sp>
      <p:pic>
        <p:nvPicPr>
          <p:cNvPr id="8" name="GEPHTheAngryFamilyWolfman 4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4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n Wolfs' Day At Sofia Zoo by howbizarre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4572000" y="0"/>
            <a:ext cx="4543425" cy="5705475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4572000" y="-24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20" y="3500438"/>
            <a:ext cx="5000660" cy="1428760"/>
          </a:xfrm>
          <a:prstGeom prst="wedgeRoundRectCallout">
            <a:avLst>
              <a:gd name="adj1" fmla="val 70478"/>
              <a:gd name="adj2" fmla="val -13128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drei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Brüder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zwei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Schwestern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three brothers and two sisters.</a:t>
            </a:r>
          </a:p>
        </p:txBody>
      </p:sp>
      <p:pic>
        <p:nvPicPr>
          <p:cNvPr id="8" name="GEPHTheAngryFamilyWolfman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2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lickable by ~Asturnut~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5176734" y="0"/>
            <a:ext cx="3391106" cy="5705475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5181422" y="0"/>
            <a:ext cx="3391106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714380" y="642918"/>
            <a:ext cx="4286248" cy="1428760"/>
          </a:xfrm>
          <a:prstGeom prst="wedgeRoundRectCallout">
            <a:avLst>
              <a:gd name="adj1" fmla="val 70974"/>
              <a:gd name="adj2" fmla="val 25667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Autos,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glänzen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like cars because they are shiny.</a:t>
            </a:r>
          </a:p>
        </p:txBody>
      </p:sp>
      <p:pic>
        <p:nvPicPr>
          <p:cNvPr id="8" name="GEPHTheAngryFamilyWolfman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2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on and Clouds by JasonTrom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6281824" y="2581261"/>
            <a:ext cx="2541923" cy="4276739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6286512" y="2581261"/>
            <a:ext cx="2541923" cy="427673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58" y="4286256"/>
            <a:ext cx="4286280" cy="2000264"/>
          </a:xfrm>
          <a:prstGeom prst="wedgeRoundRectCallout">
            <a:avLst>
              <a:gd name="adj1" fmla="val 90070"/>
              <a:gd name="adj2" fmla="val -67315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Den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Mond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macht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mir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Angst.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don’t like the moon. It scares me.</a:t>
            </a:r>
          </a:p>
        </p:txBody>
      </p:sp>
      <p:pic>
        <p:nvPicPr>
          <p:cNvPr id="8" name="GEPHTheAngryFamilyWolfman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7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Saturday Segwayers... by jmtimages [turn out the lights.the party's over..]."/>
          <p:cNvPicPr>
            <a:picLocks noChangeAspect="1" noChangeArrowheads="1"/>
          </p:cNvPicPr>
          <p:nvPr/>
        </p:nvPicPr>
        <p:blipFill>
          <a:blip r:embed="rId4" cstate="print"/>
          <a:srcRect t="13838" b="8518"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357554" y="1428736"/>
            <a:ext cx="4071934" cy="1285884"/>
          </a:xfrm>
          <a:prstGeom prst="wedgeRoundRectCallout">
            <a:avLst>
              <a:gd name="adj1" fmla="val 13126"/>
              <a:gd name="adj2" fmla="val 11463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Samstag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Lieblingstag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Saturday is my favourite day.</a:t>
            </a:r>
          </a:p>
        </p:txBody>
      </p:sp>
      <p:pic>
        <p:nvPicPr>
          <p:cNvPr id="8" name="Picture 7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791646" y="2561592"/>
            <a:ext cx="2541923" cy="4276739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796334" y="2561592"/>
            <a:ext cx="2541923" cy="4276739"/>
          </a:xfrm>
          <a:prstGeom prst="rect">
            <a:avLst/>
          </a:prstGeom>
        </p:spPr>
      </p:pic>
      <p:pic>
        <p:nvPicPr>
          <p:cNvPr id="11" name="GEPHTheAngryFamilyWolfman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onkeying Around by Dyanna."/>
          <p:cNvPicPr>
            <a:picLocks noChangeAspect="1" noChangeArrowheads="1"/>
          </p:cNvPicPr>
          <p:nvPr/>
        </p:nvPicPr>
        <p:blipFill>
          <a:blip r:embed="rId4" cstate="print"/>
          <a:srcRect l="8325" r="2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143372" y="1142984"/>
            <a:ext cx="4714876" cy="2000264"/>
          </a:xfrm>
          <a:prstGeom prst="wedgeRoundRectCallout">
            <a:avLst>
              <a:gd name="adj1" fmla="val -82461"/>
              <a:gd name="adj2" fmla="val 35147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will in den Zoo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gehen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, um die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Affen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zu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sehen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want to go to the zoo, to see the monkeys.</a:t>
            </a:r>
          </a:p>
        </p:txBody>
      </p:sp>
      <p:pic>
        <p:nvPicPr>
          <p:cNvPr id="8" name="Picture 7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0" y="0"/>
            <a:ext cx="2541923" cy="4276739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688" y="0"/>
            <a:ext cx="2541923" cy="4276739"/>
          </a:xfrm>
          <a:prstGeom prst="rect">
            <a:avLst/>
          </a:prstGeom>
        </p:spPr>
      </p:pic>
      <p:pic>
        <p:nvPicPr>
          <p:cNvPr id="11" name="GEPHTheAngryFamilyWolfman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nes left by timberwolf by Sheila Steele">
            <a:hlinkClick r:id="rId4" tooltip="Bones left by timberwolf by Sheila Steel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428992" y="428604"/>
            <a:ext cx="5000660" cy="2071702"/>
          </a:xfrm>
          <a:prstGeom prst="wedgeRoundRectCallout">
            <a:avLst>
              <a:gd name="adj1" fmla="val -68117"/>
              <a:gd name="adj2" fmla="val 71725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fresse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jeden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, den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sehe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Freunde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eat everyone I see. I have no friends.</a:t>
            </a:r>
          </a:p>
        </p:txBody>
      </p:sp>
      <p:pic>
        <p:nvPicPr>
          <p:cNvPr id="11" name="Picture 10" descr="confusedwolfman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0" y="0"/>
            <a:ext cx="2541923" cy="4276739"/>
          </a:xfrm>
          <a:prstGeom prst="rect">
            <a:avLst/>
          </a:prstGeom>
        </p:spPr>
      </p:pic>
      <p:pic>
        <p:nvPicPr>
          <p:cNvPr id="12" name="Picture 11" descr="confusedwolfman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688" y="0"/>
            <a:ext cx="2541923" cy="4276739"/>
          </a:xfrm>
          <a:prstGeom prst="rect">
            <a:avLst/>
          </a:prstGeom>
        </p:spPr>
      </p:pic>
      <p:pic>
        <p:nvPicPr>
          <p:cNvPr id="8" name="GEPHTheAngryFamilyWolfman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2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0814EBED-376E-26D1-4274-015BAC7DFED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AD98B84D-7B12-A674-741B-2E645DF3F2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E88F24-3B52-4C38-AE88-5351612BE78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1CFDF38-7F72-40FD-885B-57FDC7AF5B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60A6D9-D795-42EF-A553-D5598335EA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248</Words>
  <Application>Microsoft Office PowerPoint</Application>
  <PresentationFormat>On-screen Show (4:3)</PresentationFormat>
  <Paragraphs>37</Paragraphs>
  <Slides>11</Slides>
  <Notes>8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54</cp:revision>
  <dcterms:created xsi:type="dcterms:W3CDTF">2009-06-01T12:24:35Z</dcterms:created>
  <dcterms:modified xsi:type="dcterms:W3CDTF">2025-07-22T17:08:54Z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