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media1.wav" ContentType="audio/x-wav"/>
  <Override PartName="/ppt/media/media2.wav" ContentType="audio/x-wav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93" r:id="rId6"/>
    <p:sldId id="258" r:id="rId7"/>
    <p:sldId id="259" r:id="rId8"/>
    <p:sldId id="262" r:id="rId9"/>
    <p:sldId id="294" r:id="rId10"/>
    <p:sldId id="263" r:id="rId11"/>
    <p:sldId id="265" r:id="rId12"/>
    <p:sldId id="266" r:id="rId13"/>
    <p:sldId id="295" r:id="rId14"/>
    <p:sldId id="267" r:id="rId15"/>
    <p:sldId id="296" r:id="rId16"/>
    <p:sldId id="297" r:id="rId17"/>
    <p:sldId id="269" r:id="rId18"/>
    <p:sldId id="298" r:id="rId19"/>
    <p:sldId id="299" r:id="rId20"/>
    <p:sldId id="275" r:id="rId21"/>
    <p:sldId id="300" r:id="rId22"/>
    <p:sldId id="301" r:id="rId23"/>
    <p:sldId id="277" r:id="rId24"/>
    <p:sldId id="302" r:id="rId25"/>
    <p:sldId id="279" r:id="rId26"/>
    <p:sldId id="303" r:id="rId27"/>
    <p:sldId id="304" r:id="rId28"/>
    <p:sldId id="292" r:id="rId29"/>
    <p:sldId id="281" r:id="rId30"/>
    <p:sldId id="305" r:id="rId31"/>
    <p:sldId id="282" r:id="rId32"/>
    <p:sldId id="283" r:id="rId33"/>
    <p:sldId id="284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6"/>
  </p:normalViewPr>
  <p:slideViewPr>
    <p:cSldViewPr>
      <p:cViewPr varScale="1">
        <p:scale>
          <a:sx n="107" d="100"/>
          <a:sy n="107" d="100"/>
        </p:scale>
        <p:origin x="2304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BEAC1-0D93-4A60-BA4A-7AA13752FD84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8D89-6698-454E-8FEA-2F6D387C87B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BEAC1-0D93-4A60-BA4A-7AA13752FD84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8D89-6698-454E-8FEA-2F6D387C87B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BEAC1-0D93-4A60-BA4A-7AA13752FD84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8D89-6698-454E-8FEA-2F6D387C87B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BEAC1-0D93-4A60-BA4A-7AA13752FD84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8D89-6698-454E-8FEA-2F6D387C87B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BEAC1-0D93-4A60-BA4A-7AA13752FD84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8D89-6698-454E-8FEA-2F6D387C87B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BEAC1-0D93-4A60-BA4A-7AA13752FD84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8D89-6698-454E-8FEA-2F6D387C87B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BEAC1-0D93-4A60-BA4A-7AA13752FD84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8D89-6698-454E-8FEA-2F6D387C87B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BEAC1-0D93-4A60-BA4A-7AA13752FD84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8D89-6698-454E-8FEA-2F6D387C87B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BEAC1-0D93-4A60-BA4A-7AA13752FD84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8D89-6698-454E-8FEA-2F6D387C87B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BEAC1-0D93-4A60-BA4A-7AA13752FD84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8D89-6698-454E-8FEA-2F6D387C87B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BBEAC1-0D93-4A60-BA4A-7AA13752FD84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58D89-6698-454E-8FEA-2F6D387C87B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BEAC1-0D93-4A60-BA4A-7AA13752FD84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58D89-6698-454E-8FEA-2F6D387C87B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jpe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jpe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jpe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10.png"/><Relationship Id="rId11" Type="http://schemas.openxmlformats.org/officeDocument/2006/relationships/image" Target="../media/image2.png"/><Relationship Id="rId5" Type="http://schemas.openxmlformats.org/officeDocument/2006/relationships/image" Target="../media/image3.png"/><Relationship Id="rId10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audio7.wav"/><Relationship Id="rId1" Type="http://schemas.openxmlformats.org/officeDocument/2006/relationships/audio" Target="../media/audio6.wav"/><Relationship Id="rId6" Type="http://schemas.openxmlformats.org/officeDocument/2006/relationships/image" Target="../media/image1.png"/><Relationship Id="rId5" Type="http://schemas.openxmlformats.org/officeDocument/2006/relationships/image" Target="../media/image14.jpeg"/><Relationship Id="rId10" Type="http://schemas.openxmlformats.org/officeDocument/2006/relationships/image" Target="../media/image2.png"/><Relationship Id="rId4" Type="http://schemas.openxmlformats.org/officeDocument/2006/relationships/image" Target="../media/image5.jpe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4.jpe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audio11.wav"/><Relationship Id="rId1" Type="http://schemas.openxmlformats.org/officeDocument/2006/relationships/audio" Target="../media/audio6.wav"/><Relationship Id="rId6" Type="http://schemas.openxmlformats.org/officeDocument/2006/relationships/image" Target="../media/image1.png"/><Relationship Id="rId11" Type="http://schemas.openxmlformats.org/officeDocument/2006/relationships/image" Target="../media/image2.png"/><Relationship Id="rId5" Type="http://schemas.openxmlformats.org/officeDocument/2006/relationships/image" Target="../media/image5.jpeg"/><Relationship Id="rId10" Type="http://schemas.openxmlformats.org/officeDocument/2006/relationships/image" Target="../media/image20.pn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5.jpeg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17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6" Type="http://schemas.openxmlformats.org/officeDocument/2006/relationships/image" Target="../media/image23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audio14.wav"/><Relationship Id="rId1" Type="http://schemas.openxmlformats.org/officeDocument/2006/relationships/audio" Target="../media/audio6.wav"/><Relationship Id="rId6" Type="http://schemas.openxmlformats.org/officeDocument/2006/relationships/image" Target="../media/image1.png"/><Relationship Id="rId5" Type="http://schemas.openxmlformats.org/officeDocument/2006/relationships/image" Target="../media/image24.jpeg"/><Relationship Id="rId10" Type="http://schemas.openxmlformats.org/officeDocument/2006/relationships/image" Target="../media/image2.png"/><Relationship Id="rId4" Type="http://schemas.openxmlformats.org/officeDocument/2006/relationships/image" Target="../media/image5.jpe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4.jpe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6.wav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12" Type="http://schemas.openxmlformats.org/officeDocument/2006/relationships/image" Target="../media/image2.png"/><Relationship Id="rId2" Type="http://schemas.openxmlformats.org/officeDocument/2006/relationships/audio" Target="../media/audio17.wav"/><Relationship Id="rId1" Type="http://schemas.openxmlformats.org/officeDocument/2006/relationships/audio" Target="../media/audio6.wav"/><Relationship Id="rId6" Type="http://schemas.openxmlformats.org/officeDocument/2006/relationships/image" Target="../media/image26.jpeg"/><Relationship Id="rId11" Type="http://schemas.openxmlformats.org/officeDocument/2006/relationships/image" Target="../media/image19.png"/><Relationship Id="rId5" Type="http://schemas.openxmlformats.org/officeDocument/2006/relationships/image" Target="../media/image24.jpeg"/><Relationship Id="rId10" Type="http://schemas.openxmlformats.org/officeDocument/2006/relationships/image" Target="../media/image4.png"/><Relationship Id="rId4" Type="http://schemas.openxmlformats.org/officeDocument/2006/relationships/image" Target="../media/image25.jpeg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audio19.wav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8.wav"/><Relationship Id="rId6" Type="http://schemas.openxmlformats.org/officeDocument/2006/relationships/image" Target="../media/image7.png"/><Relationship Id="rId5" Type="http://schemas.openxmlformats.org/officeDocument/2006/relationships/image" Target="../media/image12.png"/><Relationship Id="rId4" Type="http://schemas.openxmlformats.org/officeDocument/2006/relationships/image" Target="../media/image26.jpeg"/><Relationship Id="rId9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6.jpe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0.wav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10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audio21.wav"/><Relationship Id="rId1" Type="http://schemas.openxmlformats.org/officeDocument/2006/relationships/audio" Target="../media/audio6.wav"/><Relationship Id="rId6" Type="http://schemas.openxmlformats.org/officeDocument/2006/relationships/image" Target="../media/image27.png"/><Relationship Id="rId5" Type="http://schemas.openxmlformats.org/officeDocument/2006/relationships/image" Target="../media/image28.jpeg"/><Relationship Id="rId10" Type="http://schemas.openxmlformats.org/officeDocument/2006/relationships/image" Target="../media/image2.png"/><Relationship Id="rId4" Type="http://schemas.openxmlformats.org/officeDocument/2006/relationships/image" Target="../media/image26.jpeg"/><Relationship Id="rId9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8.jpe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2.wav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audio23.wav"/><Relationship Id="rId1" Type="http://schemas.openxmlformats.org/officeDocument/2006/relationships/audio" Target="../media/audio6.wav"/><Relationship Id="rId6" Type="http://schemas.openxmlformats.org/officeDocument/2006/relationships/image" Target="../media/image27.png"/><Relationship Id="rId5" Type="http://schemas.openxmlformats.org/officeDocument/2006/relationships/image" Target="../media/image29.jpeg"/><Relationship Id="rId10" Type="http://schemas.openxmlformats.org/officeDocument/2006/relationships/image" Target="../media/image2.png"/><Relationship Id="rId4" Type="http://schemas.openxmlformats.org/officeDocument/2006/relationships/image" Target="../media/image28.jpeg"/><Relationship Id="rId9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4.wav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.png"/><Relationship Id="rId3" Type="http://schemas.openxmlformats.org/officeDocument/2006/relationships/audio" Target="../media/audio27.wav"/><Relationship Id="rId7" Type="http://schemas.openxmlformats.org/officeDocument/2006/relationships/image" Target="../media/image30.png"/><Relationship Id="rId12" Type="http://schemas.openxmlformats.org/officeDocument/2006/relationships/image" Target="../media/image19.png"/><Relationship Id="rId2" Type="http://schemas.openxmlformats.org/officeDocument/2006/relationships/audio" Target="../media/audio26.wav"/><Relationship Id="rId1" Type="http://schemas.openxmlformats.org/officeDocument/2006/relationships/audio" Target="../media/audio25.wav"/><Relationship Id="rId6" Type="http://schemas.openxmlformats.org/officeDocument/2006/relationships/image" Target="../media/image29.jpe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1.png"/><Relationship Id="rId4" Type="http://schemas.openxmlformats.org/officeDocument/2006/relationships/audio" Target="../media/audio28.wav"/><Relationship Id="rId9" Type="http://schemas.openxmlformats.org/officeDocument/2006/relationships/image" Target="../media/image3.png"/><Relationship Id="rId1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4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9.jpeg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9.wav"/><Relationship Id="rId6" Type="http://schemas.openxmlformats.org/officeDocument/2006/relationships/image" Target="../media/image35.pn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image" Target="../media/image31.png"/><Relationship Id="rId9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9.jpe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0.wav"/><Relationship Id="rId6" Type="http://schemas.openxmlformats.org/officeDocument/2006/relationships/image" Target="../media/image37.png"/><Relationship Id="rId5" Type="http://schemas.openxmlformats.org/officeDocument/2006/relationships/image" Target="../media/image12.png"/><Relationship Id="rId10" Type="http://schemas.openxmlformats.org/officeDocument/2006/relationships/image" Target="../media/image38.png"/><Relationship Id="rId4" Type="http://schemas.openxmlformats.org/officeDocument/2006/relationships/image" Target="../media/image14.jpeg"/><Relationship Id="rId9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4.jpeg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1.wav"/><Relationship Id="rId6" Type="http://schemas.openxmlformats.org/officeDocument/2006/relationships/image" Target="../media/image10.png"/><Relationship Id="rId5" Type="http://schemas.openxmlformats.org/officeDocument/2006/relationships/image" Target="../media/image34.png"/><Relationship Id="rId4" Type="http://schemas.openxmlformats.org/officeDocument/2006/relationships/image" Target="../media/image3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2.wav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3.wav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26" Type="http://schemas.microsoft.com/office/2007/relationships/hdphoto" Target="../media/hdphoto1.wdp"/><Relationship Id="rId3" Type="http://schemas.microsoft.com/office/2007/relationships/media" Target="../media/media2.wav"/><Relationship Id="rId21" Type="http://schemas.openxmlformats.org/officeDocument/2006/relationships/image" Target="../media/image55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5" Type="http://schemas.openxmlformats.org/officeDocument/2006/relationships/image" Target="../media/image57.png"/><Relationship Id="rId2" Type="http://schemas.openxmlformats.org/officeDocument/2006/relationships/audio" Target="../media/media1.wav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1" Type="http://schemas.microsoft.com/office/2007/relationships/media" Target="../media/media1.wav"/><Relationship Id="rId6" Type="http://schemas.openxmlformats.org/officeDocument/2006/relationships/image" Target="../media/image14.jpeg"/><Relationship Id="rId11" Type="http://schemas.openxmlformats.org/officeDocument/2006/relationships/image" Target="../media/image45.png"/><Relationship Id="rId24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49.png"/><Relationship Id="rId23" Type="http://schemas.openxmlformats.org/officeDocument/2006/relationships/image" Target="../media/image1.png"/><Relationship Id="rId10" Type="http://schemas.openxmlformats.org/officeDocument/2006/relationships/image" Target="../media/image44.png"/><Relationship Id="rId19" Type="http://schemas.openxmlformats.org/officeDocument/2006/relationships/image" Target="../media/image53.png"/><Relationship Id="rId4" Type="http://schemas.openxmlformats.org/officeDocument/2006/relationships/audio" Target="../media/media2.wav"/><Relationship Id="rId9" Type="http://schemas.openxmlformats.org/officeDocument/2006/relationships/image" Target="../media/image43.png"/><Relationship Id="rId14" Type="http://schemas.openxmlformats.org/officeDocument/2006/relationships/image" Target="../media/image48.png"/><Relationship Id="rId22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1000100" y="4786322"/>
            <a:ext cx="1071570" cy="107157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weather1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7224" y="4714884"/>
            <a:ext cx="1190633" cy="11481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Weather Machine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71604" y="4000504"/>
            <a:ext cx="6400800" cy="1752600"/>
          </a:xfrm>
        </p:spPr>
        <p:txBody>
          <a:bodyPr>
            <a:normAutofit/>
          </a:bodyPr>
          <a:lstStyle/>
          <a:p>
            <a:r>
              <a:rPr lang="en-GB" dirty="0"/>
              <a:t>with the Angry Family</a:t>
            </a:r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4" cstate="print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pic>
        <p:nvPicPr>
          <p:cNvPr id="6" name="Picture 5" descr="weather machine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854" y="4500900"/>
            <a:ext cx="3560452" cy="2571438"/>
          </a:xfrm>
          <a:prstGeom prst="rect">
            <a:avLst/>
          </a:prstGeom>
        </p:spPr>
      </p:pic>
      <p:pic>
        <p:nvPicPr>
          <p:cNvPr id="5" name="Picture 4" descr="weather machin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06" y="4492632"/>
            <a:ext cx="3571901" cy="2579706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Rot by="70200000">
                                      <p:cBhvr>
                                        <p:cTn id="24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loudy Afternoon Shot by Swami Stream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089906"/>
          </a:xfrm>
          <a:prstGeom prst="rect">
            <a:avLst/>
          </a:prstGeom>
          <a:noFill/>
        </p:spPr>
      </p:pic>
      <p:pic>
        <p:nvPicPr>
          <p:cNvPr id="18" name="Picture 2" descr="R:\ANIMATIONS\PICTURES\backgrounds and bits\weather1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>
            <a:off x="1428728" y="2428868"/>
            <a:ext cx="2071702" cy="2071702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3214678" y="571480"/>
            <a:ext cx="4286280" cy="1428736"/>
          </a:xfrm>
          <a:prstGeom prst="wedgeRoundRectCallout">
            <a:avLst>
              <a:gd name="adj1" fmla="val 17712"/>
              <a:gd name="adj2" fmla="val 189694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bg2">
                    <a:lumMod val="10000"/>
                  </a:schemeClr>
                </a:solidFill>
              </a:rPr>
              <a:t>Oh, schau mal!</a:t>
            </a:r>
          </a:p>
          <a:p>
            <a:pPr algn="ctr"/>
            <a:r>
              <a:rPr lang="de-DE" sz="4000" b="1" dirty="0">
                <a:solidFill>
                  <a:schemeClr val="bg2">
                    <a:lumMod val="10000"/>
                  </a:schemeClr>
                </a:solidFill>
              </a:rPr>
              <a:t>Was ist denn das?</a:t>
            </a:r>
          </a:p>
        </p:txBody>
      </p:sp>
      <p:pic>
        <p:nvPicPr>
          <p:cNvPr id="12" name="Picture 11" descr="angrypotatohea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646604" y="3481417"/>
            <a:ext cx="2214577" cy="2732271"/>
          </a:xfrm>
          <a:prstGeom prst="rect">
            <a:avLst/>
          </a:prstGeom>
        </p:spPr>
      </p:pic>
      <p:pic>
        <p:nvPicPr>
          <p:cNvPr id="11" name="Picture 10" descr="angrypotatohea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646604" y="3481417"/>
            <a:ext cx="2214578" cy="2732271"/>
          </a:xfrm>
          <a:prstGeom prst="rect">
            <a:avLst/>
          </a:prstGeom>
        </p:spPr>
      </p:pic>
      <p:pic>
        <p:nvPicPr>
          <p:cNvPr id="7" name="Picture 6" descr="angrylighteningbulb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89678" y="3838607"/>
            <a:ext cx="2282982" cy="2519351"/>
          </a:xfrm>
          <a:prstGeom prst="rect">
            <a:avLst/>
          </a:prstGeom>
        </p:spPr>
      </p:pic>
      <p:pic>
        <p:nvPicPr>
          <p:cNvPr id="17" name="Picture 16" descr="weather machin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000240"/>
            <a:ext cx="6290911" cy="4543436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Oh, look! </a:t>
            </a:r>
            <a:r>
              <a:rPr lang="en-GB" sz="3600" b="1" dirty="0">
                <a:solidFill>
                  <a:schemeClr val="tx1"/>
                </a:solidFill>
              </a:rPr>
              <a:t>What is that? </a:t>
            </a:r>
          </a:p>
        </p:txBody>
      </p:sp>
      <p:pic>
        <p:nvPicPr>
          <p:cNvPr id="10" name="PHTheWeatherMachine 2.wav">
            <a:hlinkClick r:id="" action="ppaction://media"/>
          </p:cNvPr>
          <p:cNvPicPr>
            <a:picLocks noRot="1" noChangeAspect="1"/>
          </p:cNvPicPr>
          <p:nvPr>
            <a:wavAudioFile r:embed="rId1" name="PHTheWeatherMachine 2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3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2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4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loudy Afternoon Shot by Swami Stream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089906"/>
          </a:xfrm>
          <a:prstGeom prst="rect">
            <a:avLst/>
          </a:prstGeom>
          <a:noFill/>
        </p:spPr>
      </p:pic>
      <p:pic>
        <p:nvPicPr>
          <p:cNvPr id="1026" name="Picture 2" descr="R:\ANIMATIONS\PICTURES\backgrounds and bits\weather1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>
            <a:off x="1428728" y="2428868"/>
            <a:ext cx="2071702" cy="2071702"/>
          </a:xfrm>
          <a:prstGeom prst="rect">
            <a:avLst/>
          </a:prstGeom>
          <a:noFill/>
        </p:spPr>
      </p:pic>
      <p:pic>
        <p:nvPicPr>
          <p:cNvPr id="14" name="Picture 13" descr="weather machine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000240"/>
            <a:ext cx="6290911" cy="4543436"/>
          </a:xfrm>
          <a:prstGeom prst="rect">
            <a:avLst/>
          </a:prstGeom>
        </p:spPr>
      </p:pic>
      <p:pic>
        <p:nvPicPr>
          <p:cNvPr id="17" name="Picture 16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714676" y="-2714668"/>
            <a:ext cx="3629905" cy="2928958"/>
          </a:xfrm>
          <a:prstGeom prst="rect">
            <a:avLst/>
          </a:prstGeom>
        </p:spPr>
      </p:pic>
      <p:pic>
        <p:nvPicPr>
          <p:cNvPr id="12" name="Picture 11" descr="angryghostcloud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714676" y="-2714668"/>
            <a:ext cx="3629906" cy="2928958"/>
          </a:xfrm>
          <a:prstGeom prst="rect">
            <a:avLst/>
          </a:prstGeom>
        </p:spPr>
      </p:pic>
      <p:pic>
        <p:nvPicPr>
          <p:cNvPr id="15" name="Picture 14" descr="angrypotatohead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646604" y="3481417"/>
            <a:ext cx="2214578" cy="2732271"/>
          </a:xfrm>
          <a:prstGeom prst="rect">
            <a:avLst/>
          </a:prstGeom>
        </p:spPr>
      </p:pic>
      <p:pic>
        <p:nvPicPr>
          <p:cNvPr id="16" name="Picture 15" descr="angrylighteningbulb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89678" y="3838607"/>
            <a:ext cx="2282982" cy="2519351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err="1">
                <a:solidFill>
                  <a:schemeClr val="tx1"/>
                </a:solidFill>
              </a:rPr>
              <a:t>Hahaha</a:t>
            </a:r>
            <a:r>
              <a:rPr lang="en-GB" sz="3600" b="1" dirty="0">
                <a:solidFill>
                  <a:schemeClr val="tx1"/>
                </a:solidFill>
              </a:rPr>
              <a:t>, this is my new weather machine! 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3643306" y="357166"/>
            <a:ext cx="5286412" cy="1857388"/>
          </a:xfrm>
          <a:prstGeom prst="wedgeRoundRectCallout">
            <a:avLst>
              <a:gd name="adj1" fmla="val -59184"/>
              <a:gd name="adj2" fmla="val 42284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>
                <a:solidFill>
                  <a:schemeClr val="tx1"/>
                </a:solidFill>
              </a:rPr>
              <a:t>Hahaha, das ist meine neue Wettermaschine! </a:t>
            </a:r>
          </a:p>
        </p:txBody>
      </p:sp>
      <p:pic>
        <p:nvPicPr>
          <p:cNvPr id="11" name="PHTheWeatherMachine 3.wav">
            <a:hlinkClick r:id="" action="ppaction://media"/>
          </p:cNvPr>
          <p:cNvPicPr>
            <a:picLocks noRot="1" noChangeAspect="1"/>
          </p:cNvPicPr>
          <p:nvPr>
            <a:wavAudioFile r:embed="rId1" name="PHTheWeatherMachine 3.wav"/>
          </p:nvPr>
        </p:nvPicPr>
        <p:blipFill>
          <a:blip r:embed="rId10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21 0.09421 L 0.35052 0.461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00" y="184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21 0.09421 L 0.35052 0.4618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00" y="184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538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3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11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236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883"/>
                            </p:stCondLst>
                            <p:childTnLst>
                              <p:par>
                                <p:cTn id="1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loudy Afternoon Shot by Swami Stream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089906"/>
          </a:xfrm>
          <a:prstGeom prst="rect">
            <a:avLst/>
          </a:prstGeom>
          <a:noFill/>
        </p:spPr>
      </p:pic>
      <p:pic>
        <p:nvPicPr>
          <p:cNvPr id="14" name="Picture 13" descr="angrypotatohea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646604" y="3481417"/>
            <a:ext cx="2214578" cy="2732271"/>
          </a:xfrm>
          <a:prstGeom prst="rect">
            <a:avLst/>
          </a:prstGeom>
        </p:spPr>
      </p:pic>
      <p:pic>
        <p:nvPicPr>
          <p:cNvPr id="15" name="Picture 14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89678" y="3838607"/>
            <a:ext cx="2282981" cy="2519351"/>
          </a:xfrm>
          <a:prstGeom prst="rect">
            <a:avLst/>
          </a:prstGeom>
        </p:spPr>
      </p:pic>
      <p:pic>
        <p:nvPicPr>
          <p:cNvPr id="11" name="Picture 2" descr="R:\ANIMATIONS\PICTURES\backgrounds and bits\weather1.bmp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>
            <a:off x="1428728" y="2428868"/>
            <a:ext cx="2071702" cy="2071702"/>
          </a:xfrm>
          <a:prstGeom prst="rect">
            <a:avLst/>
          </a:prstGeom>
          <a:noFill/>
        </p:spPr>
      </p:pic>
      <p:pic>
        <p:nvPicPr>
          <p:cNvPr id="12" name="Picture 11" descr="weather machine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000240"/>
            <a:ext cx="6290911" cy="4543436"/>
          </a:xfrm>
          <a:prstGeom prst="rect">
            <a:avLst/>
          </a:prstGeom>
        </p:spPr>
      </p:pic>
      <p:pic>
        <p:nvPicPr>
          <p:cNvPr id="16" name="Picture 15" descr="angrylighteningbulb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89679" y="3838607"/>
            <a:ext cx="2282981" cy="2519350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A weather machine? </a:t>
            </a:r>
            <a:r>
              <a:rPr lang="en-GB" sz="3600" b="1" dirty="0" err="1">
                <a:solidFill>
                  <a:schemeClr val="tx1"/>
                </a:solidFill>
              </a:rPr>
              <a:t>Mmh</a:t>
            </a:r>
            <a:r>
              <a:rPr lang="en-GB" sz="3600" b="1" dirty="0">
                <a:solidFill>
                  <a:schemeClr val="tx1"/>
                </a:solidFill>
              </a:rPr>
              <a:t>, it’s cloudy today! Can I make it sunny? 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2285984" y="214290"/>
            <a:ext cx="6429420" cy="1928826"/>
          </a:xfrm>
          <a:prstGeom prst="wedgeRoundRectCallout">
            <a:avLst>
              <a:gd name="adj1" fmla="val 42505"/>
              <a:gd name="adj2" fmla="val 146602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</a:rPr>
              <a:t>Eine Wettermaschine? </a:t>
            </a:r>
          </a:p>
          <a:p>
            <a:pPr algn="ctr"/>
            <a:r>
              <a:rPr lang="de-DE" sz="4000" b="1" dirty="0" err="1">
                <a:solidFill>
                  <a:schemeClr val="tx1"/>
                </a:solidFill>
              </a:rPr>
              <a:t>Mmh</a:t>
            </a:r>
            <a:r>
              <a:rPr lang="de-DE" sz="4000" b="1" dirty="0">
                <a:solidFill>
                  <a:schemeClr val="tx1"/>
                </a:solidFill>
              </a:rPr>
              <a:t>, heute ist es bewölkt! </a:t>
            </a:r>
          </a:p>
          <a:p>
            <a:pPr algn="ctr"/>
            <a:r>
              <a:rPr lang="de-DE" sz="4000" b="1" dirty="0">
                <a:solidFill>
                  <a:schemeClr val="tx1"/>
                </a:solidFill>
              </a:rPr>
              <a:t>Kann ich es sonnig machen? </a:t>
            </a:r>
          </a:p>
        </p:txBody>
      </p:sp>
      <p:pic>
        <p:nvPicPr>
          <p:cNvPr id="10" name="PHTheWeatherMachine 4.wav">
            <a:hlinkClick r:id="" action="ppaction://media"/>
          </p:cNvPr>
          <p:cNvPicPr>
            <a:picLocks noRot="1" noChangeAspect="1"/>
          </p:cNvPicPr>
          <p:nvPr>
            <a:wavAudioFile r:embed="rId1" name="PHTheWeatherMachine 4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5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6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700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71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loudy Afternoon Shot by Swami Stream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089906"/>
          </a:xfrm>
          <a:prstGeom prst="rect">
            <a:avLst/>
          </a:prstGeom>
          <a:noFill/>
        </p:spPr>
      </p:pic>
      <p:pic>
        <p:nvPicPr>
          <p:cNvPr id="18" name="Picture 2" descr="R:\ANIMATIONS\PICTURES\backgrounds and bits\weather1.bmp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>
            <a:off x="1428728" y="2428868"/>
            <a:ext cx="2071702" cy="2071702"/>
          </a:xfrm>
          <a:prstGeom prst="rect">
            <a:avLst/>
          </a:prstGeom>
          <a:noFill/>
        </p:spPr>
      </p:pic>
      <p:pic>
        <p:nvPicPr>
          <p:cNvPr id="19" name="Picture 18" descr="weather machine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000240"/>
            <a:ext cx="6290911" cy="4543436"/>
          </a:xfrm>
          <a:prstGeom prst="rect">
            <a:avLst/>
          </a:prstGeom>
        </p:spPr>
      </p:pic>
      <p:pic>
        <p:nvPicPr>
          <p:cNvPr id="12" name="Picture 11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0" y="0"/>
            <a:ext cx="3629905" cy="2928958"/>
          </a:xfrm>
          <a:prstGeom prst="rect">
            <a:avLst/>
          </a:prstGeom>
        </p:spPr>
      </p:pic>
      <p:pic>
        <p:nvPicPr>
          <p:cNvPr id="24" name="Picture 23" descr="angryghostcloud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32" y="-24"/>
            <a:ext cx="3629906" cy="2928958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428992" y="71438"/>
            <a:ext cx="5500726" cy="2500306"/>
          </a:xfrm>
          <a:prstGeom prst="wedgeRoundRectCallout">
            <a:avLst>
              <a:gd name="adj1" fmla="val -56301"/>
              <a:gd name="adj2" fmla="val 7999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</a:rPr>
              <a:t>Ich mag es wolkig… aber na gut. Seid vorsichtig und macht nichts kaputt</a:t>
            </a:r>
            <a:r>
              <a:rPr lang="en-GB" sz="4000" b="1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20" name="Picture 19" descr="angrypotatohead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646604" y="3481417"/>
            <a:ext cx="2214578" cy="2732271"/>
          </a:xfrm>
          <a:prstGeom prst="rect">
            <a:avLst/>
          </a:prstGeom>
        </p:spPr>
      </p:pic>
      <p:pic>
        <p:nvPicPr>
          <p:cNvPr id="21" name="Picture 20" descr="angrylighteningbulb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89678" y="3838607"/>
            <a:ext cx="2282981" cy="2519351"/>
          </a:xfrm>
          <a:prstGeom prst="rect">
            <a:avLst/>
          </a:prstGeom>
        </p:spPr>
      </p:pic>
      <p:pic>
        <p:nvPicPr>
          <p:cNvPr id="22" name="Picture 21" descr="angrylighteningbulb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289679" y="3838607"/>
            <a:ext cx="2282981" cy="2519350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>
                <a:solidFill>
                  <a:schemeClr val="tx1"/>
                </a:solidFill>
              </a:rPr>
              <a:t>I like it cloudy...but ok. Be careful and don’t break it!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6143636" y="2643182"/>
            <a:ext cx="2143108" cy="1214446"/>
          </a:xfrm>
          <a:prstGeom prst="wedgeRoundRectCallout">
            <a:avLst>
              <a:gd name="adj1" fmla="val 48187"/>
              <a:gd name="adj2" fmla="val 101941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bg2">
                    <a:lumMod val="10000"/>
                  </a:schemeClr>
                </a:solidFill>
              </a:rPr>
              <a:t>Keine Bange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!</a:t>
            </a:r>
          </a:p>
        </p:txBody>
      </p:sp>
      <p:sp>
        <p:nvSpPr>
          <p:cNvPr id="23" name="Round Diagonal Corner Rectangle 22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Don’t worry!</a:t>
            </a:r>
          </a:p>
        </p:txBody>
      </p:sp>
      <p:pic>
        <p:nvPicPr>
          <p:cNvPr id="15" name="PHTheWeatherMachine 5.wav">
            <a:hlinkClick r:id="" action="ppaction://media"/>
          </p:cNvPr>
          <p:cNvPicPr>
            <a:picLocks noRot="1" noChangeAspect="1"/>
          </p:cNvPicPr>
          <p:nvPr>
            <a:wavAudioFile r:embed="rId1" name="PHTheWeatherMachine 5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0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5" presetClass="emph" presetSubtype="0" repeatCount="400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mph" presetSubtype="0" repeatCount="500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5" presetClass="emph" presetSubtype="0" repeatCount="4000" fill="hold" nodeType="withEffect">
                                  <p:stCondLst>
                                    <p:cond delay="8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8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107"/>
                            </p:stCondLst>
                            <p:childTnLst>
                              <p:par>
                                <p:cTn id="2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4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Cloudy Afternoon Shot by Swami Stream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089906"/>
          </a:xfrm>
          <a:prstGeom prst="rect">
            <a:avLst/>
          </a:prstGeom>
          <a:noFill/>
        </p:spPr>
      </p:pic>
      <p:pic>
        <p:nvPicPr>
          <p:cNvPr id="20" name="Picture 2" descr="Three Prabhus In Nature - Sun, Sky, Clouds by Vishvarupa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" name="Oval 14"/>
          <p:cNvSpPr/>
          <p:nvPr/>
        </p:nvSpPr>
        <p:spPr>
          <a:xfrm>
            <a:off x="1571604" y="2571744"/>
            <a:ext cx="1785950" cy="10715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weather1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1423436" y="2428868"/>
            <a:ext cx="2148432" cy="2071702"/>
          </a:xfrm>
          <a:prstGeom prst="rect">
            <a:avLst/>
          </a:prstGeom>
        </p:spPr>
      </p:pic>
      <p:pic>
        <p:nvPicPr>
          <p:cNvPr id="12" name="Picture 11" descr="weather machine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000240"/>
            <a:ext cx="6290911" cy="4543436"/>
          </a:xfrm>
          <a:prstGeom prst="rect">
            <a:avLst/>
          </a:prstGeom>
        </p:spPr>
      </p:pic>
      <p:pic>
        <p:nvPicPr>
          <p:cNvPr id="16" name="Picture 15" descr="weather machin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000240"/>
            <a:ext cx="6290911" cy="4543435"/>
          </a:xfrm>
          <a:prstGeom prst="rect">
            <a:avLst/>
          </a:prstGeom>
        </p:spPr>
      </p:pic>
      <p:pic>
        <p:nvPicPr>
          <p:cNvPr id="17" name="Picture 2" descr="R:\ANIMATIONS\PICTURES\angrylightningbulbback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5984" y="2857496"/>
            <a:ext cx="3343304" cy="3617704"/>
          </a:xfrm>
          <a:prstGeom prst="rect">
            <a:avLst/>
          </a:prstGeom>
          <a:noFill/>
        </p:spPr>
      </p:pic>
      <p:sp>
        <p:nvSpPr>
          <p:cNvPr id="18" name="Rounded Rectangular Callout 17"/>
          <p:cNvSpPr/>
          <p:nvPr/>
        </p:nvSpPr>
        <p:spPr>
          <a:xfrm>
            <a:off x="5500694" y="285728"/>
            <a:ext cx="3143272" cy="1500198"/>
          </a:xfrm>
          <a:prstGeom prst="wedgeRoundRectCallout">
            <a:avLst>
              <a:gd name="adj1" fmla="val -55379"/>
              <a:gd name="adj2" fmla="val 113395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Mmm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...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err="1">
                <a:solidFill>
                  <a:schemeClr val="tx1"/>
                </a:solidFill>
              </a:rPr>
              <a:t>Mmm</a:t>
            </a:r>
            <a:r>
              <a:rPr lang="en-GB" sz="3600" b="1" dirty="0">
                <a:solidFill>
                  <a:schemeClr val="tx1"/>
                </a:solidFill>
              </a:rPr>
              <a:t>... </a:t>
            </a:r>
            <a:endParaRPr lang="en-GB" sz="2400" b="1" dirty="0">
              <a:solidFill>
                <a:srgbClr val="FF0000"/>
              </a:solidFill>
            </a:endParaRPr>
          </a:p>
        </p:txBody>
      </p:sp>
      <p:pic>
        <p:nvPicPr>
          <p:cNvPr id="21" name="MSj03883990000[1].wav">
            <a:hlinkClick r:id="" action="ppaction://media"/>
          </p:cNvPr>
          <p:cNvPicPr>
            <a:picLocks noRot="1" noChangeAspect="1"/>
          </p:cNvPicPr>
          <p:nvPr>
            <a:wavAudioFile r:embed="rId1" name="MSj03883990000[1].wav"/>
          </p:nvPr>
        </p:nvPicPr>
        <p:blipFill>
          <a:blip r:embed="rId10" cstate="print"/>
          <a:stretch>
            <a:fillRect/>
          </a:stretch>
        </p:blipFill>
        <p:spPr>
          <a:xfrm>
            <a:off x="8215338" y="6215082"/>
            <a:ext cx="304800" cy="304800"/>
          </a:xfrm>
          <a:prstGeom prst="rect">
            <a:avLst/>
          </a:prstGeom>
        </p:spPr>
      </p:pic>
      <p:pic>
        <p:nvPicPr>
          <p:cNvPr id="13" name="PHTheWeatherMachine 6.wav">
            <a:hlinkClick r:id="" action="ppaction://media"/>
          </p:cNvPr>
          <p:cNvPicPr>
            <a:picLocks noRot="1" noChangeAspect="1"/>
          </p:cNvPicPr>
          <p:nvPr>
            <a:wavAudioFile r:embed="rId2" name="PHTheWeatherMachine 6.wav"/>
          </p:nvPr>
        </p:nvPicPr>
        <p:blipFill>
          <a:blip r:embed="rId10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22222E-6 C 0.06719 -0.13727 0.13472 -0.27431 0.1743 -0.27685 C 0.21406 -0.27917 0.22673 -0.0632 0.23854 -0.01459 C 0.25017 0.03403 0.24323 0.01041 0.24427 0.01435 " pathEditMode="relative" rAng="418664" ptsTypes="aaaA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900" y="-1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297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81000000">
                                      <p:cBhvr>
                                        <p:cTn id="19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98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showWhenStopped="0"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Three Prabhus In Nature - Sun, Sky, Clouds by Vishvarupa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5" name="Picture 14" descr="angrypotatohea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1928802"/>
            <a:ext cx="2500330" cy="3084822"/>
          </a:xfrm>
          <a:prstGeom prst="rect">
            <a:avLst/>
          </a:prstGeom>
        </p:spPr>
      </p:pic>
      <p:pic>
        <p:nvPicPr>
          <p:cNvPr id="17" name="Picture 16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072066" y="1785926"/>
            <a:ext cx="2741453" cy="3025291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Yeah, now it’s sunny.</a:t>
            </a:r>
          </a:p>
        </p:txBody>
      </p:sp>
      <p:pic>
        <p:nvPicPr>
          <p:cNvPr id="11" name="Picture 10" descr="angrypotatohea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3042" y="1928802"/>
            <a:ext cx="2500330" cy="3084823"/>
          </a:xfrm>
          <a:prstGeom prst="rect">
            <a:avLst/>
          </a:prstGeom>
        </p:spPr>
      </p:pic>
      <p:pic>
        <p:nvPicPr>
          <p:cNvPr id="12" name="Picture 11" descr="angrylighteningbulb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072066" y="1785926"/>
            <a:ext cx="2741454" cy="3025291"/>
          </a:xfrm>
          <a:prstGeom prst="rect">
            <a:avLst/>
          </a:prstGeom>
        </p:spPr>
      </p:pic>
      <p:sp>
        <p:nvSpPr>
          <p:cNvPr id="14" name="Rounded Rectangular Callout 13"/>
          <p:cNvSpPr/>
          <p:nvPr/>
        </p:nvSpPr>
        <p:spPr>
          <a:xfrm>
            <a:off x="2214546" y="642918"/>
            <a:ext cx="2857520" cy="1285908"/>
          </a:xfrm>
          <a:prstGeom prst="wedgeRoundRectCallout">
            <a:avLst>
              <a:gd name="adj1" fmla="val 10689"/>
              <a:gd name="adj2" fmla="val 100072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Und warm.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5429256" y="142852"/>
            <a:ext cx="2857520" cy="1714536"/>
          </a:xfrm>
          <a:prstGeom prst="wedgeRoundRectCallout">
            <a:avLst>
              <a:gd name="adj1" fmla="val 12689"/>
              <a:gd name="adj2" fmla="val 85056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Wow!! </a:t>
            </a:r>
            <a:r>
              <a:rPr lang="de-DE" sz="4000" b="1" dirty="0">
                <a:solidFill>
                  <a:schemeClr val="tx1"/>
                </a:solidFill>
              </a:rPr>
              <a:t>Jetzt ist es sonnig.</a:t>
            </a:r>
          </a:p>
        </p:txBody>
      </p:sp>
      <p:sp>
        <p:nvSpPr>
          <p:cNvPr id="18" name="Round Diagonal Corner Rectangle 17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And warm.</a:t>
            </a:r>
          </a:p>
        </p:txBody>
      </p:sp>
      <p:pic>
        <p:nvPicPr>
          <p:cNvPr id="13" name="PHTheWeatherMachine 7.wav">
            <a:hlinkClick r:id="" action="ppaction://media"/>
          </p:cNvPr>
          <p:cNvPicPr>
            <a:picLocks noRot="1" noChangeAspect="1"/>
          </p:cNvPicPr>
          <p:nvPr>
            <a:wavAudioFile r:embed="rId1" name="PHTheWeatherMachine 7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1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5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mph" presetSubtype="0" repeatCount="200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4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4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Three Prabhus In Nature - Sun, Sky, Clouds by Vishvarupa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5" name="Picture 14" descr="angryghostcloud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286048" y="-2667863"/>
            <a:ext cx="3571899" cy="2882153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So, get your sunglasses and your... </a:t>
            </a:r>
            <a:r>
              <a:rPr lang="en-GB" sz="3600" b="1" dirty="0" err="1">
                <a:solidFill>
                  <a:schemeClr val="tx1"/>
                </a:solidFill>
              </a:rPr>
              <a:t>ehm</a:t>
            </a:r>
            <a:r>
              <a:rPr lang="en-GB" sz="3600" b="1" dirty="0">
                <a:solidFill>
                  <a:schemeClr val="tx1"/>
                </a:solidFill>
              </a:rPr>
              <a:t>... swimsuits!</a:t>
            </a:r>
          </a:p>
        </p:txBody>
      </p:sp>
      <p:pic>
        <p:nvPicPr>
          <p:cNvPr id="18" name="Picture 17" descr="angryghostcloud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286048" y="-2667864"/>
            <a:ext cx="3571900" cy="2882153"/>
          </a:xfrm>
          <a:prstGeom prst="rect">
            <a:avLst/>
          </a:prstGeom>
        </p:spPr>
      </p:pic>
      <p:sp>
        <p:nvSpPr>
          <p:cNvPr id="17" name="Rounded Rectangular Callout 16"/>
          <p:cNvSpPr/>
          <p:nvPr/>
        </p:nvSpPr>
        <p:spPr>
          <a:xfrm>
            <a:off x="3714744" y="3071810"/>
            <a:ext cx="5214974" cy="2428892"/>
          </a:xfrm>
          <a:prstGeom prst="wedgeRoundRectCallout">
            <a:avLst>
              <a:gd name="adj1" fmla="val -37194"/>
              <a:gd name="adj2" fmla="val -72002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</a:rPr>
              <a:t>Gut, holt eure Sonnenbrillen und eure… ähm… Badeanzüge!</a:t>
            </a:r>
          </a:p>
        </p:txBody>
      </p:sp>
      <p:pic>
        <p:nvPicPr>
          <p:cNvPr id="7" name="PHTheWeatherMachine 8.wav">
            <a:hlinkClick r:id="" action="ppaction://media"/>
          </p:cNvPr>
          <p:cNvPicPr>
            <a:picLocks noRot="1" noChangeAspect="1"/>
          </p:cNvPicPr>
          <p:nvPr>
            <a:wavAudioFile r:embed="rId1" name="PHTheWeatherMachine 8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21 0.09421 L 0.35052 0.461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00" y="184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21 0.09421 L 0.35052 0.4618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00" y="184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788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35" presetClass="emph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7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243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5" presetClass="emph" presetSubtype="0" repeatCount="3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mph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5" presetClass="emph" presetSubtype="0" repeatCount="500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286"/>
                            </p:stCondLst>
                            <p:childTnLst>
                              <p:par>
                                <p:cTn id="2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851 0.45787 L -0.04722 -0.0213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00" y="-240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851 0.45787 L -0.04722 -0.0213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00" y="-240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7" grpId="0" animBg="1"/>
      <p:bldP spid="17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Three Prabhus In Nature - Sun, Sky, Clouds by Vishvarupa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56" name="Straight Connector 55"/>
          <p:cNvCxnSpPr/>
          <p:nvPr/>
        </p:nvCxnSpPr>
        <p:spPr>
          <a:xfrm rot="5400000">
            <a:off x="5179223" y="5017307"/>
            <a:ext cx="1928826" cy="1714512"/>
          </a:xfrm>
          <a:prstGeom prst="line">
            <a:avLst/>
          </a:prstGeom>
          <a:ln w="1270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 descr="angrybikinilightningbulb1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3000000" flipH="1">
            <a:off x="6162976" y="3983016"/>
            <a:ext cx="2713464" cy="2994403"/>
          </a:xfrm>
          <a:prstGeom prst="rect">
            <a:avLst/>
          </a:prstGeom>
        </p:spPr>
      </p:pic>
      <p:cxnSp>
        <p:nvCxnSpPr>
          <p:cNvPr id="47" name="Straight Connector 46"/>
          <p:cNvCxnSpPr/>
          <p:nvPr/>
        </p:nvCxnSpPr>
        <p:spPr>
          <a:xfrm rot="5400000" flipH="1" flipV="1">
            <a:off x="8215338" y="5553092"/>
            <a:ext cx="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10800000">
            <a:off x="3857620" y="5910282"/>
            <a:ext cx="1500198" cy="928694"/>
          </a:xfrm>
          <a:prstGeom prst="line">
            <a:avLst/>
          </a:prstGeom>
          <a:ln w="1270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5400000" flipH="1" flipV="1">
            <a:off x="3036083" y="6088877"/>
            <a:ext cx="1000132" cy="785818"/>
          </a:xfrm>
          <a:prstGeom prst="line">
            <a:avLst/>
          </a:prstGeom>
          <a:ln w="1270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10800000" flipV="1">
            <a:off x="6929422" y="5338778"/>
            <a:ext cx="2000264" cy="1428760"/>
          </a:xfrm>
          <a:prstGeom prst="line">
            <a:avLst/>
          </a:prstGeom>
          <a:ln w="1270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10800000">
            <a:off x="6286512" y="6124596"/>
            <a:ext cx="785818" cy="642942"/>
          </a:xfrm>
          <a:prstGeom prst="line">
            <a:avLst/>
          </a:prstGeom>
          <a:ln w="1270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rot="5400000" flipH="1" flipV="1">
            <a:off x="5679289" y="6160315"/>
            <a:ext cx="714380" cy="642942"/>
          </a:xfrm>
          <a:prstGeom prst="line">
            <a:avLst/>
          </a:prstGeom>
          <a:ln w="1270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ngrybikinipotatohead1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3000000" flipH="1">
            <a:off x="4041613" y="3470829"/>
            <a:ext cx="2570125" cy="3170933"/>
          </a:xfrm>
          <a:prstGeom prst="rect">
            <a:avLst/>
          </a:prstGeom>
        </p:spPr>
      </p:pic>
      <p:cxnSp>
        <p:nvCxnSpPr>
          <p:cNvPr id="37" name="Straight Connector 36"/>
          <p:cNvCxnSpPr/>
          <p:nvPr/>
        </p:nvCxnSpPr>
        <p:spPr>
          <a:xfrm>
            <a:off x="5786446" y="5338778"/>
            <a:ext cx="642942" cy="221314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 rot="4200000">
            <a:off x="5467198" y="4957985"/>
            <a:ext cx="754561" cy="514121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 rot="4200000">
            <a:off x="5234126" y="4151942"/>
            <a:ext cx="724361" cy="516284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3" name="Straight Connector 32"/>
          <p:cNvCxnSpPr>
            <a:stCxn id="19" idx="2"/>
          </p:cNvCxnSpPr>
          <p:nvPr/>
        </p:nvCxnSpPr>
        <p:spPr>
          <a:xfrm rot="16200000" flipH="1">
            <a:off x="5709301" y="3832877"/>
            <a:ext cx="54589" cy="528326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6200000" flipH="1">
            <a:off x="5464975" y="4802993"/>
            <a:ext cx="357190" cy="142876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 rot="3000000">
            <a:off x="7330279" y="5013077"/>
            <a:ext cx="411279" cy="3057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 rot="3000000">
            <a:off x="7687469" y="5370268"/>
            <a:ext cx="411279" cy="30570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2" name="Straight Connector 41"/>
          <p:cNvCxnSpPr/>
          <p:nvPr/>
        </p:nvCxnSpPr>
        <p:spPr>
          <a:xfrm rot="10800000">
            <a:off x="8001024" y="5624530"/>
            <a:ext cx="285752" cy="71438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7572396" y="5195902"/>
            <a:ext cx="285752" cy="214314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MSj03275420000[1].wav">
            <a:hlinkClick r:id="" action="ppaction://media"/>
          </p:cNvPr>
          <p:cNvPicPr>
            <a:picLocks noRot="1" noChangeAspect="1"/>
          </p:cNvPicPr>
          <p:nvPr>
            <a:wavAudioFile r:embed="rId1" name="MSj03275420000[1].wav"/>
          </p:nvPr>
        </p:nvPicPr>
        <p:blipFill>
          <a:blip r:embed="rId6" cstate="print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63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Three Prabhus In Nature - Sun, Sky, Clouds by Vishvarupa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1" name="Picture 2" descr="Cloudy Afternoon Shot by Swami Stream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089906"/>
          </a:xfrm>
          <a:prstGeom prst="rect">
            <a:avLst/>
          </a:prstGeom>
          <a:noFill/>
        </p:spPr>
      </p:pic>
      <p:sp>
        <p:nvSpPr>
          <p:cNvPr id="15" name="Oval 14"/>
          <p:cNvSpPr/>
          <p:nvPr/>
        </p:nvSpPr>
        <p:spPr>
          <a:xfrm>
            <a:off x="1571604" y="2285992"/>
            <a:ext cx="1785950" cy="10715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weather1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1357290" y="2143116"/>
            <a:ext cx="2148432" cy="2071702"/>
          </a:xfrm>
          <a:prstGeom prst="rect">
            <a:avLst/>
          </a:prstGeom>
        </p:spPr>
      </p:pic>
      <p:pic>
        <p:nvPicPr>
          <p:cNvPr id="12" name="Picture 11" descr="weather machine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671646"/>
            <a:ext cx="6290911" cy="4543436"/>
          </a:xfrm>
          <a:prstGeom prst="rect">
            <a:avLst/>
          </a:prstGeom>
        </p:spPr>
      </p:pic>
      <p:pic>
        <p:nvPicPr>
          <p:cNvPr id="16" name="Picture 15" descr="weather machin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671647"/>
            <a:ext cx="6290911" cy="4543435"/>
          </a:xfrm>
          <a:prstGeom prst="rect">
            <a:avLst/>
          </a:prstGeom>
        </p:spPr>
      </p:pic>
      <p:pic>
        <p:nvPicPr>
          <p:cNvPr id="19" name="Picture 2" descr="R:\ANIMATIONS\PICTURES\angrylightningbulbback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928926" y="3429000"/>
            <a:ext cx="1659645" cy="2831886"/>
          </a:xfrm>
          <a:prstGeom prst="rect">
            <a:avLst/>
          </a:prstGeom>
          <a:noFill/>
        </p:spPr>
      </p:pic>
      <p:pic>
        <p:nvPicPr>
          <p:cNvPr id="11" name="Picture 10" descr="confusedwolfman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2857488" y="3286124"/>
            <a:ext cx="1785950" cy="3004829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A weather machine?? </a:t>
            </a:r>
            <a:r>
              <a:rPr lang="en-GB" sz="3600" b="1" dirty="0" err="1">
                <a:solidFill>
                  <a:schemeClr val="tx1"/>
                </a:solidFill>
              </a:rPr>
              <a:t>Mmmmh</a:t>
            </a:r>
            <a:r>
              <a:rPr lang="en-GB" sz="3600" b="1" dirty="0">
                <a:solidFill>
                  <a:schemeClr val="tx1"/>
                </a:solidFill>
              </a:rPr>
              <a:t>...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1714480" y="571480"/>
            <a:ext cx="5572164" cy="1500198"/>
          </a:xfrm>
          <a:prstGeom prst="wedgeRoundRectCallout">
            <a:avLst>
              <a:gd name="adj1" fmla="val -8443"/>
              <a:gd name="adj2" fmla="val 127363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Eine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Wettermaschine</a:t>
            </a:r>
            <a:r>
              <a:rPr lang="en-GB" sz="4000" b="1" dirty="0">
                <a:solidFill>
                  <a:schemeClr val="tx1"/>
                </a:solidFill>
              </a:rPr>
              <a:t>?? </a:t>
            </a:r>
            <a:r>
              <a:rPr lang="en-GB" sz="4000" b="1" dirty="0" err="1">
                <a:solidFill>
                  <a:schemeClr val="tx1"/>
                </a:solidFill>
              </a:rPr>
              <a:t>Mmmmh</a:t>
            </a:r>
            <a:r>
              <a:rPr lang="en-GB" sz="4000" b="1" dirty="0">
                <a:solidFill>
                  <a:schemeClr val="tx1"/>
                </a:solidFill>
              </a:rPr>
              <a:t>...</a:t>
            </a:r>
          </a:p>
        </p:txBody>
      </p:sp>
      <p:pic>
        <p:nvPicPr>
          <p:cNvPr id="17" name="MSj03883990000[1].wav">
            <a:hlinkClick r:id="" action="ppaction://media"/>
          </p:cNvPr>
          <p:cNvPicPr>
            <a:picLocks noRot="1" noChangeAspect="1"/>
          </p:cNvPicPr>
          <p:nvPr>
            <a:wavAudioFile r:embed="rId1" name="MSj03883990000[1].wav"/>
          </p:nvPr>
        </p:nvPicPr>
        <p:blipFill>
          <a:blip r:embed="rId11" cstate="print"/>
          <a:stretch>
            <a:fillRect/>
          </a:stretch>
        </p:blipFill>
        <p:spPr>
          <a:xfrm>
            <a:off x="8215338" y="6215082"/>
            <a:ext cx="304800" cy="304800"/>
          </a:xfrm>
          <a:prstGeom prst="rect">
            <a:avLst/>
          </a:prstGeom>
        </p:spPr>
      </p:pic>
      <p:pic>
        <p:nvPicPr>
          <p:cNvPr id="18" name="PHTheWeatherMachine 10.wav">
            <a:hlinkClick r:id="" action="ppaction://media"/>
          </p:cNvPr>
          <p:cNvPicPr>
            <a:picLocks noRot="1" noChangeAspect="1"/>
          </p:cNvPicPr>
          <p:nvPr>
            <a:wavAudioFile r:embed="rId2" name="PHTheWeatherMachine 10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461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461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446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922"/>
                            </p:stCondLst>
                            <p:childTnLst>
                              <p:par>
                                <p:cTn id="21" presetID="0" presetClass="path" presetSubtype="0" fill="hold" nodeType="after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2.5E-6 5.18519E-6 C 0.05434 -0.14698 0.10868 -0.29397 0.14792 -0.30277 C 0.18715 -0.31157 0.21944 -0.09907 0.23542 -0.05277 C 0.25139 -0.00647 0.24236 -0.02869 0.24375 -0.02499 " pathEditMode="relative" ptsTypes="aaaA">
                                      <p:cBhvr>
                                        <p:cTn id="2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522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91800000">
                                      <p:cBhvr>
                                        <p:cTn id="33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98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showWhenStopped="0">
                <p:cTn id="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loudy Afternoon Shot by Swami Stream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089906"/>
          </a:xfrm>
          <a:prstGeom prst="rect">
            <a:avLst/>
          </a:prstGeom>
          <a:noFill/>
        </p:spPr>
      </p:pic>
      <p:sp>
        <p:nvSpPr>
          <p:cNvPr id="7" name="Rounded Rectangular Callout 6"/>
          <p:cNvSpPr/>
          <p:nvPr/>
        </p:nvSpPr>
        <p:spPr>
          <a:xfrm>
            <a:off x="500034" y="3000372"/>
            <a:ext cx="2857520" cy="1357322"/>
          </a:xfrm>
          <a:prstGeom prst="wedgeRoundRectCallout">
            <a:avLst>
              <a:gd name="adj1" fmla="val 63356"/>
              <a:gd name="adj2" fmla="val 80813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Mir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kalt</a:t>
            </a:r>
            <a:r>
              <a:rPr lang="en-GB" sz="4000" b="1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5643570" y="1428736"/>
            <a:ext cx="2928958" cy="1428760"/>
          </a:xfrm>
          <a:prstGeom prst="wedgeRoundRectCallout">
            <a:avLst>
              <a:gd name="adj1" fmla="val 21356"/>
              <a:gd name="adj2" fmla="val 78389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</a:rPr>
              <a:t>Es wird kühler. </a:t>
            </a:r>
          </a:p>
        </p:txBody>
      </p:sp>
      <p:pic>
        <p:nvPicPr>
          <p:cNvPr id="15" name="Picture 14" descr="angrybikinipotatohead1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857620" y="2928934"/>
            <a:ext cx="2500329" cy="3084822"/>
          </a:xfrm>
          <a:prstGeom prst="rect">
            <a:avLst/>
          </a:prstGeom>
        </p:spPr>
      </p:pic>
      <p:pic>
        <p:nvPicPr>
          <p:cNvPr id="17" name="Picture 16" descr="angrybikinilightningbulb1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357950" y="3214686"/>
            <a:ext cx="2571768" cy="2838036"/>
          </a:xfrm>
          <a:prstGeom prst="rect">
            <a:avLst/>
          </a:prstGeom>
        </p:spPr>
      </p:pic>
      <p:pic>
        <p:nvPicPr>
          <p:cNvPr id="10" name="Picture 9" descr="angrybikinipotatohead1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857620" y="2928934"/>
            <a:ext cx="2500330" cy="3084822"/>
          </a:xfrm>
          <a:prstGeom prst="rect">
            <a:avLst/>
          </a:prstGeom>
        </p:spPr>
      </p:pic>
      <p:pic>
        <p:nvPicPr>
          <p:cNvPr id="11" name="Picture 10" descr="angrybikinilightningbulb1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357950" y="3214686"/>
            <a:ext cx="2571768" cy="2838037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It’s getting chilly.</a:t>
            </a:r>
          </a:p>
        </p:txBody>
      </p:sp>
      <p:sp>
        <p:nvSpPr>
          <p:cNvPr id="12" name="Round Diagonal Corner Rectangle 11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I’m cold. </a:t>
            </a:r>
          </a:p>
        </p:txBody>
      </p:sp>
      <p:pic>
        <p:nvPicPr>
          <p:cNvPr id="13" name="PHTheWeatherMachine 11.wav">
            <a:hlinkClick r:id="" action="ppaction://media"/>
          </p:cNvPr>
          <p:cNvPicPr>
            <a:picLocks noRot="1" noChangeAspect="1"/>
          </p:cNvPicPr>
          <p:nvPr>
            <a:wavAudioFile r:embed="rId1" name="PHTheWeatherMachine 11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9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2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4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loudy Afternoon Shot by Swami Stream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089906"/>
          </a:xfrm>
          <a:prstGeom prst="rect">
            <a:avLst/>
          </a:prstGeom>
          <a:noFill/>
        </p:spPr>
      </p:pic>
      <p:sp>
        <p:nvSpPr>
          <p:cNvPr id="9" name="Round Diagonal Corner Rectangle 8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Where are your coats?</a:t>
            </a:r>
          </a:p>
        </p:txBody>
      </p:sp>
      <p:pic>
        <p:nvPicPr>
          <p:cNvPr id="11" name="Picture 10" descr="angryghostcloud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286048" y="-2667863"/>
            <a:ext cx="3571899" cy="2882153"/>
          </a:xfrm>
          <a:prstGeom prst="rect">
            <a:avLst/>
          </a:prstGeom>
        </p:spPr>
      </p:pic>
      <p:pic>
        <p:nvPicPr>
          <p:cNvPr id="12" name="Picture 11" descr="angryghostcloud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286048" y="-2667864"/>
            <a:ext cx="3571900" cy="2882153"/>
          </a:xfrm>
          <a:prstGeom prst="rect">
            <a:avLst/>
          </a:prstGeom>
        </p:spPr>
      </p:pic>
      <p:sp>
        <p:nvSpPr>
          <p:cNvPr id="17" name="Rounded Rectangular Callout 16"/>
          <p:cNvSpPr/>
          <p:nvPr/>
        </p:nvSpPr>
        <p:spPr>
          <a:xfrm>
            <a:off x="3286116" y="3857628"/>
            <a:ext cx="5072066" cy="1143008"/>
          </a:xfrm>
          <a:prstGeom prst="wedgeRoundRectCallout">
            <a:avLst>
              <a:gd name="adj1" fmla="val -44129"/>
              <a:gd name="adj2" fmla="val -158720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</a:rPr>
              <a:t>Wo sind eure Mäntel?</a:t>
            </a:r>
          </a:p>
        </p:txBody>
      </p:sp>
      <p:pic>
        <p:nvPicPr>
          <p:cNvPr id="7" name="PHTheWeatherMachine 12.wav">
            <a:hlinkClick r:id="" action="ppaction://media"/>
          </p:cNvPr>
          <p:cNvPicPr>
            <a:picLocks noRot="1" noChangeAspect="1"/>
          </p:cNvPicPr>
          <p:nvPr>
            <a:wavAudioFile r:embed="rId1" name="PHTheWeatherMachine 12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05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21 0.09421 L 0.35052 0.4618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00" y="184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21 0.09421 L 0.35052 0.4618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00" y="184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6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267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49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851 0.45787 L -0.04722 -0.0213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00" y="-240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851 0.45787 L -0.04722 -0.0213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00" y="-240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7" grpId="0" animBg="1"/>
      <p:bldP spid="1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loudy Afternoon Shot by Swami Stream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089906"/>
          </a:xfrm>
          <a:prstGeom prst="rect">
            <a:avLst/>
          </a:prstGeom>
          <a:noFill/>
        </p:spPr>
      </p:pic>
      <p:pic>
        <p:nvPicPr>
          <p:cNvPr id="9218" name="Picture 2" descr="It's going to be a cloudy day... by lrargerich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543072"/>
          </a:xfrm>
          <a:prstGeom prst="rect">
            <a:avLst/>
          </a:prstGeom>
          <a:noFill/>
        </p:spPr>
      </p:pic>
      <p:sp>
        <p:nvSpPr>
          <p:cNvPr id="15" name="Oval 14"/>
          <p:cNvSpPr/>
          <p:nvPr/>
        </p:nvSpPr>
        <p:spPr>
          <a:xfrm>
            <a:off x="1571604" y="2285992"/>
            <a:ext cx="1785950" cy="10715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weather1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1357290" y="2143116"/>
            <a:ext cx="2148432" cy="2071702"/>
          </a:xfrm>
          <a:prstGeom prst="rect">
            <a:avLst/>
          </a:prstGeom>
        </p:spPr>
      </p:pic>
      <p:pic>
        <p:nvPicPr>
          <p:cNvPr id="12" name="Picture 11" descr="weather machine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71470" y="1714488"/>
            <a:ext cx="6290911" cy="4543436"/>
          </a:xfrm>
          <a:prstGeom prst="rect">
            <a:avLst/>
          </a:prstGeom>
        </p:spPr>
      </p:pic>
      <p:pic>
        <p:nvPicPr>
          <p:cNvPr id="16" name="Picture 15" descr="weather machin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71470" y="1714488"/>
            <a:ext cx="6290911" cy="4543435"/>
          </a:xfrm>
          <a:prstGeom prst="rect">
            <a:avLst/>
          </a:prstGeom>
        </p:spPr>
      </p:pic>
      <p:pic>
        <p:nvPicPr>
          <p:cNvPr id="19" name="Picture 2" descr="R:\ANIMATIONS\PICTURES\angrylightningbulbback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928926" y="3429000"/>
            <a:ext cx="1659645" cy="2831886"/>
          </a:xfrm>
          <a:prstGeom prst="rect">
            <a:avLst/>
          </a:prstGeom>
          <a:noFill/>
        </p:spPr>
      </p:pic>
      <p:sp>
        <p:nvSpPr>
          <p:cNvPr id="9" name="Round Diagonal Corner Rectangle 8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3600" b="1" dirty="0">
              <a:solidFill>
                <a:schemeClr val="tx1"/>
              </a:solidFill>
            </a:endParaRPr>
          </a:p>
          <a:p>
            <a:pPr algn="ctr"/>
            <a:r>
              <a:rPr lang="en-GB" sz="3600" b="1" dirty="0" err="1">
                <a:solidFill>
                  <a:schemeClr val="tx1"/>
                </a:solidFill>
              </a:rPr>
              <a:t>Hahaha</a:t>
            </a:r>
            <a:r>
              <a:rPr lang="en-GB" sz="3600" b="1" dirty="0">
                <a:solidFill>
                  <a:schemeClr val="tx1"/>
                </a:solidFill>
              </a:rPr>
              <a:t>, this is fun!! Let’s try again!!</a:t>
            </a:r>
          </a:p>
          <a:p>
            <a:pPr algn="ctr"/>
            <a:r>
              <a:rPr lang="en-GB" sz="3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1571604" y="428604"/>
            <a:ext cx="6072230" cy="1571636"/>
          </a:xfrm>
          <a:prstGeom prst="wedgeRoundRectCallout">
            <a:avLst>
              <a:gd name="adj1" fmla="val -8443"/>
              <a:gd name="adj2" fmla="val 127363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</a:rPr>
              <a:t>Hahaha, das macht Spaß!! </a:t>
            </a:r>
          </a:p>
          <a:p>
            <a:pPr algn="ctr"/>
            <a:r>
              <a:rPr lang="de-DE" sz="4000" b="1" dirty="0">
                <a:solidFill>
                  <a:schemeClr val="tx1"/>
                </a:solidFill>
              </a:rPr>
              <a:t>Auf ein Neues!!</a:t>
            </a:r>
          </a:p>
        </p:txBody>
      </p:sp>
      <p:pic>
        <p:nvPicPr>
          <p:cNvPr id="17" name="MSj03883990000[1].wav">
            <a:hlinkClick r:id="" action="ppaction://media"/>
          </p:cNvPr>
          <p:cNvPicPr>
            <a:picLocks noRot="1" noChangeAspect="1"/>
          </p:cNvPicPr>
          <p:nvPr>
            <a:wavAudioFile r:embed="rId1" name="MSj03883990000[1].wav"/>
          </p:nvPr>
        </p:nvPicPr>
        <p:blipFill>
          <a:blip r:embed="rId10" cstate="print"/>
          <a:stretch>
            <a:fillRect/>
          </a:stretch>
        </p:blipFill>
        <p:spPr>
          <a:xfrm>
            <a:off x="8215338" y="6215082"/>
            <a:ext cx="304800" cy="304800"/>
          </a:xfrm>
          <a:prstGeom prst="rect">
            <a:avLst/>
          </a:prstGeom>
        </p:spPr>
      </p:pic>
      <p:pic>
        <p:nvPicPr>
          <p:cNvPr id="20" name="PHTheWeatherMachine 13.wav">
            <a:hlinkClick r:id="" action="ppaction://media"/>
          </p:cNvPr>
          <p:cNvPicPr>
            <a:picLocks noRot="1" noChangeAspect="1"/>
          </p:cNvPicPr>
          <p:nvPr>
            <a:wavAudioFile r:embed="rId2" name="PHTheWeatherMachine 13.wav"/>
          </p:nvPr>
        </p:nvPicPr>
        <p:blipFill>
          <a:blip r:embed="rId10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02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402"/>
                            </p:stCondLst>
                            <p:childTnLst>
                              <p:par>
                                <p:cTn id="8" presetID="0" presetClass="path" presetSubtype="0" fill="hold" nodeType="after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2.5E-6 5.18519E-6 C 0.05434 -0.14698 0.10868 -0.29397 0.14792 -0.30277 C 0.18715 -0.31157 0.21944 -0.09907 0.23542 -0.05277 C 0.25139 -0.00647 0.24236 -0.02869 0.24375 -0.02499 " pathEditMode="relative" ptsTypes="aaaA">
                                      <p:cBhvr>
                                        <p:cTn id="9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xit" presetSubtype="0" fill="hold" nodeType="withEffect">
                                  <p:stCondLst>
                                    <p:cond delay="1798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702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91800000">
                                      <p:cBhvr>
                                        <p:cTn id="22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98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It's going to be a cloudy day... by lrargerich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543072"/>
          </a:xfrm>
          <a:prstGeom prst="rect">
            <a:avLst/>
          </a:prstGeom>
          <a:noFill/>
        </p:spPr>
      </p:pic>
      <p:pic>
        <p:nvPicPr>
          <p:cNvPr id="14" name="Picture 13" descr="angrypotatohea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14810" y="2928934"/>
            <a:ext cx="2500330" cy="3084822"/>
          </a:xfrm>
          <a:prstGeom prst="rect">
            <a:avLst/>
          </a:prstGeom>
        </p:spPr>
      </p:pic>
      <p:pic>
        <p:nvPicPr>
          <p:cNvPr id="16" name="Picture 15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29388" y="3071810"/>
            <a:ext cx="2741453" cy="3025291"/>
          </a:xfrm>
          <a:prstGeom prst="rect">
            <a:avLst/>
          </a:prstGeom>
        </p:spPr>
      </p:pic>
      <p:pic>
        <p:nvPicPr>
          <p:cNvPr id="11" name="Picture 10" descr="angrypotatohea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14810" y="2928934"/>
            <a:ext cx="2500330" cy="3084823"/>
          </a:xfrm>
          <a:prstGeom prst="rect">
            <a:avLst/>
          </a:prstGeom>
        </p:spPr>
      </p:pic>
      <p:pic>
        <p:nvPicPr>
          <p:cNvPr id="12" name="Picture 11" descr="angrylighteningbulb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29388" y="3071810"/>
            <a:ext cx="2741454" cy="302529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785786" y="2357430"/>
            <a:ext cx="3000396" cy="1714536"/>
          </a:xfrm>
          <a:prstGeom prst="wedgeRoundRectCallout">
            <a:avLst>
              <a:gd name="adj1" fmla="val 63356"/>
              <a:gd name="adj2" fmla="val 80813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</a:rPr>
              <a:t>Mir ist immer noch kalt.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4786314" y="642918"/>
            <a:ext cx="3714776" cy="1714536"/>
          </a:xfrm>
          <a:prstGeom prst="wedgeRoundRectCallout">
            <a:avLst>
              <a:gd name="adj1" fmla="val 32638"/>
              <a:gd name="adj2" fmla="val 101722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</a:rPr>
              <a:t>Und es beginnt zu regnen.</a:t>
            </a:r>
          </a:p>
        </p:txBody>
      </p:sp>
      <p:sp>
        <p:nvSpPr>
          <p:cNvPr id="17" name="Round Diagonal Corner Rectangle 16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I’m still freezing.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And it’s starting to rain. </a:t>
            </a:r>
          </a:p>
        </p:txBody>
      </p:sp>
      <p:pic>
        <p:nvPicPr>
          <p:cNvPr id="13" name="PHTheWeatherMachine 14.wav">
            <a:hlinkClick r:id="" action="ppaction://media"/>
          </p:cNvPr>
          <p:cNvPicPr>
            <a:picLocks noRot="1" noChangeAspect="1"/>
          </p:cNvPicPr>
          <p:nvPr>
            <a:wavAudioFile r:embed="rId1" name="PHTheWeatherMachine 14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6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67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7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ain by spratmackrel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06587"/>
          </a:xfrm>
          <a:prstGeom prst="rect">
            <a:avLst/>
          </a:prstGeom>
          <a:noFill/>
        </p:spPr>
      </p:pic>
      <p:sp>
        <p:nvSpPr>
          <p:cNvPr id="9" name="Round Diagonal Corner Rectangle 8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Where are your umbrellas?!</a:t>
            </a:r>
          </a:p>
        </p:txBody>
      </p:sp>
      <p:pic>
        <p:nvPicPr>
          <p:cNvPr id="15" name="Picture 14" descr="angryghostcloud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286048" y="-2667863"/>
            <a:ext cx="3571899" cy="2882153"/>
          </a:xfrm>
          <a:prstGeom prst="rect">
            <a:avLst/>
          </a:prstGeom>
        </p:spPr>
      </p:pic>
      <p:pic>
        <p:nvPicPr>
          <p:cNvPr id="16" name="Picture 15" descr="angryghostcloud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286048" y="-2667864"/>
            <a:ext cx="3571900" cy="2882153"/>
          </a:xfrm>
          <a:prstGeom prst="rect">
            <a:avLst/>
          </a:prstGeom>
        </p:spPr>
      </p:pic>
      <p:sp>
        <p:nvSpPr>
          <p:cNvPr id="17" name="Rounded Rectangular Callout 16"/>
          <p:cNvSpPr/>
          <p:nvPr/>
        </p:nvSpPr>
        <p:spPr>
          <a:xfrm>
            <a:off x="3357554" y="4000504"/>
            <a:ext cx="4929190" cy="1428736"/>
          </a:xfrm>
          <a:prstGeom prst="wedgeRoundRectCallout">
            <a:avLst>
              <a:gd name="adj1" fmla="val -45283"/>
              <a:gd name="adj2" fmla="val -127057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</a:rPr>
              <a:t>Wo sind eure Regenschirme?!</a:t>
            </a:r>
          </a:p>
        </p:txBody>
      </p:sp>
      <p:pic>
        <p:nvPicPr>
          <p:cNvPr id="7" name="PHTheWeatherMachine 15.wav">
            <a:hlinkClick r:id="" action="ppaction://media"/>
          </p:cNvPr>
          <p:cNvPicPr>
            <a:picLocks noRot="1" noChangeAspect="1"/>
          </p:cNvPicPr>
          <p:nvPr>
            <a:wavAudioFile r:embed="rId1" name="PHTheWeatherMachine 15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03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21 0.09421 L 0.35052 0.4618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00" y="1840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21 0.09421 L 0.35052 0.46181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00" y="1840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8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237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43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851 0.45787 L -0.04722 -0.0213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00" y="-240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851 0.45787 L -0.04722 -0.0213 " pathEditMode="relative" rAng="0" ptsTypes="AA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00" y="-240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17" grpId="0" animBg="1"/>
      <p:bldP spid="1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Rain by spratmackrel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06587"/>
          </a:xfrm>
          <a:prstGeom prst="rect">
            <a:avLst/>
          </a:prstGeom>
          <a:noFill/>
        </p:spPr>
      </p:pic>
      <p:pic>
        <p:nvPicPr>
          <p:cNvPr id="11" name="Picture 2" descr="It's going to be a cloudy day... by lrargerich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543072"/>
          </a:xfrm>
          <a:prstGeom prst="rect">
            <a:avLst/>
          </a:prstGeom>
          <a:noFill/>
        </p:spPr>
      </p:pic>
      <p:pic>
        <p:nvPicPr>
          <p:cNvPr id="7170" name="Picture 2" descr="~ blue wind ~ by alicepopkorn - Earth Hour, 8:30PM - 03/27/2010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089906"/>
          </a:xfrm>
          <a:prstGeom prst="rect">
            <a:avLst/>
          </a:prstGeom>
          <a:noFill/>
        </p:spPr>
      </p:pic>
      <p:sp>
        <p:nvSpPr>
          <p:cNvPr id="15" name="Oval 14"/>
          <p:cNvSpPr/>
          <p:nvPr/>
        </p:nvSpPr>
        <p:spPr>
          <a:xfrm>
            <a:off x="1571604" y="2285992"/>
            <a:ext cx="1785950" cy="10715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 descr="weather1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728" y="2110044"/>
            <a:ext cx="2071702" cy="2071702"/>
          </a:xfrm>
          <a:prstGeom prst="rect">
            <a:avLst/>
          </a:prstGeom>
        </p:spPr>
      </p:pic>
      <p:pic>
        <p:nvPicPr>
          <p:cNvPr id="14" name="Picture 13" descr="weather1.bmp" hidden="1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1318925" y="2143116"/>
            <a:ext cx="2148432" cy="2071702"/>
          </a:xfrm>
          <a:prstGeom prst="rect">
            <a:avLst/>
          </a:prstGeom>
        </p:spPr>
      </p:pic>
      <p:pic>
        <p:nvPicPr>
          <p:cNvPr id="12" name="Picture 11" descr="weather machine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671646"/>
            <a:ext cx="6290911" cy="4543436"/>
          </a:xfrm>
          <a:prstGeom prst="rect">
            <a:avLst/>
          </a:prstGeom>
        </p:spPr>
      </p:pic>
      <p:pic>
        <p:nvPicPr>
          <p:cNvPr id="16" name="Picture 15" descr="weather machine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4399" y="1671647"/>
            <a:ext cx="6290911" cy="4543435"/>
          </a:xfrm>
          <a:prstGeom prst="rect">
            <a:avLst/>
          </a:prstGeom>
        </p:spPr>
      </p:pic>
      <p:pic>
        <p:nvPicPr>
          <p:cNvPr id="19" name="Picture 2" descr="R:\ANIMATIONS\PICTURES\angrylightningbulbback.bmp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928926" y="3429000"/>
            <a:ext cx="1659645" cy="2831886"/>
          </a:xfrm>
          <a:prstGeom prst="rect">
            <a:avLst/>
          </a:prstGeom>
          <a:noFill/>
        </p:spPr>
      </p:pic>
      <p:sp>
        <p:nvSpPr>
          <p:cNvPr id="9" name="Round Diagonal Corner Rectangle 8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3600" b="1" dirty="0">
              <a:solidFill>
                <a:schemeClr val="tx1"/>
              </a:solidFill>
            </a:endParaRPr>
          </a:p>
          <a:p>
            <a:pPr algn="ctr"/>
            <a:r>
              <a:rPr lang="en-GB" sz="3600" b="1" dirty="0" err="1">
                <a:solidFill>
                  <a:schemeClr val="tx1"/>
                </a:solidFill>
              </a:rPr>
              <a:t>Yippeee</a:t>
            </a:r>
            <a:r>
              <a:rPr lang="en-GB" sz="3600" b="1" dirty="0">
                <a:solidFill>
                  <a:schemeClr val="tx1"/>
                </a:solidFill>
              </a:rPr>
              <a:t>!!  I’m the master of the weather! </a:t>
            </a:r>
          </a:p>
          <a:p>
            <a:pPr algn="ctr"/>
            <a:r>
              <a:rPr lang="en-GB" sz="3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1285852" y="285728"/>
            <a:ext cx="6072230" cy="1785950"/>
          </a:xfrm>
          <a:prstGeom prst="wedgeRoundRectCallout">
            <a:avLst>
              <a:gd name="adj1" fmla="val -8443"/>
              <a:gd name="adj2" fmla="val 127363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</a:rPr>
              <a:t>Hurra!! </a:t>
            </a:r>
          </a:p>
          <a:p>
            <a:pPr algn="ctr"/>
            <a:r>
              <a:rPr lang="de-DE" sz="4000" b="1" dirty="0">
                <a:solidFill>
                  <a:schemeClr val="tx1"/>
                </a:solidFill>
              </a:rPr>
              <a:t>Ich bin der Herrscher über das Wetter! </a:t>
            </a:r>
          </a:p>
        </p:txBody>
      </p:sp>
      <p:pic>
        <p:nvPicPr>
          <p:cNvPr id="18" name="MSj03883990000[1].wav">
            <a:hlinkClick r:id="" action="ppaction://media"/>
          </p:cNvPr>
          <p:cNvPicPr>
            <a:picLocks noRot="1" noChangeAspect="1"/>
          </p:cNvPicPr>
          <p:nvPr>
            <a:wavAudioFile r:embed="rId1" name="MSj03883990000[1].wav"/>
          </p:nvPr>
        </p:nvPicPr>
        <p:blipFill>
          <a:blip r:embed="rId12" cstate="print"/>
          <a:stretch>
            <a:fillRect/>
          </a:stretch>
        </p:blipFill>
        <p:spPr>
          <a:xfrm>
            <a:off x="8215338" y="6215082"/>
            <a:ext cx="304800" cy="304800"/>
          </a:xfrm>
          <a:prstGeom prst="rect">
            <a:avLst/>
          </a:prstGeom>
        </p:spPr>
      </p:pic>
      <p:pic>
        <p:nvPicPr>
          <p:cNvPr id="20" name="PHTheWeatherMachine 16.wav">
            <a:hlinkClick r:id="" action="ppaction://media"/>
          </p:cNvPr>
          <p:cNvPicPr>
            <a:picLocks noRot="1" noChangeAspect="1"/>
          </p:cNvPicPr>
          <p:nvPr>
            <a:wavAudioFile r:embed="rId2" name="PHTheWeatherMachine 16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386"/>
                            </p:stCondLst>
                            <p:childTnLst>
                              <p:par>
                                <p:cTn id="8" presetID="0" presetClass="path" presetSubtype="0" fill="hold" nodeType="after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2.5E-6 5.18519E-6 C 0.05434 -0.14698 0.10868 -0.29397 0.14792 -0.30277 C 0.18715 -0.31157 0.21944 -0.09907 0.23542 -0.05277 C 0.25139 -0.00647 0.24236 -0.02869 0.24375 -0.02499 " pathEditMode="relative" ptsTypes="aaaA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786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81000000">
                                      <p:cBhvr>
                                        <p:cTn id="22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6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102600000">
                                      <p:cBhvr>
                                        <p:cTn id="27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298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showWhenStopped="0">
                <p:cTn id="3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~ blue wind ~ by alicepopkorn - Earth Hour, 8:30PM - 03/27/2010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089906"/>
          </a:xfrm>
          <a:prstGeom prst="rect">
            <a:avLst/>
          </a:prstGeom>
          <a:noFill/>
        </p:spPr>
      </p:pic>
      <p:pic>
        <p:nvPicPr>
          <p:cNvPr id="16" name="Picture 15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29389" y="3071810"/>
            <a:ext cx="2714608" cy="2995667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It’s so windy now. </a:t>
            </a:r>
          </a:p>
        </p:txBody>
      </p:sp>
      <p:pic>
        <p:nvPicPr>
          <p:cNvPr id="17" name="Picture 16" descr="angrypotatohea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14810" y="2928934"/>
            <a:ext cx="2500330" cy="3084822"/>
          </a:xfrm>
          <a:prstGeom prst="rect">
            <a:avLst/>
          </a:prstGeom>
        </p:spPr>
      </p:pic>
      <p:pic>
        <p:nvPicPr>
          <p:cNvPr id="11" name="Picture 10" descr="angrypotatohea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14810" y="2928934"/>
            <a:ext cx="2500330" cy="3084823"/>
          </a:xfrm>
          <a:prstGeom prst="rect">
            <a:avLst/>
          </a:prstGeom>
        </p:spPr>
      </p:pic>
      <p:pic>
        <p:nvPicPr>
          <p:cNvPr id="12" name="Picture 11" descr="angrylighteningbulb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29387" y="3071810"/>
            <a:ext cx="2714611" cy="2995667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785786" y="3071810"/>
            <a:ext cx="2857520" cy="1214470"/>
          </a:xfrm>
          <a:prstGeom prst="wedgeRoundRectCallout">
            <a:avLst>
              <a:gd name="adj1" fmla="val 63356"/>
              <a:gd name="adj2" fmla="val 80813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Und so </a:t>
            </a:r>
            <a:r>
              <a:rPr lang="en-GB" sz="4000" b="1" dirty="0" err="1">
                <a:solidFill>
                  <a:schemeClr val="tx1"/>
                </a:solidFill>
              </a:rPr>
              <a:t>kalt</a:t>
            </a:r>
            <a:r>
              <a:rPr lang="en-GB" sz="4000" b="1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4572000" y="928670"/>
            <a:ext cx="3857652" cy="1428784"/>
          </a:xfrm>
          <a:prstGeom prst="wedgeRoundRectCallout">
            <a:avLst>
              <a:gd name="adj1" fmla="val 34689"/>
              <a:gd name="adj2" fmla="val 111116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Nun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es</a:t>
            </a:r>
            <a:r>
              <a:rPr lang="en-GB" sz="4000" b="1" dirty="0">
                <a:solidFill>
                  <a:schemeClr val="tx1"/>
                </a:solidFill>
              </a:rPr>
              <a:t> so </a:t>
            </a:r>
            <a:r>
              <a:rPr lang="en-GB" sz="4000" b="1" dirty="0" err="1">
                <a:solidFill>
                  <a:schemeClr val="tx1"/>
                </a:solidFill>
              </a:rPr>
              <a:t>windig</a:t>
            </a:r>
            <a:r>
              <a:rPr lang="en-GB" sz="4000" b="1" dirty="0">
                <a:solidFill>
                  <a:schemeClr val="tx1"/>
                </a:solidFill>
              </a:rPr>
              <a:t>! </a:t>
            </a:r>
          </a:p>
        </p:txBody>
      </p:sp>
      <p:sp>
        <p:nvSpPr>
          <p:cNvPr id="15" name="Round Diagonal Corner Rectangle 14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And so cold!</a:t>
            </a:r>
          </a:p>
        </p:txBody>
      </p:sp>
      <p:pic>
        <p:nvPicPr>
          <p:cNvPr id="13" name="PHTheWeatherMachine 17.wav">
            <a:hlinkClick r:id="" action="ppaction://media"/>
          </p:cNvPr>
          <p:cNvPicPr>
            <a:picLocks noRot="1" noChangeAspect="1"/>
          </p:cNvPicPr>
          <p:nvPr>
            <a:wavAudioFile r:embed="rId1" name="PHTheWeatherMachine 17.wav"/>
          </p:nvPr>
        </p:nvPicPr>
        <p:blipFill>
          <a:blip r:embed="rId9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5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17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3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367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657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8.51852E-6 C 0.00764 0.00093 0.0158 -0.00092 0.02292 0.00278 C 0.02535 0.00394 0.01667 0.0051 0.01667 0.00834 C 0.01667 0.01158 0.02084 0.01204 0.02292 0.01389 C -0.02187 0.01991 0.01181 0.01413 0.05417 0.01945 C 0.05695 0.01991 0.04861 0.02107 0.04584 0.02223 C 0.01806 0.03334 0.04861 0.02315 0.02084 0.03056 C 0.01806 0.03126 0.00973 0.03334 0.0125 0.03334 C 0.01667 0.03334 0.02084 0.03149 0.025 0.03056 C 0.01736 0.02964 0.0092 0.03149 0.00209 0.02778 C -0.00191 0.0257 0.01059 0.02639 0.01459 0.02501 C 0.01823 0.02362 0.02136 0.02084 0.025 0.01945 C 0.029 0.01806 0.03334 0.01783 0.0375 0.01667 C 0.04028 0.01598 0.04584 0.01389 0.04584 0.01389 C 0.04584 0.01389 0.04028 0.01575 0.0375 0.01667 C 0.03143 0.01876 0.025 0.01851 0.01875 0.01945 C 0.01598 0.01851 0.01164 0.02014 0.01042 0.01667 C 0.00938 0.01413 0.01476 0.01528 0.01667 0.01389 C 0.01893 0.01251 0.02066 0.00973 0.02292 0.00834 C 0.02483 0.00695 0.02709 0.00672 0.02917 0.00556 C 0.03195 0.00394 0.04063 -0.00046 0.0375 8.51852E-6 C 0.029 0.00139 0.02084 0.00579 0.0125 0.00834 C 0.00834 0.0095 0.00417 0.01019 -1.38889E-6 0.01112 C 0.00348 0.00834 0.0066 0.00464 0.01042 0.00278 C 0.01441 0.00093 0.01875 8.51852E-6 0.02292 8.51852E-6 C 0.02518 8.51852E-6 0.01875 0.00186 0.01667 0.00278 C 0.00469 0.01876 -0.00885 0.01551 0.02709 0.01112 C 0.03473 0.00857 0.04427 0.00278 0.05209 0.00278 C 0.05434 0.00278 0.04775 0.00417 0.04584 0.00556 C 0.03941 0.00996 0.03785 0.01436 0.03125 0.01945 C 0.02934 0.02084 0.02327 0.02385 0.025 0.02223 C 0.03368 0.01413 0.04323 0.00788 0.05209 8.51852E-6 C 0.03733 -0.00393 0.04184 -0.00416 0.02292 8.51852E-6 C 0.0224 0.00024 0.00643 0.00718 0.00834 0.00834 C 0.0099 0.00926 0.02605 0.00394 0.02917 0.00278 C 0.03125 0.00209 0.03768 8.51852E-6 0.03542 8.51852E-6 C 0.02709 8.51852E-6 0.01823 0.00764 0.01042 0.01112 C 0.01181 0.00834 0.0125 0.00464 0.01459 0.00278 C 0.01962 -0.00208 0.03125 -0.00833 0.03125 -0.00833 C 0.02848 -0.01018 0.02587 -0.01249 0.02292 -0.01388 C 0.02032 -0.01527 0.0125 -0.01388 0.01459 -0.01666 C 0.0191 -0.02268 0.02726 -0.01944 0.03334 -0.02222 C 0.03681 -0.02129 0.04375 -0.02407 0.04375 -0.01944 C 0.04375 -0.01342 0.03698 -0.0118 0.03334 -0.00833 C 0.02118 0.00348 0.02466 0.00116 0.01459 0.00556 C 0.01181 0.00834 0.0033 0.01135 0.00625 0.01389 C 0.01042 0.0176 0.01598 0.01251 0.02084 0.01112 C 0.02848 0.00903 0.03629 0.00602 0.04375 0.00278 C 0.03559 0.01366 0.02535 0.02848 0.01459 0.03334 C 0.0125 0.03426 0.00608 0.03612 0.00834 0.03612 C 0.01424 0.03612 0.01754 0.03195 0.02292 0.03056 C 0.02848 0.02917 0.03403 0.02871 0.03959 0.02778 C 0.03247 0.03727 0.02865 0.04121 0.01875 0.04445 C 0.03039 0.03519 0.02622 0.03681 0.0375 0.03334 C 0.04983 0.02964 0.05712 0.02894 0.03125 0.03334 C 0.01493 0.0419 -0.04496 0.04121 -0.0125 0.02778 C -0.00642 0.02524 -1.38889E-6 0.02593 0.00625 0.02501 C 0.00903 0.02408 0.02605 0.01806 0.02709 0.01945 C 0.02969 0.02292 0.02014 0.02292 0.01667 0.02501 C 0.01389 0.02663 0.01111 0.02871 0.00834 0.03056 C 0.00973 0.02778 0.01042 0.02408 0.0125 0.02223 C 0.01771 0.0176 0.05573 0.01112 0.05625 0.01112 C 0.08629 0.00487 0.06459 0.01065 0.05625 0.01389 C 0.05348 0.01505 0.0507 0.01575 0.04792 0.01667 C 0.03959 0.01482 0.03004 0.01714 0.02292 0.01112 C 0.01997 0.00857 0.0283 0.0051 0.03125 0.00278 C 0.03733 -0.00185 0.04532 -0.00532 0.05209 -0.00833 C 0.05 -0.01018 0.04827 -0.01342 0.04584 -0.01388 C 0.03664 -0.0155 0.02778 -0.00856 0.01875 -0.00555 C 0.0158 -0.00462 0.01042 0.00417 0.01042 8.51852E-6 C 0.01042 -0.00648 0.03039 -0.01342 0.03125 -0.01388 C 0.03334 -0.01481 0.03542 -0.01574 0.0375 -0.01666 C 0.03959 -0.01759 0.04375 -0.01944 0.04375 -0.01944 C 0.0342 -0.00925 0.02813 -0.00277 0.01667 0.00278 C 0.0125 0.00487 0.00417 0.00834 0.00417 0.00834 C 0.00209 0.00741 -0.00208 0.00857 -0.00208 0.00556 C -0.00208 0.00232 0.00191 0.00163 0.00417 8.51852E-6 C 0.01146 -0.00555 0.01181 -0.00532 0.01875 -0.00833 C 0.01806 -0.00462 0.01511 -0.00046 0.01667 0.00278 C 0.01789 0.00533 0.02084 0.0007 0.02292 8.51852E-6 C 0.03316 -0.0037 0.04375 -0.00763 0.05417 -0.01111 C 0.05105 0.00116 0.03837 0.01528 0.02917 0.01945 C 0.03056 0.01575 0.0316 0.01181 0.03334 0.00834 C 0.03507 0.0051 0.03959 0.00394 0.03959 8.51852E-6 C 0.03959 -0.00324 0.03577 0.0044 0.03334 0.00556 C 0.03143 0.00649 0.02917 0.00556 0.02709 0.00556 " pathEditMode="relative" ptsTypes="fffffffffffffffffffffffffffffffffffffffffffffffffffffffffffffffffffffffffffffffffffffA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  <p:subTnLst>
                                    <p:audio>
                                      <p:cMediaNode vol="22000"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~ blue wind ~ by alicepopkorn - Earth Hour, 8:30PM - 03/27/2010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089906"/>
          </a:xfrm>
          <a:prstGeom prst="rect">
            <a:avLst/>
          </a:prstGeom>
          <a:noFill/>
        </p:spPr>
      </p:pic>
      <p:pic>
        <p:nvPicPr>
          <p:cNvPr id="20" name="Picture 19" descr="angrypotatohea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14810" y="2928934"/>
            <a:ext cx="2500330" cy="3084822"/>
          </a:xfrm>
          <a:prstGeom prst="rect">
            <a:avLst/>
          </a:prstGeom>
        </p:spPr>
      </p:pic>
      <p:pic>
        <p:nvPicPr>
          <p:cNvPr id="21" name="Picture 20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22686" y="3071810"/>
            <a:ext cx="2748155" cy="3032687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So, get a scarf and a hat!!</a:t>
            </a:r>
          </a:p>
        </p:txBody>
      </p:sp>
      <p:pic>
        <p:nvPicPr>
          <p:cNvPr id="11" name="Picture 10" descr="angrypotatohea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14810" y="2928934"/>
            <a:ext cx="2500330" cy="3084823"/>
          </a:xfrm>
          <a:prstGeom prst="rect">
            <a:avLst/>
          </a:prstGeom>
        </p:spPr>
      </p:pic>
      <p:pic>
        <p:nvPicPr>
          <p:cNvPr id="12" name="Picture 11" descr="angrylighteningbulb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22686" y="3071810"/>
            <a:ext cx="2748156" cy="3032687"/>
          </a:xfrm>
          <a:prstGeom prst="rect">
            <a:avLst/>
          </a:prstGeom>
        </p:spPr>
      </p:pic>
      <p:sp>
        <p:nvSpPr>
          <p:cNvPr id="15" name="Rounded Rectangular Callout 14"/>
          <p:cNvSpPr/>
          <p:nvPr/>
        </p:nvSpPr>
        <p:spPr>
          <a:xfrm>
            <a:off x="5000628" y="500042"/>
            <a:ext cx="3786214" cy="1428760"/>
          </a:xfrm>
          <a:prstGeom prst="wedgeRoundRectCallout">
            <a:avLst>
              <a:gd name="adj1" fmla="val -40544"/>
              <a:gd name="adj2" fmla="val 128254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16" name="Rounded Rectangular Callout 15"/>
          <p:cNvSpPr/>
          <p:nvPr/>
        </p:nvSpPr>
        <p:spPr>
          <a:xfrm>
            <a:off x="5000628" y="357166"/>
            <a:ext cx="3786214" cy="2000264"/>
          </a:xfrm>
          <a:prstGeom prst="wedgeRoundRectCallout">
            <a:avLst>
              <a:gd name="adj1" fmla="val 28387"/>
              <a:gd name="adj2" fmla="val 97561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</a:rPr>
              <a:t>Das reicht!!! </a:t>
            </a:r>
          </a:p>
          <a:p>
            <a:pPr algn="ctr"/>
            <a:r>
              <a:rPr lang="de-DE" sz="4000" b="1" dirty="0">
                <a:solidFill>
                  <a:schemeClr val="tx1"/>
                </a:solidFill>
              </a:rPr>
              <a:t>Wir haben‘s kapiert!!!</a:t>
            </a:r>
          </a:p>
        </p:txBody>
      </p:sp>
      <p:pic>
        <p:nvPicPr>
          <p:cNvPr id="22" name="Picture 21" descr="angryghostcloud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286048" y="-2667863"/>
            <a:ext cx="3571899" cy="2882153"/>
          </a:xfrm>
          <a:prstGeom prst="rect">
            <a:avLst/>
          </a:prstGeom>
        </p:spPr>
      </p:pic>
      <p:pic>
        <p:nvPicPr>
          <p:cNvPr id="23" name="Picture 22" descr="angryghostcloud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286048" y="-2667864"/>
            <a:ext cx="3571900" cy="2882153"/>
          </a:xfrm>
          <a:prstGeom prst="rect">
            <a:avLst/>
          </a:prstGeom>
        </p:spPr>
      </p:pic>
      <p:sp>
        <p:nvSpPr>
          <p:cNvPr id="17" name="Rounded Rectangular Callout 16"/>
          <p:cNvSpPr/>
          <p:nvPr/>
        </p:nvSpPr>
        <p:spPr>
          <a:xfrm>
            <a:off x="285720" y="2928934"/>
            <a:ext cx="3500494" cy="2428892"/>
          </a:xfrm>
          <a:prstGeom prst="wedgeRoundRectCallout">
            <a:avLst>
              <a:gd name="adj1" fmla="val 23356"/>
              <a:gd name="adj2" fmla="val -95451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</a:rPr>
              <a:t>Na, dann holt euch einen Schal und einen Hut!!</a:t>
            </a:r>
          </a:p>
        </p:txBody>
      </p:sp>
      <p:sp>
        <p:nvSpPr>
          <p:cNvPr id="24" name="Round Diagonal Corner Rectangle 23"/>
          <p:cNvSpPr/>
          <p:nvPr/>
        </p:nvSpPr>
        <p:spPr>
          <a:xfrm>
            <a:off x="-32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Enough!!! We get it!!!</a:t>
            </a:r>
          </a:p>
        </p:txBody>
      </p:sp>
      <p:pic>
        <p:nvPicPr>
          <p:cNvPr id="14" name="PHTheWeatherMachine 18.wav">
            <a:hlinkClick r:id="" action="ppaction://media"/>
          </p:cNvPr>
          <p:cNvPicPr>
            <a:picLocks noRot="1" noChangeAspect="1"/>
          </p:cNvPicPr>
          <p:nvPr>
            <a:wavAudioFile r:embed="rId1" name="PHTheWeatherMachine 18.wav"/>
          </p:nvPr>
        </p:nvPicPr>
        <p:blipFill>
          <a:blip r:embed="rId10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21 0.09421 L 0.35052 0.4618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00" y="184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21 0.09421 L 0.35052 0.4618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00" y="184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841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11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236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200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5" presetClass="emph" presetSubtype="0" repeatCount="2000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mph" presetSubtype="0" repeatCount="500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26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5" presetClass="emph" presetSubtype="0" repeatCount="500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26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113"/>
                            </p:stCondLst>
                            <p:childTnLst>
                              <p:par>
                                <p:cTn id="3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851 0.45787 L -0.04722 -0.0213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00" y="-240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851 0.45787 L -0.04722 -0.0213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00" y="-240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53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17" grpId="0" animBg="1"/>
      <p:bldP spid="1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~ blue wind ~ by alicepopkorn - Earth Hour, 8:30PM - 03/27/2010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089906"/>
          </a:xfrm>
          <a:prstGeom prst="rect">
            <a:avLst/>
          </a:prstGeom>
          <a:noFill/>
        </p:spPr>
      </p:pic>
      <p:pic>
        <p:nvPicPr>
          <p:cNvPr id="11" name="Picture 2" descr="Snow! by Myrmi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" name="Oval 14"/>
          <p:cNvSpPr/>
          <p:nvPr/>
        </p:nvSpPr>
        <p:spPr>
          <a:xfrm>
            <a:off x="1571604" y="2285992"/>
            <a:ext cx="1785950" cy="10715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7" name="Picture 16" descr="weather1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1357290" y="2110044"/>
            <a:ext cx="2071702" cy="2071702"/>
          </a:xfrm>
          <a:prstGeom prst="rect">
            <a:avLst/>
          </a:prstGeom>
        </p:spPr>
      </p:pic>
      <p:pic>
        <p:nvPicPr>
          <p:cNvPr id="12" name="Picture 11" descr="weather machine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71470" y="1714488"/>
            <a:ext cx="6290911" cy="4543436"/>
          </a:xfrm>
          <a:prstGeom prst="rect">
            <a:avLst/>
          </a:prstGeom>
        </p:spPr>
      </p:pic>
      <p:pic>
        <p:nvPicPr>
          <p:cNvPr id="16" name="Picture 15" descr="weather machin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71470" y="1714488"/>
            <a:ext cx="6290911" cy="4543435"/>
          </a:xfrm>
          <a:prstGeom prst="rect">
            <a:avLst/>
          </a:prstGeom>
        </p:spPr>
      </p:pic>
      <p:pic>
        <p:nvPicPr>
          <p:cNvPr id="19" name="Picture 2" descr="R:\ANIMATIONS\PICTURES\angrylightningbulbback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928926" y="3429000"/>
            <a:ext cx="1659645" cy="2831886"/>
          </a:xfrm>
          <a:prstGeom prst="rect">
            <a:avLst/>
          </a:prstGeom>
          <a:noFill/>
        </p:spPr>
      </p:pic>
      <p:sp>
        <p:nvSpPr>
          <p:cNvPr id="9" name="Round Diagonal Corner Rectangle 8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3600" b="1" dirty="0">
              <a:solidFill>
                <a:schemeClr val="tx1"/>
              </a:solidFill>
            </a:endParaRPr>
          </a:p>
          <a:p>
            <a:pPr algn="ctr"/>
            <a:r>
              <a:rPr lang="en-GB" sz="3600" b="1" dirty="0">
                <a:solidFill>
                  <a:schemeClr val="tx1"/>
                </a:solidFill>
              </a:rPr>
              <a:t>More, more, more!!!!</a:t>
            </a:r>
          </a:p>
          <a:p>
            <a:pPr algn="ctr"/>
            <a:r>
              <a:rPr lang="en-GB" sz="3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2000232" y="1142984"/>
            <a:ext cx="5857916" cy="928718"/>
          </a:xfrm>
          <a:prstGeom prst="wedgeRoundRectCallout">
            <a:avLst>
              <a:gd name="adj1" fmla="val -20475"/>
              <a:gd name="adj2" fmla="val 155598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Mehr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mehr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mehr</a:t>
            </a:r>
            <a:r>
              <a:rPr lang="en-GB" sz="4000" b="1" dirty="0">
                <a:solidFill>
                  <a:schemeClr val="tx1"/>
                </a:solidFill>
              </a:rPr>
              <a:t>!!!!</a:t>
            </a:r>
          </a:p>
        </p:txBody>
      </p:sp>
      <p:pic>
        <p:nvPicPr>
          <p:cNvPr id="14" name="MSj03883990000[1].wav">
            <a:hlinkClick r:id="" action="ppaction://media"/>
          </p:cNvPr>
          <p:cNvPicPr>
            <a:picLocks noRot="1" noChangeAspect="1"/>
          </p:cNvPicPr>
          <p:nvPr>
            <a:wavAudioFile r:embed="rId1" name="MSj03883990000[1].wav"/>
          </p:nvPr>
        </p:nvPicPr>
        <p:blipFill>
          <a:blip r:embed="rId10" cstate="print"/>
          <a:stretch>
            <a:fillRect/>
          </a:stretch>
        </p:blipFill>
        <p:spPr>
          <a:xfrm>
            <a:off x="8215338" y="6215082"/>
            <a:ext cx="304800" cy="304800"/>
          </a:xfrm>
          <a:prstGeom prst="rect">
            <a:avLst/>
          </a:prstGeom>
        </p:spPr>
      </p:pic>
      <p:pic>
        <p:nvPicPr>
          <p:cNvPr id="18" name="PHTheWeatherMachine 19.wav">
            <a:hlinkClick r:id="" action="ppaction://media"/>
          </p:cNvPr>
          <p:cNvPicPr>
            <a:picLocks noRot="1" noChangeAspect="1"/>
          </p:cNvPicPr>
          <p:nvPr>
            <a:wavAudioFile r:embed="rId2" name="PHTheWeatherMachine 19.wav"/>
          </p:nvPr>
        </p:nvPicPr>
        <p:blipFill>
          <a:blip r:embed="rId10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729"/>
                            </p:stCondLst>
                            <p:childTnLst>
                              <p:par>
                                <p:cTn id="8" presetID="0" presetClass="path" presetSubtype="0" fill="hold" nodeType="after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2.5E-6 5.18519E-6 C 0.05434 -0.14698 0.10868 -0.29397 0.14792 -0.30277 C 0.18715 -0.31157 0.21944 -0.09907 0.23542 -0.05277 C 0.25139 -0.00647 0.24236 -0.02869 0.24375 -0.02499 " pathEditMode="relative" ptsTypes="aaaA">
                                      <p:cBhvr>
                                        <p:cTn id="9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0" nodeType="withEffect">
                                  <p:stCondLst>
                                    <p:cond delay="1471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729"/>
                            </p:stCondLst>
                            <p:childTnLst>
                              <p:par>
                                <p:cTn id="1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81000000">
                                      <p:cBhvr>
                                        <p:cTn id="2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98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Snow! by Myrmi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Round Diagonal Corner Rectangle 8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Look! It’s snowing now.</a:t>
            </a:r>
          </a:p>
        </p:txBody>
      </p:sp>
      <p:pic>
        <p:nvPicPr>
          <p:cNvPr id="11" name="Picture 10" descr="angrypotatohea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14810" y="2928934"/>
            <a:ext cx="2500330" cy="3084822"/>
          </a:xfrm>
          <a:prstGeom prst="rect">
            <a:avLst/>
          </a:prstGeom>
        </p:spPr>
      </p:pic>
      <p:pic>
        <p:nvPicPr>
          <p:cNvPr id="12" name="Picture 11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22686" y="3071810"/>
            <a:ext cx="2748155" cy="3032687"/>
          </a:xfrm>
          <a:prstGeom prst="rect">
            <a:avLst/>
          </a:prstGeom>
        </p:spPr>
      </p:pic>
      <p:sp>
        <p:nvSpPr>
          <p:cNvPr id="14" name="Round Diagonal Corner Rectangle 13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3200" b="1" dirty="0">
              <a:solidFill>
                <a:schemeClr val="tx1"/>
              </a:solidFill>
            </a:endParaRPr>
          </a:p>
          <a:p>
            <a:pPr algn="ctr"/>
            <a:r>
              <a:rPr lang="en-GB" sz="3600" b="1" dirty="0">
                <a:solidFill>
                  <a:schemeClr val="tx1"/>
                </a:solidFill>
              </a:rPr>
              <a:t>The weather is crazy today!</a:t>
            </a:r>
          </a:p>
          <a:p>
            <a:pPr algn="ctr"/>
            <a:r>
              <a:rPr lang="en-GB" sz="3600" b="1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5" name="Picture 14" descr="angrypotatohea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14810" y="2928934"/>
            <a:ext cx="2500330" cy="3084823"/>
          </a:xfrm>
          <a:prstGeom prst="rect">
            <a:avLst/>
          </a:prstGeom>
        </p:spPr>
      </p:pic>
      <p:pic>
        <p:nvPicPr>
          <p:cNvPr id="16" name="Picture 15" descr="angrylighteningbulb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22686" y="3071810"/>
            <a:ext cx="2748156" cy="3032687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214282" y="2928934"/>
            <a:ext cx="4000528" cy="1571660"/>
          </a:xfrm>
          <a:prstGeom prst="wedgeRoundRectCallout">
            <a:avLst>
              <a:gd name="adj1" fmla="val 63356"/>
              <a:gd name="adj2" fmla="val 80813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</a:rPr>
              <a:t>Das Wetter spielt heute verrückt!</a:t>
            </a:r>
          </a:p>
        </p:txBody>
      </p:sp>
      <p:sp>
        <p:nvSpPr>
          <p:cNvPr id="8" name="Rounded Rectangular Callout 7"/>
          <p:cNvSpPr/>
          <p:nvPr/>
        </p:nvSpPr>
        <p:spPr>
          <a:xfrm>
            <a:off x="4714876" y="1071546"/>
            <a:ext cx="3786214" cy="1285908"/>
          </a:xfrm>
          <a:prstGeom prst="wedgeRoundRectCallout">
            <a:avLst>
              <a:gd name="adj1" fmla="val 28400"/>
              <a:gd name="adj2" fmla="val 155424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Schau</a:t>
            </a:r>
            <a:r>
              <a:rPr lang="en-GB" sz="4000" b="1" dirty="0">
                <a:solidFill>
                  <a:schemeClr val="tx1"/>
                </a:solidFill>
              </a:rPr>
              <a:t> mal! </a:t>
            </a:r>
            <a:r>
              <a:rPr lang="en-GB" sz="4000" b="1" dirty="0" err="1">
                <a:solidFill>
                  <a:schemeClr val="tx1"/>
                </a:solidFill>
              </a:rPr>
              <a:t>Jetzt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schneit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es</a:t>
            </a:r>
            <a:r>
              <a:rPr lang="en-GB" sz="4000" b="1" dirty="0">
                <a:solidFill>
                  <a:schemeClr val="tx1"/>
                </a:solidFill>
              </a:rPr>
              <a:t>. </a:t>
            </a:r>
          </a:p>
        </p:txBody>
      </p:sp>
      <p:pic>
        <p:nvPicPr>
          <p:cNvPr id="13" name="PHTheWeatherMachine 20.wav">
            <a:hlinkClick r:id="" action="ppaction://media"/>
          </p:cNvPr>
          <p:cNvPicPr>
            <a:picLocks noRot="1" noChangeAspect="1"/>
          </p:cNvPicPr>
          <p:nvPr>
            <a:wavAudioFile r:embed="rId1" name="PHTheWeatherMachine 20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56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25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5" presetClass="emph" presetSubtype="0" repeatCount="8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238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4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Snow! by Myrmi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2" y="-24"/>
            <a:ext cx="9144000" cy="6858000"/>
          </a:xfrm>
          <a:prstGeom prst="rect">
            <a:avLst/>
          </a:prstGeom>
          <a:noFill/>
        </p:spPr>
      </p:pic>
      <p:pic>
        <p:nvPicPr>
          <p:cNvPr id="4098" name="Picture 2" descr="fog and rain on road by biofriendly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" name="Oval 14"/>
          <p:cNvSpPr/>
          <p:nvPr/>
        </p:nvSpPr>
        <p:spPr>
          <a:xfrm>
            <a:off x="1571604" y="2285992"/>
            <a:ext cx="1785950" cy="10715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weather1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1357290" y="2110044"/>
            <a:ext cx="2071702" cy="2071702"/>
          </a:xfrm>
          <a:prstGeom prst="rect">
            <a:avLst/>
          </a:prstGeom>
        </p:spPr>
      </p:pic>
      <p:pic>
        <p:nvPicPr>
          <p:cNvPr id="12" name="Picture 11" descr="weather machine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71470" y="1714488"/>
            <a:ext cx="6290911" cy="4543436"/>
          </a:xfrm>
          <a:prstGeom prst="rect">
            <a:avLst/>
          </a:prstGeom>
        </p:spPr>
      </p:pic>
      <p:pic>
        <p:nvPicPr>
          <p:cNvPr id="16" name="Picture 15" descr="weather machin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71470" y="1714488"/>
            <a:ext cx="6290911" cy="4543435"/>
          </a:xfrm>
          <a:prstGeom prst="rect">
            <a:avLst/>
          </a:prstGeom>
        </p:spPr>
      </p:pic>
      <p:pic>
        <p:nvPicPr>
          <p:cNvPr id="19" name="Picture 2" descr="R:\ANIMATIONS\PICTURES\angrylightningbulbback.bmp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2928926" y="3429000"/>
            <a:ext cx="1659645" cy="2831886"/>
          </a:xfrm>
          <a:prstGeom prst="rect">
            <a:avLst/>
          </a:prstGeom>
          <a:noFill/>
        </p:spPr>
      </p:pic>
      <p:pic>
        <p:nvPicPr>
          <p:cNvPr id="14" name="MSj03883990000[1].wav">
            <a:hlinkClick r:id="" action="ppaction://media"/>
          </p:cNvPr>
          <p:cNvPicPr>
            <a:picLocks noRot="1" noChangeAspect="1"/>
          </p:cNvPicPr>
          <p:nvPr>
            <a:wavAudioFile r:embed="rId1" name="MSj03883990000[1].wav"/>
          </p:nvPr>
        </p:nvPicPr>
        <p:blipFill>
          <a:blip r:embed="rId10" cstate="print"/>
          <a:stretch>
            <a:fillRect/>
          </a:stretch>
        </p:blipFill>
        <p:spPr>
          <a:xfrm>
            <a:off x="8215338" y="6215082"/>
            <a:ext cx="304800" cy="3048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0"/>
            <a:ext cx="9144000" cy="607220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3600" b="1" dirty="0">
              <a:solidFill>
                <a:schemeClr val="tx1"/>
              </a:solidFill>
            </a:endParaRPr>
          </a:p>
          <a:p>
            <a:pPr algn="ctr"/>
            <a:r>
              <a:rPr lang="en-GB" sz="3600" b="1" dirty="0">
                <a:solidFill>
                  <a:schemeClr val="tx1"/>
                </a:solidFill>
              </a:rPr>
              <a:t>More, more, more!!!!</a:t>
            </a:r>
          </a:p>
          <a:p>
            <a:pPr algn="ctr"/>
            <a:r>
              <a:rPr lang="en-GB" sz="3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1714480" y="1142984"/>
            <a:ext cx="5929354" cy="857280"/>
          </a:xfrm>
          <a:prstGeom prst="wedgeRoundRectCallout">
            <a:avLst>
              <a:gd name="adj1" fmla="val -15833"/>
              <a:gd name="adj2" fmla="val 185139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Mehr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mehr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mehr</a:t>
            </a:r>
            <a:r>
              <a:rPr lang="en-GB" sz="4000" b="1" dirty="0">
                <a:solidFill>
                  <a:schemeClr val="tx1"/>
                </a:solidFill>
              </a:rPr>
              <a:t>!!!!</a:t>
            </a:r>
          </a:p>
        </p:txBody>
      </p:sp>
      <p:pic>
        <p:nvPicPr>
          <p:cNvPr id="18" name="PHTheWeatherMachine 21.wav">
            <a:hlinkClick r:id="" action="ppaction://media"/>
          </p:cNvPr>
          <p:cNvPicPr>
            <a:picLocks noRot="1" noChangeAspect="1"/>
          </p:cNvPicPr>
          <p:nvPr>
            <a:wavAudioFile r:embed="rId2" name="PHTheWeatherMachine 21.wav"/>
          </p:nvPr>
        </p:nvPicPr>
        <p:blipFill>
          <a:blip r:embed="rId10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974"/>
                            </p:stCondLst>
                            <p:childTnLst>
                              <p:par>
                                <p:cTn id="8" presetID="0" presetClass="path" presetSubtype="0" fill="hold" nodeType="after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2.5E-6 5.18519E-6 C 0.05434 -0.14698 0.10868 -0.29397 0.14792 -0.30277 C 0.18715 -0.31157 0.21944 -0.09907 0.23542 -0.05277 C 0.25139 -0.00647 0.24236 -0.02869 0.24375 -0.02499 " pathEditMode="relative" ptsTypes="aaaA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774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8" presetClass="emph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Rot by="81000000">
                                      <p:cBhvr>
                                        <p:cTn id="20" dur="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98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showWhenStopped="0"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fog and rain on road by biofriendly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4" name="Picture 13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357950" y="3071810"/>
            <a:ext cx="2812891" cy="310412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1" name="Picture 10" descr="angrypotatohea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14414" y="2571744"/>
            <a:ext cx="2500330" cy="3084823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Picture 11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357950" y="3071810"/>
            <a:ext cx="2812892" cy="3104125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0" name="Rectangle 9"/>
          <p:cNvSpPr/>
          <p:nvPr/>
        </p:nvSpPr>
        <p:spPr>
          <a:xfrm>
            <a:off x="0" y="0"/>
            <a:ext cx="9144000" cy="607220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ounded Rectangular Callout 7"/>
          <p:cNvSpPr/>
          <p:nvPr/>
        </p:nvSpPr>
        <p:spPr>
          <a:xfrm>
            <a:off x="2928926" y="1571612"/>
            <a:ext cx="5214974" cy="2071726"/>
          </a:xfrm>
          <a:prstGeom prst="wedgeRoundRectCallout">
            <a:avLst>
              <a:gd name="adj1" fmla="val 31053"/>
              <a:gd name="adj2" fmla="val 78389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</a:rPr>
              <a:t>Mr. </a:t>
            </a:r>
            <a:r>
              <a:rPr lang="de-DE" sz="4000" b="1" dirty="0" err="1">
                <a:solidFill>
                  <a:schemeClr val="tx1"/>
                </a:solidFill>
              </a:rPr>
              <a:t>Angry</a:t>
            </a:r>
            <a:r>
              <a:rPr lang="de-DE" sz="4000" b="1" dirty="0">
                <a:solidFill>
                  <a:schemeClr val="tx1"/>
                </a:solidFill>
              </a:rPr>
              <a:t> </a:t>
            </a:r>
            <a:r>
              <a:rPr lang="de-DE" sz="4000" b="1" dirty="0" err="1">
                <a:solidFill>
                  <a:schemeClr val="tx1"/>
                </a:solidFill>
              </a:rPr>
              <a:t>Potato</a:t>
            </a:r>
            <a:r>
              <a:rPr lang="de-DE" sz="4000" b="1" dirty="0">
                <a:solidFill>
                  <a:schemeClr val="tx1"/>
                </a:solidFill>
              </a:rPr>
              <a:t> Head? Bist du das? Es ist plötzlich so neblig! 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786454"/>
            <a:ext cx="9144000" cy="1071546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3600" b="1" dirty="0">
              <a:solidFill>
                <a:schemeClr val="tx1"/>
              </a:solidFill>
            </a:endParaRPr>
          </a:p>
          <a:p>
            <a:pPr algn="ctr"/>
            <a:r>
              <a:rPr lang="en-GB" sz="3600" b="1" dirty="0">
                <a:solidFill>
                  <a:schemeClr val="tx1"/>
                </a:solidFill>
              </a:rPr>
              <a:t>Mr. Angry Potato Head? Is that you? </a:t>
            </a:r>
          </a:p>
          <a:p>
            <a:pPr algn="ctr"/>
            <a:r>
              <a:rPr lang="en-GB" sz="3600" b="1" dirty="0">
                <a:solidFill>
                  <a:schemeClr val="tx1"/>
                </a:solidFill>
              </a:rPr>
              <a:t>It’s suddenly so foggy! </a:t>
            </a:r>
          </a:p>
          <a:p>
            <a:pPr algn="ctr"/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3" name="PHTheWeatherMachine 22.wav">
            <a:hlinkClick r:id="" action="ppaction://media"/>
          </p:cNvPr>
          <p:cNvPicPr>
            <a:picLocks noRot="1" noChangeAspect="1"/>
          </p:cNvPicPr>
          <p:nvPr>
            <a:wavAudioFile r:embed="rId1" name="PHTheWeatherMachine 22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7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700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14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fog and rain on road by biofriendly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2" name="Picture 21" descr="weather machine arm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29124" y="4429132"/>
            <a:ext cx="1214446" cy="1226352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357290" y="2357430"/>
            <a:ext cx="2000264" cy="2000264"/>
          </a:xfrm>
          <a:prstGeom prst="ellipse">
            <a:avLst/>
          </a:prstGeom>
          <a:solidFill>
            <a:schemeClr val="tx1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 descr="weather1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1357290" y="2428868"/>
            <a:ext cx="2071702" cy="2071702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2" name="Picture 11" descr="weather machine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75837" y="2000240"/>
            <a:ext cx="6290911" cy="4543436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6" name="Picture 15" descr="weather machine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71470" y="2000240"/>
            <a:ext cx="6290910" cy="4543435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8" name="Picture 17" descr="bang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4787016">
            <a:off x="4136786" y="3321543"/>
            <a:ext cx="2776545" cy="2888202"/>
          </a:xfrm>
          <a:prstGeom prst="rect">
            <a:avLst/>
          </a:prstGeom>
        </p:spPr>
      </p:pic>
      <p:pic>
        <p:nvPicPr>
          <p:cNvPr id="19" name="Picture 2" descr="R:\ANIMATIONS\PICTURES\angrylightningbulbback.bmp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286116" y="3357562"/>
            <a:ext cx="1659645" cy="2831886"/>
          </a:xfrm>
          <a:prstGeom prst="rect">
            <a:avLst/>
          </a:prstGeom>
          <a:noFill/>
          <a:effectLst>
            <a:softEdge rad="63500"/>
          </a:effectLst>
        </p:spPr>
      </p:pic>
      <p:sp>
        <p:nvSpPr>
          <p:cNvPr id="14" name="Rectangle 13"/>
          <p:cNvSpPr/>
          <p:nvPr/>
        </p:nvSpPr>
        <p:spPr>
          <a:xfrm>
            <a:off x="0" y="0"/>
            <a:ext cx="9144000" cy="607220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ounded Rectangular Callout 12"/>
          <p:cNvSpPr/>
          <p:nvPr/>
        </p:nvSpPr>
        <p:spPr>
          <a:xfrm>
            <a:off x="642910" y="357166"/>
            <a:ext cx="5715040" cy="1214446"/>
          </a:xfrm>
          <a:prstGeom prst="wedgeRoundRectCallout">
            <a:avLst>
              <a:gd name="adj1" fmla="val 6694"/>
              <a:gd name="adj2" fmla="val 188539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</a:rPr>
              <a:t>Oh, ich sehe nichts mehr.</a:t>
            </a:r>
          </a:p>
        </p:txBody>
      </p:sp>
      <p:pic>
        <p:nvPicPr>
          <p:cNvPr id="17" name="MSj03885590000[1].wav">
            <a:hlinkClick r:id="" action="ppaction://media"/>
          </p:cNvPr>
          <p:cNvPicPr>
            <a:picLocks noRot="1" noChangeAspect="1"/>
          </p:cNvPicPr>
          <p:nvPr>
            <a:wavAudioFile r:embed="rId1" name="MSj03885590000[1].wav"/>
          </p:nvPr>
        </p:nvPicPr>
        <p:blipFill>
          <a:blip r:embed="rId13" cstate="screen"/>
          <a:stretch>
            <a:fillRect/>
          </a:stretch>
        </p:blipFill>
        <p:spPr>
          <a:xfrm>
            <a:off x="8839200" y="6286520"/>
            <a:ext cx="304800" cy="304800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Oh, I can’t see anymore – Click! – Oops.</a:t>
            </a:r>
          </a:p>
        </p:txBody>
      </p:sp>
      <p:pic>
        <p:nvPicPr>
          <p:cNvPr id="20" name="MSSN00144_0000[1].wav">
            <a:hlinkClick r:id="" action="ppaction://media"/>
          </p:cNvPr>
          <p:cNvPicPr>
            <a:picLocks noRot="1" noChangeAspect="1"/>
          </p:cNvPicPr>
          <p:nvPr>
            <a:wavAudioFile r:embed="rId2" name="MSSN00144_0000[1].wav"/>
          </p:nvPr>
        </p:nvPicPr>
        <p:blipFill>
          <a:blip r:embed="rId13" cstate="print"/>
          <a:stretch>
            <a:fillRect/>
          </a:stretch>
        </p:blipFill>
        <p:spPr>
          <a:xfrm>
            <a:off x="8429652" y="6215082"/>
            <a:ext cx="304800" cy="304800"/>
          </a:xfrm>
          <a:prstGeom prst="rect">
            <a:avLst/>
          </a:prstGeom>
        </p:spPr>
      </p:pic>
      <p:sp>
        <p:nvSpPr>
          <p:cNvPr id="21" name="Rounded Rectangular Callout 20"/>
          <p:cNvSpPr/>
          <p:nvPr/>
        </p:nvSpPr>
        <p:spPr>
          <a:xfrm>
            <a:off x="6929422" y="2000240"/>
            <a:ext cx="2000296" cy="1143008"/>
          </a:xfrm>
          <a:prstGeom prst="wedgeRoundRectCallout">
            <a:avLst>
              <a:gd name="adj1" fmla="val -40548"/>
              <a:gd name="adj2" fmla="val 94029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Ups.</a:t>
            </a:r>
          </a:p>
        </p:txBody>
      </p:sp>
      <p:pic>
        <p:nvPicPr>
          <p:cNvPr id="23" name="PHTheWeatherMachine 23.wav">
            <a:hlinkClick r:id="" action="ppaction://media"/>
          </p:cNvPr>
          <p:cNvPicPr>
            <a:picLocks noRot="1" noChangeAspect="1"/>
          </p:cNvPicPr>
          <p:nvPr>
            <a:wavAudioFile r:embed="rId3" name="PHTheWeatherMachine 23.wav"/>
          </p:nvPr>
        </p:nvPicPr>
        <p:blipFill>
          <a:blip r:embed="rId1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24" name="PHTheWeatherMachine 23B.wav">
            <a:hlinkClick r:id="" action="ppaction://media"/>
          </p:cNvPr>
          <p:cNvPicPr>
            <a:picLocks noRot="1" noChangeAspect="1"/>
          </p:cNvPicPr>
          <p:nvPr>
            <a:wavAudioFile r:embed="rId4" name="PHTheWeatherMachine 23B.wav"/>
          </p:nvPr>
        </p:nvPicPr>
        <p:blipFill>
          <a:blip r:embed="rId13" cstate="print"/>
          <a:stretch>
            <a:fillRect/>
          </a:stretch>
        </p:blipFill>
        <p:spPr>
          <a:xfrm>
            <a:off x="8839200" y="607220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1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Motion origin="layout" path="M 2.5E-6 5.18519E-6 C 0.05434 -0.14698 0.10868 -0.29397 0.14792 -0.30277 C 0.18715 -0.31157 0.21944 -0.09907 0.23542 -0.05277 C 0.25139 -0.00647 0.24236 -0.02869 0.24375 -0.02499 " pathEditMode="relative" ptsTypes="aaaA">
                                      <p:cBhvr>
                                        <p:cTn id="8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89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Motion origin="layout" path="M -5.55556E-7 -3.7037E-6 C -0.00347 0.00718 -0.00694 0.01435 0.00625 -0.03078 C 0.01944 -0.07569 0.05243 -0.20046 0.07917 -0.26944 C 0.1059 -0.33842 0.13889 -0.39629 0.16667 -0.44444 C 0.19444 -0.49259 0.21736 -0.53102 0.24583 -0.55833 C 0.27431 -0.58565 0.30208 -0.59028 0.3375 -0.60833 C 0.37292 -0.62639 0.41319 -0.6537 0.45833 -0.66666 C 0.50347 -0.67963 0.5559 -0.68287 0.60833 -0.68611 " pathEditMode="relative" ptsTypes="aaaaaaaA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2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Rot by="21600000">
                                      <p:cBhvr>
                                        <p:cTn id="2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Rot by="86400000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8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7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971"/>
                            </p:stCondLst>
                            <p:childTnLst>
                              <p:par>
                                <p:cTn id="3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669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640"/>
                            </p:stCondLst>
                            <p:childTnLst>
                              <p:par>
                                <p:cTn id="3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623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4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showWhenStopped="0">
                <p:cTn id="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showWhenStopped="0"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showWhenStopped="0"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  <p:bldLst>
      <p:bldP spid="13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fog and rain on road by biofriendly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2" name="Picture 21" descr="weather machine arm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642974" y="6500834"/>
            <a:ext cx="1214446" cy="1226352"/>
          </a:xfrm>
          <a:prstGeom prst="rect">
            <a:avLst/>
          </a:prstGeom>
        </p:spPr>
      </p:pic>
      <p:pic>
        <p:nvPicPr>
          <p:cNvPr id="24" name="Picture 23" descr="angryghostclou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3174" y="2278868"/>
            <a:ext cx="2993258" cy="2415250"/>
          </a:xfrm>
          <a:prstGeom prst="rect">
            <a:avLst/>
          </a:prstGeom>
        </p:spPr>
      </p:pic>
      <p:pic>
        <p:nvPicPr>
          <p:cNvPr id="25" name="Picture 24" descr="angryghostcloud4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50312" y="2285992"/>
            <a:ext cx="2993258" cy="2415250"/>
          </a:xfrm>
          <a:prstGeom prst="rect">
            <a:avLst/>
          </a:prstGeom>
        </p:spPr>
      </p:pic>
      <p:pic>
        <p:nvPicPr>
          <p:cNvPr id="23" name="Picture 22" descr="weather machine arm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8018366">
            <a:off x="4772053" y="1720660"/>
            <a:ext cx="1214446" cy="1226352"/>
          </a:xfrm>
          <a:prstGeom prst="rect">
            <a:avLst/>
          </a:prstGeom>
        </p:spPr>
      </p:pic>
      <p:pic>
        <p:nvPicPr>
          <p:cNvPr id="18" name="Picture 17" descr="bang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9865657">
            <a:off x="4668452" y="1419808"/>
            <a:ext cx="2776545" cy="288820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2 -0.004  0.012 -0.04533  0.037 -0.04267  C 0.075 -0.03867  0.09 -0.00933  0.125 -0.03867  C 0.147 -0.056  0.173 -0.1  0.192 -0.09867  C 0.235 -0.09733  0.244 -0.052  0.244 -0.01067  C 0.245 0.048  0.189 0.09733  0.121 0.10267  C 0.052 0.10667  -0.005 0.044  0 0  Z" pathEditMode="relative" ptsTypes="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.002 -0.004  0.012 -0.04533  0.037 -0.04267  C 0.075 -0.03867  0.09 -0.00933  0.125 -0.03867  C 0.147 -0.056  0.173 -0.1  0.192 -0.09867  C 0.235 -0.09733  0.244 -0.052  0.244 -0.01067  C 0.245 0.048  0.189 0.09733  0.121 0.10267  C 0.052 0.10667  -0.005 0.044  0 0  Z" pathEditMode="relative" ptsTypes="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5.55556E-7 -3.7037E-6 C -0.00347 0.00718 -0.00694 0.01435 0.00625 -0.03078 C 0.01944 -0.07569 0.05243 -0.20046 0.07917 -0.26944 C 0.1059 -0.33842 0.13889 -0.39629 0.16667 -0.44444 C 0.19444 -0.49259 0.21736 -0.53102 0.24583 -0.55833 C 0.27431 -0.58565 0.30208 -0.59028 0.3375 -0.60833 C 0.37292 -0.62639 0.41319 -0.6537 0.45833 -0.66666 C 0.50347 -0.67963 0.5559 -0.68287 0.60833 -0.68611 " pathEditMode="relative" ptsTypes="aaaaaaaA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2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21600000">
                                      <p:cBhvr>
                                        <p:cTn id="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5.55556E-7 -3.7037E-6 C -0.00347 0.00718 -0.00694 0.01435 0.00625 -0.03078 C 0.01944 -0.07569 0.05243 -0.20046 0.07917 -0.26944 C 0.1059 -0.33842 0.13889 -0.39629 0.16667 -0.44444 C 0.19444 -0.49259 0.21736 -0.53102 0.24583 -0.55833 C 0.27431 -0.58565 0.30208 -0.59028 0.3375 -0.60833 C 0.37292 -0.62639 0.41319 -0.6537 0.45833 -0.66666 C 0.50347 -0.67963 0.5559 -0.68287 0.60833 -0.68611 " pathEditMode="relative" ptsTypes="aaaaaaaA">
                                      <p:cBhvr>
                                        <p:cTn id="2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2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2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fog and rain on road by biofriendly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3214678" y="1643050"/>
            <a:ext cx="2357454" cy="278608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 descr="weather machine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28794" y="1214422"/>
            <a:ext cx="6290911" cy="4543435"/>
          </a:xfrm>
          <a:prstGeom prst="rect">
            <a:avLst/>
          </a:prstGeom>
        </p:spPr>
      </p:pic>
      <p:pic>
        <p:nvPicPr>
          <p:cNvPr id="9" name="Picture 8" descr="bang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3496596">
            <a:off x="4927741" y="996136"/>
            <a:ext cx="2776545" cy="2888202"/>
          </a:xfrm>
          <a:prstGeom prst="rect">
            <a:avLst/>
          </a:prstGeom>
        </p:spPr>
      </p:pic>
      <p:pic>
        <p:nvPicPr>
          <p:cNvPr id="17" name="Picture 16" descr="bang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3782720">
            <a:off x="1025112" y="3478661"/>
            <a:ext cx="2776545" cy="2888202"/>
          </a:xfrm>
          <a:prstGeom prst="rect">
            <a:avLst/>
          </a:prstGeom>
        </p:spPr>
      </p:pic>
      <p:pic>
        <p:nvPicPr>
          <p:cNvPr id="25" name="Picture 24" descr="angry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9595404">
            <a:off x="3792783" y="864490"/>
            <a:ext cx="4143375" cy="3343275"/>
          </a:xfrm>
          <a:prstGeom prst="rect">
            <a:avLst/>
          </a:prstGeom>
        </p:spPr>
      </p:pic>
      <p:pic>
        <p:nvPicPr>
          <p:cNvPr id="15" name="Picture 14" descr="bang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6936646">
            <a:off x="5168516" y="3478662"/>
            <a:ext cx="2776545" cy="2888202"/>
          </a:xfrm>
          <a:prstGeom prst="rect">
            <a:avLst/>
          </a:prstGeom>
        </p:spPr>
      </p:pic>
      <p:pic>
        <p:nvPicPr>
          <p:cNvPr id="20" name="MSj00974850000[1].wav">
            <a:hlinkClick r:id="" action="ppaction://media"/>
          </p:cNvPr>
          <p:cNvPicPr>
            <a:picLocks noRot="1" noChangeAspect="1"/>
          </p:cNvPicPr>
          <p:nvPr>
            <a:wavAudioFile r:embed="rId1" name="MSj00974850000[1].wav"/>
          </p:nvPr>
        </p:nvPicPr>
        <p:blipFill>
          <a:blip r:embed="rId7" cstate="print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pic>
        <p:nvPicPr>
          <p:cNvPr id="21" name="Picture 20" descr="angry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9595404">
            <a:off x="714348" y="857232"/>
            <a:ext cx="4143375" cy="3343275"/>
          </a:xfrm>
          <a:prstGeom prst="rect">
            <a:avLst/>
          </a:prstGeom>
        </p:spPr>
      </p:pic>
      <p:pic>
        <p:nvPicPr>
          <p:cNvPr id="18" name="Picture 17" descr="bang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1420270">
            <a:off x="3239690" y="276799"/>
            <a:ext cx="2776545" cy="2888202"/>
          </a:xfrm>
          <a:prstGeom prst="rect">
            <a:avLst/>
          </a:prstGeom>
        </p:spPr>
      </p:pic>
      <p:pic>
        <p:nvPicPr>
          <p:cNvPr id="19" name="Picture 18" descr="bang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9865657">
            <a:off x="1310865" y="491138"/>
            <a:ext cx="2776545" cy="2888202"/>
          </a:xfrm>
          <a:prstGeom prst="rect">
            <a:avLst/>
          </a:prstGeom>
        </p:spPr>
      </p:pic>
      <p:pic>
        <p:nvPicPr>
          <p:cNvPr id="26" name="Picture 25" descr="angry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9595404">
            <a:off x="2221146" y="1864597"/>
            <a:ext cx="4143375" cy="3343275"/>
          </a:xfrm>
          <a:prstGeom prst="rect">
            <a:avLst/>
          </a:prstGeom>
        </p:spPr>
      </p:pic>
      <p:pic>
        <p:nvPicPr>
          <p:cNvPr id="27" name="Picture 26" descr="angry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5231897">
            <a:off x="3467384" y="2926113"/>
            <a:ext cx="4143375" cy="3343275"/>
          </a:xfrm>
          <a:prstGeom prst="rect">
            <a:avLst/>
          </a:prstGeom>
        </p:spPr>
      </p:pic>
      <p:pic>
        <p:nvPicPr>
          <p:cNvPr id="14" name="Picture 13" descr="bang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9865657">
            <a:off x="3454005" y="2562815"/>
            <a:ext cx="2776545" cy="2888202"/>
          </a:xfrm>
          <a:prstGeom prst="rect">
            <a:avLst/>
          </a:prstGeom>
        </p:spPr>
      </p:pic>
      <p:pic>
        <p:nvPicPr>
          <p:cNvPr id="28" name="Picture 27" descr="angry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9595404">
            <a:off x="578104" y="3007606"/>
            <a:ext cx="4143375" cy="3343275"/>
          </a:xfrm>
          <a:prstGeom prst="rect">
            <a:avLst/>
          </a:prstGeom>
        </p:spPr>
      </p:pic>
      <p:pic>
        <p:nvPicPr>
          <p:cNvPr id="13" name="Picture 12" descr="angrylighteningbulb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643570" y="3071810"/>
            <a:ext cx="2734751" cy="3017895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357554" y="3071810"/>
            <a:ext cx="2428892" cy="2996685"/>
          </a:xfrm>
          <a:prstGeom prst="rect">
            <a:avLst/>
          </a:prstGeom>
        </p:spPr>
      </p:pic>
      <p:pic>
        <p:nvPicPr>
          <p:cNvPr id="16" name="Picture 15" descr="confusedwolfman2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3000372"/>
            <a:ext cx="1953154" cy="3286148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-32" y="-24"/>
            <a:ext cx="9144000" cy="685800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0" presetClass="path" presetSubtype="0" ac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2.22222E-6 C 0.00139 0.00278 0.00243 0.00602 0.00417 0.00833 C 0.00591 0.01065 0.0099 0.01065 0.01042 0.01389 C 0.01094 0.01713 0.00382 0.02129 0.00625 0.02222 C 0.01233 0.02453 0.01875 0.02037 0.025 0.01944 C 0.01806 0.01852 0.01111 0.01528 0.00417 0.01666 C 0.00122 0.01736 -0.00277 0.02129 -0.00208 0.025 C -0.00139 0.0287 0.00348 0.02685 0.00625 0.02778 C 0.00556 0.03055 0.00539 0.03356 0.00417 0.03611 C -0.00156 0.04745 -0.00642 0.04259 0.00417 0.04722 C 0.00834 0.04537 0.01997 0.03981 0.02292 0.04166 C 0.0257 0.04352 0.01736 0.0456 0.01459 0.04722 C 0.0125 0.04838 0.00677 0.05208 0.00834 0.05 C 0.01233 0.04467 0.01823 0.04305 0.02292 0.03889 C 0.02084 0.03703 0.01893 0.03472 0.01667 0.03333 C 0.00938 0.02847 0.00452 0.03217 0.02084 0.02778 C 0.01806 0.03055 0.01545 0.03379 0.0125 0.03611 C 0.01059 0.0375 0.00417 0.03935 0.00625 0.03889 C 0.0125 0.0375 0.01875 0.03518 0.025 0.03333 C 0.02778 0.03241 0.03611 0.03055 0.03334 0.03055 C 0.0257 0.03055 0.01806 0.03241 0.01042 0.03333 C 0.00764 0.03518 0.00504 0.03773 0.00209 0.03889 C -0.00191 0.04051 -0.01423 0.04421 -0.01041 0.04166 C -0.00069 0.03518 0.01424 0.03356 0.025 0.02778 C 0.00955 0.02268 -0.03836 0.03287 -0.02291 0.02778 C -0.00121 0.0206 0.02153 0.02268 0.04375 0.01944 C 0.03889 0.02129 0.03386 0.02222 0.02917 0.025 C 0.02605 0.02685 0.02379 0.03102 0.02084 0.03333 C 0.01893 0.03472 0.01667 0.03518 0.01459 0.03611 C 0.0125 0.03889 0.00886 0.04051 0.00834 0.04444 C 0.00799 0.04768 0.01077 0.05046 0.0125 0.05278 C 0.01302 0.05347 0.01459 0.05278 0.01459 0.05278 C 0.01111 0.0537 -0.00573 0.05995 -0.00833 0.05278 C -0.00989 0.04861 -0.0033 0.0456 2.77778E-7 0.04444 C 0.01563 0.03912 0.03195 0.03912 0.04792 0.03611 C 0.0283 0.02963 0.05174 0.03611 0.01459 0.03611 C 0.01233 0.03611 0.01875 0.03449 0.02084 0.03333 C 0.03889 0.02315 0.02084 0.03148 0.03542 0.025 C 0.02848 0.02407 0.02118 0.02523 0.01459 0.02222 C 0.01181 0.02106 0.02292 0.02315 0.02292 0.01944 C 0.02292 0.01574 0.01736 0.01759 0.01459 0.01666 C -0.00034 0.02662 -0.02257 0.03009 0.0125 0.025 C 0.03056 0.01528 0.0224 0.01852 0.01667 0.025 C 0.01441 0.02754 0.01285 0.03125 0.01042 0.03333 C 0.00851 0.03495 0.00191 0.03611 0.00417 0.03611 C 0.01042 0.03611 0.01667 0.03426 0.02292 0.03333 C 0.03993 0.02569 0.02466 0.03379 2.77778E-7 0.02778 C -0.00208 0.02731 0.00417 0.02616 0.00625 0.025 C 0.00903 0.02338 0.01233 0.02245 0.01459 0.01944 C 0.01615 0.01736 0.00608 0.02222 0.00834 0.02222 C 0.01337 0.02222 0.02014 0.01875 0.025 0.01666 C 0.02223 0.01944 0.01927 0.02199 0.01667 0.025 C 0.01441 0.02754 0.00799 0.03125 0.01042 0.03333 C 0.01389 0.03634 0.01875 0.03148 0.02292 0.03055 C 0.02084 0.03333 0.01893 0.03634 0.01667 0.03889 C 0.01476 0.04097 0.00799 0.04444 0.01042 0.04444 C 0.01424 0.04444 0.01754 0.0412 0.02084 0.03889 C 0.02275 0.0375 0.01233 0.04166 0.01459 0.04166 C 0.01736 0.04166 0.02014 0.04004 0.02292 0.03889 C 0.025 0.03819 0.03073 0.03403 0.02917 0.03611 C 0.02379 0.04328 0.0165 0.04676 0.01042 0.05278 C 0.01111 0.05 0.01129 0.04699 0.0125 0.04444 C 0.01841 0.03264 0.02396 0.03773 0.01042 0.03333 C 0.01042 0.03333 0.01598 0.02963 0.01875 0.02778 C 0.01945 0.02731 0.01736 0.02778 0.01667 0.02778 " pathEditMode="relative" ptsTypes="ffffffffffffffffffffffffffffffffffffffffffffffffffffffffffffffffA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27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2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6" dur="200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8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7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-3.33333E-6 C -0.03767 -0.10301 -0.07535 -0.20602 -0.10833 -0.26389 C -0.14097 -0.32176 -0.16667 -0.33333 -0.19722 -0.34722 C -0.22795 -0.36111 -0.27031 -0.35231 -0.29219 -0.34722 C -0.31406 -0.34213 -0.31649 -0.33055 -0.3283 -0.31666 C -0.33993 -0.30277 -0.35121 -0.28333 -0.3625 -0.26389 " pathEditMode="relative" rAng="0" ptsTypes="aaaaaA">
                                      <p:cBhvr>
                                        <p:cTn id="9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100" y="-181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4.81481E-6 C 0.07031 -0.10301 0.14063 -0.20602 0.20208 -0.26389 C 0.26354 -0.32176 0.31128 -0.33334 0.36875 -0.34723 C 0.42604 -0.36112 0.50521 -0.35232 0.54601 -0.34723 C 0.58681 -0.34213 0.59149 -0.33056 0.61337 -0.31667 C 0.63524 -0.30278 0.65625 -0.28334 0.67726 -0.26389 " pathEditMode="relative" rAng="0" ptsTypes="aaaaaA">
                                      <p:cBhvr>
                                        <p:cTn id="10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00" y="-181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0 C 0.04132 -0.10301 0.08264 -0.20602 0.11875 -0.26389 C 0.15486 -0.32176 0.18299 -0.33333 0.21667 -0.34722 C 0.25035 -0.36111 0.29688 -0.35231 0.32083 -0.34722 C 0.34479 -0.34213 0.34757 -0.33055 0.36042 -0.31666 C 0.37326 -0.30278 0.38559 -0.28333 0.39792 -0.26389 " pathEditMode="relative" ptsTypes="aaaaaA">
                                      <p:cBhvr>
                                        <p:cTn id="10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0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10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21600000">
                                      <p:cBhvr>
                                        <p:cTn id="10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  <p:bldLst>
      <p:bldP spid="8" grpId="0" animBg="1"/>
      <p:bldP spid="2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fog and rain on road by biofriendly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8" name="Picture 2" descr="Three Prabhus In Nature - Sun, Sky, Clouds by Vishvarupa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3" name="Picture 1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29388" y="3071810"/>
            <a:ext cx="2734751" cy="3017895"/>
          </a:xfrm>
          <a:prstGeom prst="rect">
            <a:avLst/>
          </a:prstGeom>
        </p:spPr>
      </p:pic>
      <p:pic>
        <p:nvPicPr>
          <p:cNvPr id="19" name="Picture 18" descr="angrypotatohea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14810" y="2928934"/>
            <a:ext cx="2500330" cy="3084822"/>
          </a:xfrm>
          <a:prstGeom prst="rect">
            <a:avLst/>
          </a:prstGeom>
        </p:spPr>
      </p:pic>
      <p:pic>
        <p:nvPicPr>
          <p:cNvPr id="11" name="Picture 10" descr="angrypotatohea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14810" y="2928934"/>
            <a:ext cx="2500330" cy="3084823"/>
          </a:xfrm>
          <a:prstGeom prst="rect">
            <a:avLst/>
          </a:prstGeom>
        </p:spPr>
      </p:pic>
      <p:pic>
        <p:nvPicPr>
          <p:cNvPr id="12" name="Picture 11" descr="angrylighteningbulb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429388" y="3071810"/>
            <a:ext cx="2741454" cy="3025291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4500562" y="357166"/>
            <a:ext cx="4214842" cy="2357454"/>
          </a:xfrm>
          <a:prstGeom prst="wedgeRoundRectCallout">
            <a:avLst>
              <a:gd name="adj1" fmla="val 25141"/>
              <a:gd name="adj2" fmla="val 92806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4400"/>
              </a:lnSpc>
            </a:pPr>
            <a:r>
              <a:rPr lang="de-DE" sz="4000" b="1" dirty="0">
                <a:solidFill>
                  <a:schemeClr val="tx1"/>
                </a:solidFill>
              </a:rPr>
              <a:t>Mr. </a:t>
            </a:r>
            <a:r>
              <a:rPr lang="de-DE" sz="4000" b="1" dirty="0" err="1">
                <a:solidFill>
                  <a:schemeClr val="tx1"/>
                </a:solidFill>
              </a:rPr>
              <a:t>Confused</a:t>
            </a:r>
            <a:r>
              <a:rPr lang="de-DE" sz="4000" b="1" dirty="0">
                <a:solidFill>
                  <a:schemeClr val="tx1"/>
                </a:solidFill>
              </a:rPr>
              <a:t> </a:t>
            </a:r>
            <a:r>
              <a:rPr lang="de-DE" sz="4000" b="1" dirty="0" err="1">
                <a:solidFill>
                  <a:schemeClr val="tx1"/>
                </a:solidFill>
              </a:rPr>
              <a:t>and</a:t>
            </a:r>
            <a:r>
              <a:rPr lang="de-DE" sz="4000" b="1" dirty="0">
                <a:solidFill>
                  <a:schemeClr val="tx1"/>
                </a:solidFill>
              </a:rPr>
              <a:t> </a:t>
            </a:r>
            <a:r>
              <a:rPr lang="de-DE" sz="4000" b="1" dirty="0" err="1">
                <a:solidFill>
                  <a:schemeClr val="tx1"/>
                </a:solidFill>
              </a:rPr>
              <a:t>Angry</a:t>
            </a:r>
            <a:r>
              <a:rPr lang="de-DE" sz="4000" b="1" dirty="0">
                <a:solidFill>
                  <a:schemeClr val="tx1"/>
                </a:solidFill>
              </a:rPr>
              <a:t> </a:t>
            </a:r>
            <a:r>
              <a:rPr lang="de-DE" sz="4000" b="1" dirty="0" err="1">
                <a:solidFill>
                  <a:schemeClr val="tx1"/>
                </a:solidFill>
              </a:rPr>
              <a:t>Wolfman</a:t>
            </a:r>
            <a:r>
              <a:rPr lang="de-DE" sz="4000" b="1" dirty="0">
                <a:solidFill>
                  <a:schemeClr val="tx1"/>
                </a:solidFill>
              </a:rPr>
              <a:t>, </a:t>
            </a:r>
          </a:p>
          <a:p>
            <a:pPr algn="ctr">
              <a:lnSpc>
                <a:spcPts val="4400"/>
              </a:lnSpc>
            </a:pPr>
            <a:r>
              <a:rPr lang="de-DE" sz="4000" b="1" dirty="0">
                <a:solidFill>
                  <a:schemeClr val="tx1"/>
                </a:solidFill>
              </a:rPr>
              <a:t>du hast es kaputt gemacht!! </a:t>
            </a:r>
          </a:p>
        </p:txBody>
      </p:sp>
      <p:sp>
        <p:nvSpPr>
          <p:cNvPr id="14" name="Rounded Rectangular Callout 13"/>
          <p:cNvSpPr/>
          <p:nvPr/>
        </p:nvSpPr>
        <p:spPr>
          <a:xfrm>
            <a:off x="642910" y="857232"/>
            <a:ext cx="3714776" cy="1857412"/>
          </a:xfrm>
          <a:prstGeom prst="wedgeRoundRectCallout">
            <a:avLst>
              <a:gd name="adj1" fmla="val 51869"/>
              <a:gd name="adj2" fmla="val 133022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</a:rPr>
              <a:t>Aber schau mal, es ist sowieso sonnig.</a:t>
            </a:r>
          </a:p>
        </p:txBody>
      </p:sp>
      <p:pic>
        <p:nvPicPr>
          <p:cNvPr id="15" name="Picture 14" descr="confusedwolfman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8662" y="2714620"/>
            <a:ext cx="1928826" cy="3245214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3500" b="1" dirty="0">
              <a:solidFill>
                <a:schemeClr val="tx1"/>
              </a:solidFill>
            </a:endParaRPr>
          </a:p>
          <a:p>
            <a:pPr algn="ctr"/>
            <a:r>
              <a:rPr lang="en-GB" sz="3500" b="1" dirty="0">
                <a:solidFill>
                  <a:schemeClr val="tx1"/>
                </a:solidFill>
              </a:rPr>
              <a:t>Mr Confused and Angry Wolfman, you broke it!</a:t>
            </a:r>
          </a:p>
          <a:p>
            <a:pPr algn="ctr"/>
            <a:endParaRPr lang="en-GB" sz="3500" b="1" dirty="0">
              <a:solidFill>
                <a:schemeClr val="tx1"/>
              </a:solidFill>
            </a:endParaRPr>
          </a:p>
        </p:txBody>
      </p:sp>
      <p:sp>
        <p:nvSpPr>
          <p:cNvPr id="20" name="Round Diagonal Corner Rectangle 19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3600" b="1" dirty="0">
              <a:solidFill>
                <a:schemeClr val="tx1"/>
              </a:solidFill>
            </a:endParaRPr>
          </a:p>
          <a:p>
            <a:pPr algn="ctr"/>
            <a:r>
              <a:rPr lang="en-GB" sz="3600" b="1" dirty="0">
                <a:solidFill>
                  <a:schemeClr val="tx1"/>
                </a:solidFill>
              </a:rPr>
              <a:t>But look, it’s sunny anyway.  </a:t>
            </a:r>
          </a:p>
          <a:p>
            <a:pPr algn="ctr"/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21" name="PHTheWeatherMachine 26.wav">
            <a:hlinkClick r:id="" action="ppaction://media"/>
          </p:cNvPr>
          <p:cNvPicPr>
            <a:picLocks noRot="1" noChangeAspect="1"/>
          </p:cNvPicPr>
          <p:nvPr>
            <a:wavAudioFile r:embed="rId1" name="PHTheWeatherMachine 26.wav"/>
          </p:nvPr>
        </p:nvPicPr>
        <p:blipFill>
          <a:blip r:embed="rId10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3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9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1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5" presetClass="emph" presetSubtype="0" repeatCount="400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5" presetClass="emph" presetSubtype="0" repeatCount="7000" fill="hold" nodeType="withEffect">
                                  <p:stCondLst>
                                    <p:cond delay="7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5" dur="257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8" grpId="0" animBg="1"/>
      <p:bldP spid="14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Three Prabhus In Nature - Sun, Sky, Clouds by Vishvarupa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" name="Round Diagonal Corner Rectangle 8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3500" b="1" dirty="0">
              <a:solidFill>
                <a:schemeClr val="tx1"/>
              </a:solidFill>
            </a:endParaRPr>
          </a:p>
          <a:p>
            <a:pPr algn="ctr"/>
            <a:r>
              <a:rPr lang="en-GB" sz="3600" b="1" dirty="0">
                <a:solidFill>
                  <a:schemeClr val="tx1"/>
                </a:solidFill>
              </a:rPr>
              <a:t>Boo. It’s too hot.</a:t>
            </a:r>
          </a:p>
          <a:p>
            <a:pPr algn="ctr"/>
            <a:endParaRPr lang="en-GB" sz="3500" b="1" dirty="0">
              <a:solidFill>
                <a:schemeClr val="tx1"/>
              </a:solidFill>
            </a:endParaRPr>
          </a:p>
        </p:txBody>
      </p:sp>
      <p:pic>
        <p:nvPicPr>
          <p:cNvPr id="22" name="Picture 21" descr="angryghostclou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50312" y="2285993"/>
            <a:ext cx="2993258" cy="2415249"/>
          </a:xfrm>
          <a:prstGeom prst="rect">
            <a:avLst/>
          </a:prstGeom>
        </p:spPr>
      </p:pic>
      <p:pic>
        <p:nvPicPr>
          <p:cNvPr id="21" name="Picture 20" descr="angryghostcloud4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50312" y="2285992"/>
            <a:ext cx="2993258" cy="2415250"/>
          </a:xfrm>
          <a:prstGeom prst="rect">
            <a:avLst/>
          </a:prstGeom>
        </p:spPr>
      </p:pic>
      <p:pic>
        <p:nvPicPr>
          <p:cNvPr id="24" name="Picture 23" descr="angryghostcloud4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3174" y="2285992"/>
            <a:ext cx="2993258" cy="2415249"/>
          </a:xfrm>
          <a:prstGeom prst="rect">
            <a:avLst/>
          </a:prstGeom>
        </p:spPr>
      </p:pic>
      <p:pic>
        <p:nvPicPr>
          <p:cNvPr id="25" name="Picture 24" descr="angryghostcloud4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3174" y="2285992"/>
            <a:ext cx="2993258" cy="2415249"/>
          </a:xfrm>
          <a:prstGeom prst="rect">
            <a:avLst/>
          </a:prstGeom>
        </p:spPr>
      </p:pic>
      <p:sp>
        <p:nvSpPr>
          <p:cNvPr id="23" name="Rounded Rectangular Callout 22"/>
          <p:cNvSpPr/>
          <p:nvPr/>
        </p:nvSpPr>
        <p:spPr>
          <a:xfrm>
            <a:off x="714348" y="1357298"/>
            <a:ext cx="2500330" cy="1285884"/>
          </a:xfrm>
          <a:prstGeom prst="wedgeRoundRectCallout">
            <a:avLst>
              <a:gd name="adj1" fmla="val 50947"/>
              <a:gd name="adj2" fmla="val 99762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</a:rPr>
              <a:t>Puh. Es ist zu heiß.</a:t>
            </a:r>
          </a:p>
        </p:txBody>
      </p:sp>
      <p:pic>
        <p:nvPicPr>
          <p:cNvPr id="10" name="PHTheWeatherMachine 27.wav">
            <a:hlinkClick r:id="" action="ppaction://media"/>
          </p:cNvPr>
          <p:cNvPicPr>
            <a:picLocks noRot="1" noChangeAspect="1"/>
          </p:cNvPicPr>
          <p:nvPr>
            <a:wavAudioFile r:embed="rId1" name="PHTheWeatherMachine 27.wav"/>
          </p:nvPr>
        </p:nvPicPr>
        <p:blipFill>
          <a:blip r:embed="rId8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4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Three Prabhus In Nature - Sun, Sky, Clouds by Vishvarupa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en-GB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Vocab</a:t>
            </a:r>
            <a:endParaRPr lang="en-GB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8596" y="1000108"/>
            <a:ext cx="4000528" cy="5734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400"/>
              </a:lnSpc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hot</a:t>
            </a:r>
          </a:p>
          <a:p>
            <a:pPr>
              <a:lnSpc>
                <a:spcPts val="4400"/>
              </a:lnSpc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warm</a:t>
            </a:r>
          </a:p>
          <a:p>
            <a:pPr>
              <a:lnSpc>
                <a:spcPts val="4400"/>
              </a:lnSpc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cold</a:t>
            </a:r>
          </a:p>
          <a:p>
            <a:pPr>
              <a:lnSpc>
                <a:spcPts val="4400"/>
              </a:lnSpc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chilly</a:t>
            </a:r>
          </a:p>
          <a:p>
            <a:pPr>
              <a:lnSpc>
                <a:spcPts val="4400"/>
              </a:lnSpc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sunny</a:t>
            </a:r>
          </a:p>
          <a:p>
            <a:pPr>
              <a:lnSpc>
                <a:spcPts val="4400"/>
              </a:lnSpc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cloudy</a:t>
            </a:r>
          </a:p>
          <a:p>
            <a:pPr>
              <a:lnSpc>
                <a:spcPts val="4400"/>
              </a:lnSpc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windy</a:t>
            </a:r>
          </a:p>
          <a:p>
            <a:pPr>
              <a:lnSpc>
                <a:spcPts val="4400"/>
              </a:lnSpc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foggy</a:t>
            </a:r>
          </a:p>
          <a:p>
            <a:pPr>
              <a:lnSpc>
                <a:spcPts val="4400"/>
              </a:lnSpc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to rain</a:t>
            </a:r>
          </a:p>
          <a:p>
            <a:pPr>
              <a:lnSpc>
                <a:spcPts val="4400"/>
              </a:lnSpc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to snow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0" y="1000108"/>
            <a:ext cx="4000528" cy="57349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400"/>
              </a:lnSpc>
            </a:pPr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heiß</a:t>
            </a:r>
          </a:p>
          <a:p>
            <a:pPr>
              <a:lnSpc>
                <a:spcPts val="4400"/>
              </a:lnSpc>
            </a:pPr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warm</a:t>
            </a:r>
          </a:p>
          <a:p>
            <a:pPr>
              <a:lnSpc>
                <a:spcPts val="4400"/>
              </a:lnSpc>
            </a:pPr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kalt</a:t>
            </a:r>
          </a:p>
          <a:p>
            <a:pPr>
              <a:lnSpc>
                <a:spcPts val="4400"/>
              </a:lnSpc>
            </a:pPr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kühl</a:t>
            </a:r>
          </a:p>
          <a:p>
            <a:pPr>
              <a:lnSpc>
                <a:spcPts val="4400"/>
              </a:lnSpc>
            </a:pPr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sonnig</a:t>
            </a:r>
          </a:p>
          <a:p>
            <a:pPr>
              <a:lnSpc>
                <a:spcPts val="4400"/>
              </a:lnSpc>
            </a:pPr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bewölkt/wolkig</a:t>
            </a:r>
          </a:p>
          <a:p>
            <a:pPr>
              <a:lnSpc>
                <a:spcPts val="4400"/>
              </a:lnSpc>
            </a:pPr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windig</a:t>
            </a:r>
          </a:p>
          <a:p>
            <a:pPr>
              <a:lnSpc>
                <a:spcPts val="4400"/>
              </a:lnSpc>
            </a:pPr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neblig</a:t>
            </a:r>
          </a:p>
          <a:p>
            <a:pPr>
              <a:lnSpc>
                <a:spcPts val="4400"/>
              </a:lnSpc>
            </a:pPr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regnen</a:t>
            </a:r>
          </a:p>
          <a:p>
            <a:pPr>
              <a:lnSpc>
                <a:spcPts val="4400"/>
              </a:lnSpc>
            </a:pPr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schneien</a:t>
            </a:r>
          </a:p>
        </p:txBody>
      </p:sp>
      <p:pic>
        <p:nvPicPr>
          <p:cNvPr id="7" name="PHTheWeatherMachine 28.wav">
            <a:hlinkClick r:id="" action="ppaction://media"/>
          </p:cNvPr>
          <p:cNvPicPr>
            <a:picLocks noRot="1" noChangeAspect="1"/>
          </p:cNvPicPr>
          <p:nvPr>
            <a:wavAudioFile r:embed="rId1" name="PHTheWeatherMachine 28.wav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Three Prabhus In Nature - Sun, Sky, Clouds by Vishvarupa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Vocab</a:t>
            </a:r>
            <a:endParaRPr lang="en-GB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57158" y="1395977"/>
            <a:ext cx="4000528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weather machine</a:t>
            </a:r>
          </a:p>
          <a:p>
            <a:endParaRPr lang="en-GB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sunglasses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swimsuit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coat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umbrella 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scarf </a:t>
            </a:r>
          </a:p>
          <a:p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hat</a:t>
            </a:r>
          </a:p>
          <a:p>
            <a:endParaRPr lang="en-GB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endParaRPr lang="en-GB" sz="40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29124" y="1395978"/>
            <a:ext cx="457200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Wettermaschine</a:t>
            </a:r>
          </a:p>
          <a:p>
            <a:endParaRPr lang="de-DE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Sonnenbrille</a:t>
            </a:r>
          </a:p>
          <a:p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 Badeanzug</a:t>
            </a:r>
          </a:p>
          <a:p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 Mantel</a:t>
            </a:r>
          </a:p>
          <a:p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 Regenschirm </a:t>
            </a:r>
          </a:p>
          <a:p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 Schal </a:t>
            </a:r>
          </a:p>
          <a:p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 Hut</a:t>
            </a:r>
          </a:p>
          <a:p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7" name="PHTheWeatherMachine 29.wav">
            <a:hlinkClick r:id="" action="ppaction://media"/>
          </p:cNvPr>
          <p:cNvPicPr>
            <a:picLocks noRot="1" noChangeAspect="1"/>
          </p:cNvPicPr>
          <p:nvPr>
            <a:wavAudioFile r:embed="rId1" name="PHTheWeatherMachine 29.wav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35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Three Prabhus In Nature - Sun, Sky, Clouds by Vishvarupa.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8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10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1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2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25" name="Picture 24" descr="angryradio.bmp"/>
          <p:cNvPicPr>
            <a:picLocks noChangeAspect="1"/>
          </p:cNvPicPr>
          <p:nvPr/>
        </p:nvPicPr>
        <p:blipFill>
          <a:blip r:embed="rId2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198159" y="2152641"/>
            <a:ext cx="990608" cy="990608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2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712421" y="2000240"/>
            <a:ext cx="2605404" cy="1881681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96F02E0C-DDBA-F208-3069-8ADF199DE29F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E86AF26F-F8EA-775B-1731-0A03E0C0CCB9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10" dur="3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7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9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3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7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4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6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3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5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3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5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6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5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8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9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7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4B345C5-E00E-48BB-A6FB-D7254CE32A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DB2044-B640-407A-A11A-B2862599141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51691D6-592B-4721-AE30-51BB33D4A9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1254</TotalTime>
  <Words>529</Words>
  <Application>Microsoft Office PowerPoint</Application>
  <PresentationFormat>On-screen Show (4:3)</PresentationFormat>
  <Paragraphs>126</Paragraphs>
  <Slides>30</Slides>
  <Notes>0</Notes>
  <HiddenSlides>0</HiddenSlides>
  <MMClips>39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The Weather Machine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Vocab</vt:lpstr>
      <vt:lpstr>Vocab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Handy Vocab  The Weather machine</dc:title>
  <dc:creator>Katharina Teucher</dc:creator>
  <cp:lastModifiedBy>Bernardo Carvalho de Mello</cp:lastModifiedBy>
  <cp:revision>177</cp:revision>
  <dcterms:created xsi:type="dcterms:W3CDTF">2010-03-05T16:11:27Z</dcterms:created>
  <dcterms:modified xsi:type="dcterms:W3CDTF">2025-07-22T17:13:42Z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