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26"/>
  </p:normalViewPr>
  <p:slideViewPr>
    <p:cSldViewPr>
      <p:cViewPr varScale="1">
        <p:scale>
          <a:sx n="107" d="100"/>
          <a:sy n="107" d="100"/>
        </p:scale>
        <p:origin x="228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68F00-A6F1-4008-BBE3-29DE39B521FF}" type="datetimeFigureOut">
              <a:rPr lang="en-US" smtClean="0"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F5DBB-FC48-4490-85F2-3B4F49A04B9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F5DBB-FC48-4490-85F2-3B4F49A04B90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102D9-25AE-4DC9-874A-B35D2C0C84E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DC530-43D8-4D14-A248-DBAB4BD3253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audio" Target="../media/audio13.wav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audio" Target="../media/audio12.wav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microsoft.com/office/2007/relationships/hdphoto" Target="../media/hdphoto1.wdp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13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Where Is My Pineapple?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With Mr. Angry Cloud-Ghost and Miss Remotely Angry Lightening Bulb</a:t>
            </a:r>
          </a:p>
          <a:p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here to get by kodomut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42416"/>
            <a:ext cx="9144000" cy="5815584"/>
          </a:xfrm>
          <a:prstGeom prst="rect">
            <a:avLst/>
          </a:prstGeom>
          <a:noFill/>
        </p:spPr>
      </p:pic>
      <p:pic>
        <p:nvPicPr>
          <p:cNvPr id="2" name="Picture 1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58430" y="1928802"/>
            <a:ext cx="6609504" cy="5095877"/>
          </a:xfrm>
          <a:prstGeom prst="rect">
            <a:avLst/>
          </a:prstGeom>
        </p:spPr>
      </p:pic>
      <p:pic>
        <p:nvPicPr>
          <p:cNvPr id="3" name="Picture 2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868" y="1933710"/>
            <a:ext cx="6572296" cy="5067190"/>
          </a:xfrm>
          <a:prstGeom prst="rect">
            <a:avLst/>
          </a:prstGeom>
        </p:spPr>
      </p:pic>
      <p:sp>
        <p:nvSpPr>
          <p:cNvPr id="5" name="Round Diagonal Corner Rectangle 4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Where is it!?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428992" y="1428736"/>
            <a:ext cx="3286148" cy="1714512"/>
          </a:xfrm>
          <a:prstGeom prst="wedgeRoundRectCallout">
            <a:avLst>
              <a:gd name="adj1" fmla="val -957"/>
              <a:gd name="adj2" fmla="val 9326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Wo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!?</a:t>
            </a:r>
          </a:p>
        </p:txBody>
      </p:sp>
      <p:pic>
        <p:nvPicPr>
          <p:cNvPr id="8" name="Picture 7" descr="angrylightningbulb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438261"/>
            <a:ext cx="3495721" cy="3857652"/>
          </a:xfrm>
          <a:prstGeom prst="rect">
            <a:avLst/>
          </a:prstGeom>
        </p:spPr>
      </p:pic>
      <p:pic>
        <p:nvPicPr>
          <p:cNvPr id="9" name="HandyPhrasesPlaces - 2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2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899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ere? by gadl."/>
          <p:cNvPicPr>
            <a:picLocks noChangeAspect="1" noChangeArrowheads="1"/>
          </p:cNvPicPr>
          <p:nvPr/>
        </p:nvPicPr>
        <p:blipFill>
          <a:blip r:embed="rId4" cstate="print"/>
          <a:srcRect l="9836"/>
          <a:stretch>
            <a:fillRect/>
          </a:stretch>
        </p:blipFill>
        <p:spPr bwMode="auto">
          <a:xfrm>
            <a:off x="0" y="1285861"/>
            <a:ext cx="9167971" cy="557214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488" y="1785926"/>
            <a:ext cx="7047177" cy="5433320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What?</a:t>
            </a:r>
          </a:p>
        </p:txBody>
      </p:sp>
      <p:pic>
        <p:nvPicPr>
          <p:cNvPr id="4" name="Picture 3" descr="angrylight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1"/>
            <a:ext cx="3495721" cy="3857652"/>
          </a:xfrm>
          <a:prstGeom prst="rect">
            <a:avLst/>
          </a:prstGeom>
        </p:spPr>
      </p:pic>
      <p:pic>
        <p:nvPicPr>
          <p:cNvPr id="5" name="Picture 4" descr="angrylight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0"/>
            <a:ext cx="3500430" cy="386284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428992" y="1857364"/>
            <a:ext cx="2857520" cy="1285884"/>
          </a:xfrm>
          <a:prstGeom prst="wedgeRoundRectCallout">
            <a:avLst>
              <a:gd name="adj1" fmla="val -48909"/>
              <a:gd name="adj2" fmla="val 6816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denn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8" name="HandyPhrasesPlaces - 3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1857364"/>
            <a:ext cx="7047177" cy="5433320"/>
          </a:xfrm>
          <a:prstGeom prst="rect">
            <a:avLst/>
          </a:prstGeom>
        </p:spPr>
      </p:pic>
      <p:pic>
        <p:nvPicPr>
          <p:cNvPr id="10" name="Picture 9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1"/>
            <a:ext cx="3495721" cy="385765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1857364"/>
            <a:ext cx="7047177" cy="5433320"/>
          </a:xfrm>
          <a:prstGeom prst="rect">
            <a:avLst/>
          </a:prstGeom>
        </p:spPr>
      </p:pic>
      <p:pic>
        <p:nvPicPr>
          <p:cNvPr id="8" name="Picture 7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1857364"/>
            <a:ext cx="7047177" cy="5433320"/>
          </a:xfrm>
          <a:prstGeom prst="rect">
            <a:avLst/>
          </a:prstGeom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1301" y="1857364"/>
            <a:ext cx="7047177" cy="5433320"/>
          </a:xfrm>
          <a:prstGeom prst="rect">
            <a:avLst/>
          </a:prstGeom>
        </p:spPr>
      </p:pic>
      <p:pic>
        <p:nvPicPr>
          <p:cNvPr id="1026" name="Picture 2" descr="pineapple by _megan_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My favourite pineapple!!</a:t>
            </a:r>
          </a:p>
        </p:txBody>
      </p:sp>
      <p:pic>
        <p:nvPicPr>
          <p:cNvPr id="13" name="Picture 12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3428992" y="2500306"/>
            <a:ext cx="7047177" cy="5433320"/>
          </a:xfrm>
          <a:prstGeom prst="rect">
            <a:avLst/>
          </a:prstGeom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3428992" y="2500306"/>
            <a:ext cx="7051571" cy="543670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214678" y="1500174"/>
            <a:ext cx="4643470" cy="1643074"/>
          </a:xfrm>
          <a:prstGeom prst="wedgeRoundRectCallout">
            <a:avLst>
              <a:gd name="adj1" fmla="val -6796"/>
              <a:gd name="adj2" fmla="val 9645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Lieblings-Ananas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pic>
        <p:nvPicPr>
          <p:cNvPr id="11" name="Picture 10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438261"/>
            <a:ext cx="3495721" cy="3857652"/>
          </a:xfrm>
          <a:prstGeom prst="rect">
            <a:avLst/>
          </a:prstGeom>
        </p:spPr>
      </p:pic>
      <p:pic>
        <p:nvPicPr>
          <p:cNvPr id="14" name="HandyPhrasesPlaces - 4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eapple by _megan_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I’m lost without it.</a:t>
            </a:r>
          </a:p>
        </p:txBody>
      </p:sp>
      <p:pic>
        <p:nvPicPr>
          <p:cNvPr id="10" name="Picture 9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926" y="2000240"/>
            <a:ext cx="7047177" cy="5433320"/>
          </a:xfrm>
          <a:prstGeom prst="rect">
            <a:avLst/>
          </a:prstGeom>
        </p:spPr>
      </p:pic>
      <p:pic>
        <p:nvPicPr>
          <p:cNvPr id="9" name="Picture 8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926" y="2000240"/>
            <a:ext cx="7041948" cy="5429287"/>
          </a:xfrm>
          <a:prstGeom prst="rect">
            <a:avLst/>
          </a:prstGeom>
        </p:spPr>
      </p:pic>
      <p:pic>
        <p:nvPicPr>
          <p:cNvPr id="11" name="Picture 10" descr="angrylightningbulb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438261"/>
            <a:ext cx="3495721" cy="3857652"/>
          </a:xfrm>
          <a:prstGeom prst="rect">
            <a:avLst/>
          </a:prstGeom>
        </p:spPr>
      </p:pic>
      <p:pic>
        <p:nvPicPr>
          <p:cNvPr id="8" name="HandyPhrasesPlaces - 5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5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214678" y="1500174"/>
            <a:ext cx="3857652" cy="1643074"/>
          </a:xfrm>
          <a:prstGeom prst="wedgeRoundRectCallout">
            <a:avLst>
              <a:gd name="adj1" fmla="val -6796"/>
              <a:gd name="adj2" fmla="val 9645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Ohne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verloren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anga Parbat (Killer Mountain) by Faisal.Saeed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on a mountain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Picture 7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0"/>
            <a:ext cx="3495721" cy="3857652"/>
          </a:xfrm>
          <a:prstGeom prst="rect">
            <a:avLst/>
          </a:prstGeom>
        </p:spPr>
      </p:pic>
      <p:pic>
        <p:nvPicPr>
          <p:cNvPr id="4" name="Picture 3" descr="angrylight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1"/>
            <a:ext cx="3500430" cy="386284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428992" y="1500174"/>
            <a:ext cx="4000528" cy="1643074"/>
          </a:xfrm>
          <a:prstGeom prst="wedgeRoundRectCallout">
            <a:avLst>
              <a:gd name="adj1" fmla="val -48909"/>
              <a:gd name="adj2" fmla="val 6816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auf </a:t>
            </a:r>
            <a:r>
              <a:rPr lang="en-GB" sz="4000" b="1" dirty="0" err="1">
                <a:solidFill>
                  <a:schemeClr val="tx1"/>
                </a:solidFill>
              </a:rPr>
              <a:t>einem</a:t>
            </a:r>
            <a:r>
              <a:rPr lang="en-GB" sz="4000" b="1" dirty="0">
                <a:solidFill>
                  <a:schemeClr val="tx1"/>
                </a:solidFill>
              </a:rPr>
              <a:t> Berg.</a:t>
            </a:r>
          </a:p>
        </p:txBody>
      </p:sp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2071678"/>
            <a:ext cx="7047177" cy="5433320"/>
          </a:xfrm>
          <a:prstGeom prst="rect">
            <a:avLst/>
          </a:prstGeom>
        </p:spPr>
      </p:pic>
      <p:pic>
        <p:nvPicPr>
          <p:cNvPr id="9" name="HandyPhrasesPlaces - 6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6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8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neapple by _megan_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Is it far?</a:t>
            </a:r>
          </a:p>
        </p:txBody>
      </p:sp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407882" y="1449847"/>
            <a:ext cx="7047177" cy="5433320"/>
          </a:xfrm>
          <a:prstGeom prst="rect">
            <a:avLst/>
          </a:prstGeom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407378" y="1450350"/>
            <a:ext cx="7051571" cy="543670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214678" y="1500174"/>
            <a:ext cx="2857520" cy="1643074"/>
          </a:xfrm>
          <a:prstGeom prst="wedgeRoundRectCallout">
            <a:avLst>
              <a:gd name="adj1" fmla="val -6796"/>
              <a:gd name="adj2" fmla="val 9645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weit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8" name="Picture 7" descr="angrylightningbulb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438261"/>
            <a:ext cx="3495721" cy="3857652"/>
          </a:xfrm>
          <a:prstGeom prst="rect">
            <a:avLst/>
          </a:prstGeom>
        </p:spPr>
      </p:pic>
      <p:pic>
        <p:nvPicPr>
          <p:cNvPr id="9" name="HandyPhrasesPlaces - 7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7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umber 12 by jontintinjordan."/>
          <p:cNvPicPr>
            <a:picLocks noChangeAspect="1" noChangeArrowheads="1"/>
          </p:cNvPicPr>
          <p:nvPr/>
        </p:nvPicPr>
        <p:blipFill>
          <a:blip r:embed="rId4" cstate="print"/>
          <a:srcRect l="20497" t="13281" b="304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1"/>
            <a:ext cx="3495721" cy="3857652"/>
          </a:xfrm>
          <a:prstGeom prst="rect">
            <a:avLst/>
          </a:prstGeom>
        </p:spPr>
      </p:pic>
      <p:sp>
        <p:nvSpPr>
          <p:cNvPr id="2" name="Round Diagonal Corner Rectangle 1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Approximately 12 miles!</a:t>
            </a:r>
          </a:p>
        </p:txBody>
      </p:sp>
      <p:pic>
        <p:nvPicPr>
          <p:cNvPr id="3" name="Picture 2" descr="angrylight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285861"/>
            <a:ext cx="3500430" cy="3862848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857488" y="1643050"/>
            <a:ext cx="2714644" cy="1643074"/>
          </a:xfrm>
          <a:prstGeom prst="wedgeRoundRectCallout">
            <a:avLst>
              <a:gd name="adj1" fmla="val -61283"/>
              <a:gd name="adj2" fmla="val 3863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Ungefähr</a:t>
            </a:r>
            <a:r>
              <a:rPr lang="en-GB" sz="4000" b="1" dirty="0">
                <a:solidFill>
                  <a:schemeClr val="tx1"/>
                </a:solidFill>
              </a:rPr>
              <a:t> 12 </a:t>
            </a:r>
            <a:r>
              <a:rPr lang="en-GB" sz="4000" b="1" dirty="0" err="1">
                <a:solidFill>
                  <a:schemeClr val="tx1"/>
                </a:solidFill>
              </a:rPr>
              <a:t>Meilen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0" y="1928802"/>
            <a:ext cx="7047177" cy="5433320"/>
          </a:xfrm>
          <a:prstGeom prst="rect">
            <a:avLst/>
          </a:prstGeom>
        </p:spPr>
      </p:pic>
      <p:pic>
        <p:nvPicPr>
          <p:cNvPr id="8" name="HandyPhrasesPlaces - 8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8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comensajes: Bombillos de Bajo Consumo // Energy Efficient Light Bulbs (12 de 52 y 1/2) by &gt; NeoGaboX&lt;."/>
          <p:cNvPicPr>
            <a:picLocks noChangeAspect="1" noChangeArrowheads="1"/>
          </p:cNvPicPr>
          <p:nvPr/>
        </p:nvPicPr>
        <p:blipFill>
          <a:blip r:embed="rId4" cstate="print"/>
          <a:srcRect t="50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1301" y="1857364"/>
            <a:ext cx="7047177" cy="5433320"/>
          </a:xfrm>
          <a:prstGeom prst="rect">
            <a:avLst/>
          </a:prstGeom>
        </p:spPr>
      </p:pic>
      <p:sp>
        <p:nvSpPr>
          <p:cNvPr id="2" name="Round Diagonal Corner Rectangle 1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That’s okay, I’m a cloud-ghost!</a:t>
            </a:r>
          </a:p>
        </p:txBody>
      </p:sp>
      <p:pic>
        <p:nvPicPr>
          <p:cNvPr id="3" name="Picture 2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6958" y="1857364"/>
            <a:ext cx="7041520" cy="5428958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214678" y="1500174"/>
            <a:ext cx="4857784" cy="1643074"/>
          </a:xfrm>
          <a:prstGeom prst="wedgeRoundRectCallout">
            <a:avLst>
              <a:gd name="adj1" fmla="val -6796"/>
              <a:gd name="adj2" fmla="val 9645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Das </a:t>
            </a:r>
            <a:r>
              <a:rPr lang="en-GB" sz="4000" b="1" dirty="0" err="1">
                <a:solidFill>
                  <a:schemeClr val="tx1"/>
                </a:solidFill>
              </a:rPr>
              <a:t>macht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nichts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Wolkengeist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Picture 7" descr="angrylightningbulb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438261"/>
            <a:ext cx="3495721" cy="3857652"/>
          </a:xfrm>
          <a:prstGeom prst="rect">
            <a:avLst/>
          </a:prstGeom>
        </p:spPr>
      </p:pic>
      <p:pic>
        <p:nvPicPr>
          <p:cNvPr id="9" name="HandyPhrasesPlaces - 9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726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26"/>
                            </p:stCondLst>
                            <p:childTnLst>
                              <p:par>
                                <p:cTn id="1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Nanga Parbat (Killer Mountain) by Faisal.Saeed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1301" y="1857364"/>
            <a:ext cx="7047177" cy="5433320"/>
          </a:xfrm>
          <a:prstGeom prst="rect">
            <a:avLst/>
          </a:prstGeom>
        </p:spPr>
      </p:pic>
      <p:sp>
        <p:nvSpPr>
          <p:cNvPr id="2" name="Round Diagonal Corner Rectangle 1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There it is!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3214678" y="1500174"/>
            <a:ext cx="2857520" cy="1643074"/>
          </a:xfrm>
          <a:prstGeom prst="wedgeRoundRectCallout">
            <a:avLst>
              <a:gd name="adj1" fmla="val -6796"/>
              <a:gd name="adj2" fmla="val 9645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Da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9" name="Picture 8" descr="pinappl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5918" y="2143116"/>
            <a:ext cx="634578" cy="942971"/>
          </a:xfrm>
          <a:prstGeom prst="rect">
            <a:avLst/>
          </a:prstGeom>
        </p:spPr>
      </p:pic>
      <p:pic>
        <p:nvPicPr>
          <p:cNvPr id="8" name="HandyPhrasesPlaces - 10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1" name="Picture 10" descr="angryghostclou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16958" y="1857364"/>
            <a:ext cx="7041520" cy="5428958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785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85"/>
                            </p:stCondLst>
                            <p:childTnLst>
                              <p:par>
                                <p:cTn id="1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15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15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Nanga Parbat (Killer Mountain) by Faisal.Saeed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57222" y="1857364"/>
            <a:ext cx="2038459" cy="1571636"/>
          </a:xfrm>
          <a:prstGeom prst="rect">
            <a:avLst/>
          </a:prstGeom>
        </p:spPr>
      </p:pic>
      <p:sp>
        <p:nvSpPr>
          <p:cNvPr id="2" name="Round Diagonal Corner Rectangle 1"/>
          <p:cNvSpPr/>
          <p:nvPr/>
        </p:nvSpPr>
        <p:spPr>
          <a:xfrm>
            <a:off x="0" y="0"/>
            <a:ext cx="9144000" cy="128586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Why are you here?</a:t>
            </a:r>
          </a:p>
        </p:txBody>
      </p:sp>
      <p:pic>
        <p:nvPicPr>
          <p:cNvPr id="9" name="Picture 8" descr="pinappl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5918" y="2143116"/>
            <a:ext cx="634578" cy="942971"/>
          </a:xfrm>
          <a:prstGeom prst="rect">
            <a:avLst/>
          </a:prstGeom>
        </p:spPr>
      </p:pic>
      <p:pic>
        <p:nvPicPr>
          <p:cNvPr id="10" name="Picture 9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57222" y="1857364"/>
            <a:ext cx="2038458" cy="1571636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214678" y="1500174"/>
            <a:ext cx="2857520" cy="1643074"/>
          </a:xfrm>
          <a:prstGeom prst="wedgeRoundRectCallout">
            <a:avLst>
              <a:gd name="adj1" fmla="val -110931"/>
              <a:gd name="adj2" fmla="val -164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Wieso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 dirty="0" err="1">
                <a:solidFill>
                  <a:schemeClr val="tx1"/>
                </a:solidFill>
              </a:rPr>
              <a:t>hier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1" name="HandyPhrasesPlaces - 11.wav">
            <a:hlinkClick r:id="" action="ppaction://media"/>
          </p:cNvPr>
          <p:cNvPicPr>
            <a:picLocks noRot="1" noChangeAspect="1"/>
          </p:cNvPicPr>
          <p:nvPr>
            <a:wavAudioFile r:embed="rId1" name="HandyPhrasesPlaces - 11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187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5000" fill="hold" nodeType="withEffect">
                                  <p:stCondLst>
                                    <p:cond delay="1287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Nanga Parbat (Killer Mountain) by Faisal.Saeed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1E64F55E-0576-CBE5-4D20-2CC5901DFF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D5842E2E-A6DE-56D8-695C-6E17C6E2582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89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C611C5-1618-403E-9066-4EBA8380548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14AC594-B619-422B-9CD7-7A531ED9C0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74EA39-2F64-4111-836C-F911078ACC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123</Words>
  <Application>Microsoft Office PowerPoint</Application>
  <PresentationFormat>On-screen Show (4:3)</PresentationFormat>
  <Paragraphs>34</Paragraphs>
  <Slides>12</Slides>
  <Notes>11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Where Is My Pineapple?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Phrases Places </dc:title>
  <dc:creator>David Wilson</dc:creator>
  <cp:lastModifiedBy>Bernardo Carvalho de Mello</cp:lastModifiedBy>
  <cp:revision>34</cp:revision>
  <dcterms:created xsi:type="dcterms:W3CDTF">2009-06-29T14:32:47Z</dcterms:created>
  <dcterms:modified xsi:type="dcterms:W3CDTF">2025-07-22T17:07:28Z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