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media/media1.wav" ContentType="audio/x-wav"/>
  <Override PartName="/ppt/media/media2.wav" ContentType="audio/x-wav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36"/>
  </p:notesMasterIdLst>
  <p:handoutMasterIdLst>
    <p:handoutMasterId r:id="rId37"/>
  </p:handoutMasterIdLst>
  <p:sldIdLst>
    <p:sldId id="322" r:id="rId6"/>
    <p:sldId id="323" r:id="rId7"/>
    <p:sldId id="289" r:id="rId8"/>
    <p:sldId id="291" r:id="rId9"/>
    <p:sldId id="307" r:id="rId10"/>
    <p:sldId id="290" r:id="rId11"/>
    <p:sldId id="280" r:id="rId12"/>
    <p:sldId id="292" r:id="rId13"/>
    <p:sldId id="305" r:id="rId14"/>
    <p:sldId id="293" r:id="rId15"/>
    <p:sldId id="294" r:id="rId16"/>
    <p:sldId id="295" r:id="rId17"/>
    <p:sldId id="306" r:id="rId18"/>
    <p:sldId id="297" r:id="rId19"/>
    <p:sldId id="309" r:id="rId20"/>
    <p:sldId id="308" r:id="rId21"/>
    <p:sldId id="310" r:id="rId22"/>
    <p:sldId id="299" r:id="rId23"/>
    <p:sldId id="311" r:id="rId24"/>
    <p:sldId id="312" r:id="rId25"/>
    <p:sldId id="301" r:id="rId26"/>
    <p:sldId id="314" r:id="rId27"/>
    <p:sldId id="313" r:id="rId28"/>
    <p:sldId id="279" r:id="rId29"/>
    <p:sldId id="315" r:id="rId30"/>
    <p:sldId id="316" r:id="rId31"/>
    <p:sldId id="303" r:id="rId32"/>
    <p:sldId id="320" r:id="rId33"/>
    <p:sldId id="319" r:id="rId34"/>
    <p:sldId id="324" r:id="rId35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0FF"/>
    <a:srgbClr val="FF66CC"/>
    <a:srgbClr val="FF99CC"/>
    <a:srgbClr val="FF99FF"/>
    <a:srgbClr val="A46665"/>
    <a:srgbClr val="996666"/>
    <a:srgbClr val="FFD9FF"/>
    <a:srgbClr val="FF00FF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inimized" horzBarState="maximized">
    <p:restoredLeft sz="14296" autoAdjust="0"/>
    <p:restoredTop sz="95865" autoAdjust="0"/>
  </p:normalViewPr>
  <p:slideViewPr>
    <p:cSldViewPr>
      <p:cViewPr varScale="1">
        <p:scale>
          <a:sx n="114" d="100"/>
          <a:sy n="114" d="100"/>
        </p:scale>
        <p:origin x="3096" y="-28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9" d="100"/>
        <a:sy n="99" d="100"/>
      </p:scale>
      <p:origin x="0" y="88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9F6678-1A60-4FBC-B8A7-0602EC5D399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D2C8BE-8011-4CC5-A7FB-FE45EB6A117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F4350A-CB2C-4DDB-8F7C-6A3FA1196C5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8B983-6049-41BA-B13D-2D3D12935C87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Das </a:t>
            </a:r>
            <a:r>
              <a:rPr lang="en-GB" dirty="0" err="1"/>
              <a:t>ist</a:t>
            </a:r>
            <a:r>
              <a:rPr lang="en-GB" dirty="0"/>
              <a:t> </a:t>
            </a:r>
            <a:r>
              <a:rPr lang="en-GB" dirty="0" err="1"/>
              <a:t>mein</a:t>
            </a:r>
            <a:r>
              <a:rPr lang="en-GB" dirty="0"/>
              <a:t> </a:t>
            </a:r>
            <a:r>
              <a:rPr lang="en-GB" dirty="0" err="1"/>
              <a:t>Platz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Das </a:t>
            </a:r>
            <a:r>
              <a:rPr lang="en-GB" dirty="0" err="1"/>
              <a:t>ist</a:t>
            </a:r>
            <a:r>
              <a:rPr lang="en-GB" dirty="0"/>
              <a:t> </a:t>
            </a:r>
            <a:r>
              <a:rPr lang="en-GB" dirty="0" err="1"/>
              <a:t>mein</a:t>
            </a:r>
            <a:r>
              <a:rPr lang="en-GB" dirty="0"/>
              <a:t> </a:t>
            </a:r>
            <a:r>
              <a:rPr lang="en-GB" dirty="0" err="1"/>
              <a:t>Platz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Das </a:t>
            </a:r>
            <a:r>
              <a:rPr lang="en-GB" dirty="0" err="1"/>
              <a:t>ist</a:t>
            </a:r>
            <a:r>
              <a:rPr lang="en-GB" dirty="0"/>
              <a:t> </a:t>
            </a:r>
            <a:r>
              <a:rPr lang="en-GB" dirty="0" err="1"/>
              <a:t>mein</a:t>
            </a:r>
            <a:r>
              <a:rPr lang="en-GB" dirty="0"/>
              <a:t> </a:t>
            </a:r>
            <a:r>
              <a:rPr lang="en-GB" dirty="0" err="1"/>
              <a:t>Platz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Das </a:t>
            </a:r>
            <a:r>
              <a:rPr lang="en-GB" dirty="0" err="1"/>
              <a:t>ist</a:t>
            </a:r>
            <a:r>
              <a:rPr lang="en-GB" dirty="0"/>
              <a:t> </a:t>
            </a:r>
            <a:r>
              <a:rPr lang="en-GB" dirty="0" err="1"/>
              <a:t>mein</a:t>
            </a:r>
            <a:r>
              <a:rPr lang="en-GB" dirty="0"/>
              <a:t> </a:t>
            </a:r>
            <a:r>
              <a:rPr lang="en-GB" dirty="0" err="1"/>
              <a:t>Platz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Das </a:t>
            </a:r>
            <a:r>
              <a:rPr lang="en-GB" dirty="0" err="1"/>
              <a:t>ist</a:t>
            </a:r>
            <a:r>
              <a:rPr lang="en-GB" dirty="0"/>
              <a:t> </a:t>
            </a:r>
            <a:r>
              <a:rPr lang="en-GB" dirty="0" err="1"/>
              <a:t>mein</a:t>
            </a:r>
            <a:r>
              <a:rPr lang="en-GB" dirty="0"/>
              <a:t> </a:t>
            </a:r>
            <a:r>
              <a:rPr lang="en-GB" dirty="0" err="1"/>
              <a:t>Platz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Das </a:t>
            </a:r>
            <a:r>
              <a:rPr lang="en-GB" dirty="0" err="1"/>
              <a:t>ist</a:t>
            </a:r>
            <a:r>
              <a:rPr lang="en-GB" dirty="0"/>
              <a:t> </a:t>
            </a:r>
            <a:r>
              <a:rPr lang="en-GB" dirty="0" err="1"/>
              <a:t>mein</a:t>
            </a:r>
            <a:r>
              <a:rPr lang="en-GB" dirty="0"/>
              <a:t> </a:t>
            </a:r>
            <a:r>
              <a:rPr lang="en-GB" dirty="0" err="1"/>
              <a:t>Platz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22</a:t>
            </a:fld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23</a:t>
            </a:fld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24</a:t>
            </a:fld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25</a:t>
            </a:fld>
            <a:endParaRPr lang="en-GB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26</a:t>
            </a:fld>
            <a:endParaRPr lang="en-GB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27</a:t>
            </a:fld>
            <a:endParaRPr lang="en-GB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28</a:t>
            </a:fld>
            <a:endParaRPr lang="en-GB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29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Das </a:t>
            </a:r>
            <a:r>
              <a:rPr lang="en-GB" dirty="0" err="1"/>
              <a:t>ist</a:t>
            </a:r>
            <a:r>
              <a:rPr lang="en-GB" dirty="0"/>
              <a:t> </a:t>
            </a:r>
            <a:r>
              <a:rPr lang="en-GB" dirty="0" err="1"/>
              <a:t>mein</a:t>
            </a:r>
            <a:r>
              <a:rPr lang="en-GB" dirty="0"/>
              <a:t> </a:t>
            </a:r>
            <a:r>
              <a:rPr lang="en-GB" dirty="0" err="1"/>
              <a:t>Platz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A598768-C36B-4F97-8D6C-8A20F9F93D01}" type="datetimeFigureOut">
              <a:rPr lang="en-US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D88E8E-CD8A-4BA7-81C0-5E9E93F877C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9146200"/>
      </p:ext>
    </p:extLst>
  </p:cSld>
  <p:clrMapOvr>
    <a:masterClrMapping/>
  </p:clrMapOvr>
  <p:transition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9E03A7-5363-4157-A0FC-2297A1E86B02}" type="datetimeFigureOut">
              <a:rPr lang="en-US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FD9A79-2490-40C8-9A34-08200CCA8A7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656686"/>
      </p:ext>
    </p:extLst>
  </p:cSld>
  <p:clrMapOvr>
    <a:masterClrMapping/>
  </p:clrMapOvr>
  <p:transition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1E19BB6-A179-442F-A999-245B3C250B8B}" type="datetimeFigureOut">
              <a:rPr lang="en-US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9DB32E-AD02-4D32-BBA8-5A790600C3A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413007"/>
      </p:ext>
    </p:extLst>
  </p:cSld>
  <p:clrMapOvr>
    <a:masterClrMapping/>
  </p:clrMapOvr>
  <p:transition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BDF0844-7733-4FF5-90E8-E56E43C46505}" type="datetimeFigureOut">
              <a:rPr lang="en-US"/>
              <a:pPr/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83470B-BA65-4BC5-8663-043BEDDC63B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16850"/>
      </p:ext>
    </p:extLst>
  </p:cSld>
  <p:clrMapOvr>
    <a:masterClrMapping/>
  </p:clrMapOvr>
  <p:transition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684F59E-9034-45D9-9C1F-FF2D59F592C8}" type="datetimeFigureOut">
              <a:rPr lang="en-US"/>
              <a:pPr/>
              <a:t>7/22/2025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FA1387-E5D5-4DF8-93CF-AF21FEE2412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555600"/>
      </p:ext>
    </p:extLst>
  </p:cSld>
  <p:clrMapOvr>
    <a:masterClrMapping/>
  </p:clrMapOvr>
  <p:transition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994FAC-3782-4CCA-B50A-36AF08529856}" type="datetimeFigureOut">
              <a:rPr lang="en-US"/>
              <a:pPr/>
              <a:t>7/22/2025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5D35F9-3109-4AA9-AE06-4D9CD625B9D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9619736"/>
      </p:ext>
    </p:extLst>
  </p:cSld>
  <p:clrMapOvr>
    <a:masterClrMapping/>
  </p:clrMapOvr>
  <p:transition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6B5A2B-E958-4C55-8AA3-D0258B5EEB2B}" type="datetimeFigureOut">
              <a:rPr lang="en-US"/>
              <a:pPr/>
              <a:t>7/22/2025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85C78-9D1E-420F-869E-37CDD35AE13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3092174"/>
      </p:ext>
    </p:extLst>
  </p:cSld>
  <p:clrMapOvr>
    <a:masterClrMapping/>
  </p:clrMapOvr>
  <p:transition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71204F5-C417-4583-A1AD-5AFC520E84C8}" type="datetimeFigureOut">
              <a:rPr lang="en-US"/>
              <a:pPr/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0C2C6D-8B3F-4725-B9D5-E8B26E1B3A0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40050"/>
      </p:ext>
    </p:extLst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B383A72-BBDD-4A67-AA57-DF7FC2A66757}" type="datetimeFigureOut">
              <a:rPr lang="en-US"/>
              <a:pPr/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3C4D97-1D8A-4804-AE8F-F72485D7323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1332304"/>
      </p:ext>
    </p:extLst>
  </p:cSld>
  <p:clrMapOvr>
    <a:masterClrMapping/>
  </p:clrMapOvr>
  <p:transition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9DAC1F-F03B-4A72-BBDB-EA87DF549687}" type="datetimeFigureOut">
              <a:rPr lang="en-US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EA8CE4-A5BC-4370-AB0E-9881C425E40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3435904"/>
      </p:ext>
    </p:extLst>
  </p:cSld>
  <p:clrMapOvr>
    <a:masterClrMapping/>
  </p:clrMapOvr>
  <p:transition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CDE7DB-F1BB-4F91-93D5-C6CDAAEB3BCE}" type="datetimeFigureOut">
              <a:rPr lang="en-US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2E122C-F5CE-42A9-AAF7-E8D262C7B36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0929279"/>
      </p:ext>
    </p:extLst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3CFDE650-2CF3-4ED9-BD4E-384BD8BCA4DD}" type="datetimeFigureOut">
              <a:rPr lang="en-US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9454807A-423F-4218-ABF7-7111D868E21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115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23.png"/><Relationship Id="rId18" Type="http://schemas.openxmlformats.org/officeDocument/2006/relationships/image" Target="../media/image27.png"/><Relationship Id="rId3" Type="http://schemas.openxmlformats.org/officeDocument/2006/relationships/notesSlide" Target="../notesSlides/notesSlide10.xml"/><Relationship Id="rId21" Type="http://schemas.openxmlformats.org/officeDocument/2006/relationships/image" Target="../media/image6.png"/><Relationship Id="rId7" Type="http://schemas.openxmlformats.org/officeDocument/2006/relationships/image" Target="../media/image4.png"/><Relationship Id="rId12" Type="http://schemas.openxmlformats.org/officeDocument/2006/relationships/image" Target="../media/image10.png"/><Relationship Id="rId17" Type="http://schemas.openxmlformats.org/officeDocument/2006/relationships/image" Target="../media/image26.png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16.png"/><Relationship Id="rId20" Type="http://schemas.openxmlformats.org/officeDocument/2006/relationships/image" Target="../media/image3.png"/><Relationship Id="rId1" Type="http://schemas.openxmlformats.org/officeDocument/2006/relationships/audio" Target="../media/audio10.wav"/><Relationship Id="rId6" Type="http://schemas.openxmlformats.org/officeDocument/2006/relationships/image" Target="../media/image29.png"/><Relationship Id="rId11" Type="http://schemas.openxmlformats.org/officeDocument/2006/relationships/image" Target="../media/image35.png"/><Relationship Id="rId5" Type="http://schemas.openxmlformats.org/officeDocument/2006/relationships/image" Target="../media/image7.png"/><Relationship Id="rId15" Type="http://schemas.openxmlformats.org/officeDocument/2006/relationships/image" Target="../media/image11.png"/><Relationship Id="rId23" Type="http://schemas.openxmlformats.org/officeDocument/2006/relationships/image" Target="../media/image20.png"/><Relationship Id="rId10" Type="http://schemas.openxmlformats.org/officeDocument/2006/relationships/image" Target="../media/image25.png"/><Relationship Id="rId19" Type="http://schemas.openxmlformats.org/officeDocument/2006/relationships/image" Target="../media/image28.png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image" Target="../media/image24.png"/><Relationship Id="rId22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41.png"/><Relationship Id="rId18" Type="http://schemas.openxmlformats.org/officeDocument/2006/relationships/image" Target="../media/image20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1.png"/><Relationship Id="rId12" Type="http://schemas.openxmlformats.org/officeDocument/2006/relationships/image" Target="../media/image40.png"/><Relationship Id="rId17" Type="http://schemas.openxmlformats.org/officeDocument/2006/relationships/image" Target="../media/image44.png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4.png"/><Relationship Id="rId1" Type="http://schemas.openxmlformats.org/officeDocument/2006/relationships/audio" Target="../media/audio11.wav"/><Relationship Id="rId6" Type="http://schemas.openxmlformats.org/officeDocument/2006/relationships/image" Target="../media/image38.png"/><Relationship Id="rId11" Type="http://schemas.openxmlformats.org/officeDocument/2006/relationships/image" Target="../media/image6.png"/><Relationship Id="rId5" Type="http://schemas.openxmlformats.org/officeDocument/2006/relationships/image" Target="../media/image7.png"/><Relationship Id="rId15" Type="http://schemas.openxmlformats.org/officeDocument/2006/relationships/image" Target="../media/image43.png"/><Relationship Id="rId10" Type="http://schemas.openxmlformats.org/officeDocument/2006/relationships/image" Target="../media/image13.png"/><Relationship Id="rId4" Type="http://schemas.openxmlformats.org/officeDocument/2006/relationships/image" Target="../media/image2.png"/><Relationship Id="rId9" Type="http://schemas.openxmlformats.org/officeDocument/2006/relationships/image" Target="../media/image39.png"/><Relationship Id="rId1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2.wav"/><Relationship Id="rId6" Type="http://schemas.openxmlformats.org/officeDocument/2006/relationships/image" Target="../media/image40.png"/><Relationship Id="rId5" Type="http://schemas.openxmlformats.org/officeDocument/2006/relationships/image" Target="../media/image6.png"/><Relationship Id="rId10" Type="http://schemas.openxmlformats.org/officeDocument/2006/relationships/image" Target="../media/image20.png"/><Relationship Id="rId4" Type="http://schemas.openxmlformats.org/officeDocument/2006/relationships/image" Target="../media/image2.png"/><Relationship Id="rId9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3.wav"/><Relationship Id="rId6" Type="http://schemas.openxmlformats.org/officeDocument/2006/relationships/image" Target="../media/image40.png"/><Relationship Id="rId5" Type="http://schemas.openxmlformats.org/officeDocument/2006/relationships/image" Target="../media/image6.png"/><Relationship Id="rId10" Type="http://schemas.openxmlformats.org/officeDocument/2006/relationships/image" Target="../media/image20.png"/><Relationship Id="rId4" Type="http://schemas.openxmlformats.org/officeDocument/2006/relationships/image" Target="../media/image2.png"/><Relationship Id="rId9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4.wav"/><Relationship Id="rId6" Type="http://schemas.openxmlformats.org/officeDocument/2006/relationships/image" Target="../media/image40.png"/><Relationship Id="rId5" Type="http://schemas.openxmlformats.org/officeDocument/2006/relationships/image" Target="../media/image6.png"/><Relationship Id="rId10" Type="http://schemas.openxmlformats.org/officeDocument/2006/relationships/image" Target="../media/image20.png"/><Relationship Id="rId4" Type="http://schemas.openxmlformats.org/officeDocument/2006/relationships/image" Target="../media/image2.png"/><Relationship Id="rId9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5.wav"/><Relationship Id="rId6" Type="http://schemas.openxmlformats.org/officeDocument/2006/relationships/image" Target="../media/image40.png"/><Relationship Id="rId11" Type="http://schemas.openxmlformats.org/officeDocument/2006/relationships/image" Target="../media/image20.png"/><Relationship Id="rId5" Type="http://schemas.openxmlformats.org/officeDocument/2006/relationships/image" Target="../media/image6.png"/><Relationship Id="rId10" Type="http://schemas.openxmlformats.org/officeDocument/2006/relationships/image" Target="../media/image33.png"/><Relationship Id="rId4" Type="http://schemas.openxmlformats.org/officeDocument/2006/relationships/image" Target="../media/image2.png"/><Relationship Id="rId9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0.png"/><Relationship Id="rId12" Type="http://schemas.openxmlformats.org/officeDocument/2006/relationships/image" Target="../media/image49.png"/><Relationship Id="rId2" Type="http://schemas.openxmlformats.org/officeDocument/2006/relationships/audio" Target="../media/audio17.wav"/><Relationship Id="rId1" Type="http://schemas.openxmlformats.org/officeDocument/2006/relationships/audio" Target="../media/audio16.wav"/><Relationship Id="rId6" Type="http://schemas.openxmlformats.org/officeDocument/2006/relationships/image" Target="../media/image6.png"/><Relationship Id="rId11" Type="http://schemas.openxmlformats.org/officeDocument/2006/relationships/image" Target="../media/image20.png"/><Relationship Id="rId5" Type="http://schemas.openxmlformats.org/officeDocument/2006/relationships/image" Target="../media/image2.png"/><Relationship Id="rId10" Type="http://schemas.openxmlformats.org/officeDocument/2006/relationships/image" Target="../media/image44.png"/><Relationship Id="rId4" Type="http://schemas.openxmlformats.org/officeDocument/2006/relationships/notesSlide" Target="../notesSlides/notesSlide17.xml"/><Relationship Id="rId9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1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3.png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20.png"/><Relationship Id="rId1" Type="http://schemas.openxmlformats.org/officeDocument/2006/relationships/audio" Target="../media/audio18.wav"/><Relationship Id="rId6" Type="http://schemas.openxmlformats.org/officeDocument/2006/relationships/image" Target="../media/image50.png"/><Relationship Id="rId11" Type="http://schemas.openxmlformats.org/officeDocument/2006/relationships/image" Target="../media/image6.png"/><Relationship Id="rId5" Type="http://schemas.openxmlformats.org/officeDocument/2006/relationships/image" Target="../media/image7.png"/><Relationship Id="rId15" Type="http://schemas.openxmlformats.org/officeDocument/2006/relationships/image" Target="../media/image52.png"/><Relationship Id="rId10" Type="http://schemas.openxmlformats.org/officeDocument/2006/relationships/image" Target="../media/image13.png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7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5.png"/><Relationship Id="rId12" Type="http://schemas.openxmlformats.org/officeDocument/2006/relationships/image" Target="../media/image52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9.wav"/><Relationship Id="rId6" Type="http://schemas.openxmlformats.org/officeDocument/2006/relationships/image" Target="../media/image4.png"/><Relationship Id="rId11" Type="http://schemas.openxmlformats.org/officeDocument/2006/relationships/image" Target="../media/image51.png"/><Relationship Id="rId5" Type="http://schemas.openxmlformats.org/officeDocument/2006/relationships/image" Target="../media/image3.png"/><Relationship Id="rId15" Type="http://schemas.openxmlformats.org/officeDocument/2006/relationships/image" Target="../media/image20.png"/><Relationship Id="rId10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10.png"/><Relationship Id="rId1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.wav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52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5.png"/><Relationship Id="rId12" Type="http://schemas.openxmlformats.org/officeDocument/2006/relationships/image" Target="../media/image51.png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20.png"/><Relationship Id="rId1" Type="http://schemas.openxmlformats.org/officeDocument/2006/relationships/audio" Target="../media/audio20.wav"/><Relationship Id="rId6" Type="http://schemas.openxmlformats.org/officeDocument/2006/relationships/image" Target="../media/image4.png"/><Relationship Id="rId11" Type="http://schemas.openxmlformats.org/officeDocument/2006/relationships/image" Target="../media/image11.png"/><Relationship Id="rId5" Type="http://schemas.openxmlformats.org/officeDocument/2006/relationships/image" Target="../media/image3.png"/><Relationship Id="rId15" Type="http://schemas.openxmlformats.org/officeDocument/2006/relationships/image" Target="../media/image53.pn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30.png"/><Relationship Id="rId1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56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5.png"/><Relationship Id="rId12" Type="http://schemas.openxmlformats.org/officeDocument/2006/relationships/image" Target="../media/image7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1.wav"/><Relationship Id="rId6" Type="http://schemas.openxmlformats.org/officeDocument/2006/relationships/image" Target="../media/image4.png"/><Relationship Id="rId11" Type="http://schemas.openxmlformats.org/officeDocument/2006/relationships/image" Target="../media/image55.png"/><Relationship Id="rId5" Type="http://schemas.openxmlformats.org/officeDocument/2006/relationships/image" Target="../media/image3.png"/><Relationship Id="rId15" Type="http://schemas.openxmlformats.org/officeDocument/2006/relationships/image" Target="../media/image20.png"/><Relationship Id="rId10" Type="http://schemas.openxmlformats.org/officeDocument/2006/relationships/image" Target="../media/image54.png"/><Relationship Id="rId4" Type="http://schemas.openxmlformats.org/officeDocument/2006/relationships/image" Target="../media/image2.png"/><Relationship Id="rId9" Type="http://schemas.openxmlformats.org/officeDocument/2006/relationships/image" Target="../media/image11.png"/><Relationship Id="rId14" Type="http://schemas.openxmlformats.org/officeDocument/2006/relationships/image" Target="../media/image5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55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4.png"/><Relationship Id="rId12" Type="http://schemas.openxmlformats.org/officeDocument/2006/relationships/image" Target="../media/image56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2.wav"/><Relationship Id="rId6" Type="http://schemas.openxmlformats.org/officeDocument/2006/relationships/image" Target="../media/image3.png"/><Relationship Id="rId11" Type="http://schemas.openxmlformats.org/officeDocument/2006/relationships/image" Target="../media/image7.png"/><Relationship Id="rId5" Type="http://schemas.openxmlformats.org/officeDocument/2006/relationships/image" Target="../media/image46.png"/><Relationship Id="rId15" Type="http://schemas.openxmlformats.org/officeDocument/2006/relationships/image" Target="../media/image20.png"/><Relationship Id="rId10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10.png"/><Relationship Id="rId14" Type="http://schemas.openxmlformats.org/officeDocument/2006/relationships/image" Target="../media/image5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55.png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5.png"/><Relationship Id="rId12" Type="http://schemas.openxmlformats.org/officeDocument/2006/relationships/image" Target="../media/image56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3.wav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5" Type="http://schemas.openxmlformats.org/officeDocument/2006/relationships/image" Target="../media/image20.png"/><Relationship Id="rId10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10.png"/><Relationship Id="rId14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1.pn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36.png"/><Relationship Id="rId12" Type="http://schemas.openxmlformats.org/officeDocument/2006/relationships/image" Target="../media/image58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4.wav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59.png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3.png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5.wav"/><Relationship Id="rId6" Type="http://schemas.openxmlformats.org/officeDocument/2006/relationships/image" Target="../media/image58.png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59.png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3.png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6.wav"/><Relationship Id="rId6" Type="http://schemas.openxmlformats.org/officeDocument/2006/relationships/image" Target="../media/image58.png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36.png"/><Relationship Id="rId18" Type="http://schemas.openxmlformats.org/officeDocument/2006/relationships/image" Target="../media/image20.png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46.png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10.png"/><Relationship Id="rId1" Type="http://schemas.openxmlformats.org/officeDocument/2006/relationships/audio" Target="../media/audio27.wav"/><Relationship Id="rId6" Type="http://schemas.openxmlformats.org/officeDocument/2006/relationships/image" Target="../media/image5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30.png"/><Relationship Id="rId10" Type="http://schemas.openxmlformats.org/officeDocument/2006/relationships/image" Target="../media/image22.png"/><Relationship Id="rId4" Type="http://schemas.openxmlformats.org/officeDocument/2006/relationships/image" Target="../media/image2.png"/><Relationship Id="rId9" Type="http://schemas.openxmlformats.org/officeDocument/2006/relationships/image" Target="../media/image21.png"/><Relationship Id="rId1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8.wav"/><Relationship Id="rId6" Type="http://schemas.openxmlformats.org/officeDocument/2006/relationships/image" Target="../media/image20.png"/><Relationship Id="rId5" Type="http://schemas.openxmlformats.org/officeDocument/2006/relationships/image" Target="../media/image60.png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9.wav"/><Relationship Id="rId6" Type="http://schemas.openxmlformats.org/officeDocument/2006/relationships/image" Target="../media/image20.png"/><Relationship Id="rId5" Type="http://schemas.openxmlformats.org/officeDocument/2006/relationships/image" Target="../media/image60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1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.png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3.wav"/><Relationship Id="rId6" Type="http://schemas.openxmlformats.org/officeDocument/2006/relationships/image" Target="../media/image8.png"/><Relationship Id="rId11" Type="http://schemas.openxmlformats.org/officeDocument/2006/relationships/image" Target="../media/image6.png"/><Relationship Id="rId5" Type="http://schemas.openxmlformats.org/officeDocument/2006/relationships/image" Target="../media/image7.png"/><Relationship Id="rId10" Type="http://schemas.openxmlformats.org/officeDocument/2006/relationships/image" Target="../media/image13.png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2.png"/><Relationship Id="rId18" Type="http://schemas.openxmlformats.org/officeDocument/2006/relationships/image" Target="../media/image67.png"/><Relationship Id="rId26" Type="http://schemas.openxmlformats.org/officeDocument/2006/relationships/image" Target="../media/image75.png"/><Relationship Id="rId3" Type="http://schemas.microsoft.com/office/2007/relationships/media" Target="../media/media2.wav"/><Relationship Id="rId21" Type="http://schemas.openxmlformats.org/officeDocument/2006/relationships/image" Target="../media/image70.png"/><Relationship Id="rId7" Type="http://schemas.openxmlformats.org/officeDocument/2006/relationships/image" Target="../media/image7.png"/><Relationship Id="rId12" Type="http://schemas.openxmlformats.org/officeDocument/2006/relationships/image" Target="../media/image61.png"/><Relationship Id="rId17" Type="http://schemas.openxmlformats.org/officeDocument/2006/relationships/image" Target="../media/image66.png"/><Relationship Id="rId25" Type="http://schemas.openxmlformats.org/officeDocument/2006/relationships/image" Target="../media/image74.png"/><Relationship Id="rId2" Type="http://schemas.openxmlformats.org/officeDocument/2006/relationships/audio" Target="../media/media1.wav"/><Relationship Id="rId16" Type="http://schemas.openxmlformats.org/officeDocument/2006/relationships/image" Target="../media/image65.png"/><Relationship Id="rId20" Type="http://schemas.openxmlformats.org/officeDocument/2006/relationships/image" Target="../media/image69.png"/><Relationship Id="rId29" Type="http://schemas.microsoft.com/office/2007/relationships/hdphoto" Target="../media/hdphoto1.wdp"/><Relationship Id="rId1" Type="http://schemas.microsoft.com/office/2007/relationships/media" Target="../media/media1.wav"/><Relationship Id="rId6" Type="http://schemas.openxmlformats.org/officeDocument/2006/relationships/image" Target="../media/image2.png"/><Relationship Id="rId11" Type="http://schemas.openxmlformats.org/officeDocument/2006/relationships/image" Target="../media/image47.png"/><Relationship Id="rId24" Type="http://schemas.openxmlformats.org/officeDocument/2006/relationships/image" Target="../media/image73.png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64.png"/><Relationship Id="rId23" Type="http://schemas.openxmlformats.org/officeDocument/2006/relationships/image" Target="../media/image72.png"/><Relationship Id="rId28" Type="http://schemas.openxmlformats.org/officeDocument/2006/relationships/image" Target="../media/image77.png"/><Relationship Id="rId10" Type="http://schemas.openxmlformats.org/officeDocument/2006/relationships/image" Target="../media/image43.png"/><Relationship Id="rId19" Type="http://schemas.openxmlformats.org/officeDocument/2006/relationships/image" Target="../media/image68.png"/><Relationship Id="rId4" Type="http://schemas.openxmlformats.org/officeDocument/2006/relationships/audio" Target="../media/media2.wav"/><Relationship Id="rId9" Type="http://schemas.openxmlformats.org/officeDocument/2006/relationships/image" Target="../media/image42.png"/><Relationship Id="rId14" Type="http://schemas.openxmlformats.org/officeDocument/2006/relationships/image" Target="../media/image63.png"/><Relationship Id="rId22" Type="http://schemas.openxmlformats.org/officeDocument/2006/relationships/image" Target="../media/image71.png"/><Relationship Id="rId27" Type="http://schemas.openxmlformats.org/officeDocument/2006/relationships/image" Target="../media/image7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9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5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4.wav"/><Relationship Id="rId6" Type="http://schemas.openxmlformats.org/officeDocument/2006/relationships/image" Target="../media/image4.png"/><Relationship Id="rId11" Type="http://schemas.openxmlformats.org/officeDocument/2006/relationships/image" Target="../media/image17.png"/><Relationship Id="rId5" Type="http://schemas.openxmlformats.org/officeDocument/2006/relationships/image" Target="../media/image3.png"/><Relationship Id="rId10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4.png"/><Relationship Id="rId18" Type="http://schemas.openxmlformats.org/officeDocument/2006/relationships/image" Target="../media/image28.png"/><Relationship Id="rId3" Type="http://schemas.openxmlformats.org/officeDocument/2006/relationships/notesSlide" Target="../notesSlides/notesSlide5.xml"/><Relationship Id="rId21" Type="http://schemas.openxmlformats.org/officeDocument/2006/relationships/image" Target="../media/image20.png"/><Relationship Id="rId7" Type="http://schemas.openxmlformats.org/officeDocument/2006/relationships/image" Target="../media/image21.png"/><Relationship Id="rId12" Type="http://schemas.openxmlformats.org/officeDocument/2006/relationships/image" Target="../media/image11.png"/><Relationship Id="rId17" Type="http://schemas.openxmlformats.org/officeDocument/2006/relationships/image" Target="../media/image27.png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26.png"/><Relationship Id="rId20" Type="http://schemas.openxmlformats.org/officeDocument/2006/relationships/image" Target="../media/image29.png"/><Relationship Id="rId1" Type="http://schemas.openxmlformats.org/officeDocument/2006/relationships/audio" Target="../media/audio5.wav"/><Relationship Id="rId6" Type="http://schemas.openxmlformats.org/officeDocument/2006/relationships/image" Target="../media/image10.png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5" Type="http://schemas.openxmlformats.org/officeDocument/2006/relationships/image" Target="../media/image25.png"/><Relationship Id="rId10" Type="http://schemas.openxmlformats.org/officeDocument/2006/relationships/image" Target="../media/image23.png"/><Relationship Id="rId19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4.png"/><Relationship Id="rId18" Type="http://schemas.openxmlformats.org/officeDocument/2006/relationships/image" Target="../media/image28.png"/><Relationship Id="rId3" Type="http://schemas.openxmlformats.org/officeDocument/2006/relationships/notesSlide" Target="../notesSlides/notesSlide6.xml"/><Relationship Id="rId21" Type="http://schemas.openxmlformats.org/officeDocument/2006/relationships/image" Target="../media/image20.png"/><Relationship Id="rId7" Type="http://schemas.openxmlformats.org/officeDocument/2006/relationships/image" Target="../media/image5.png"/><Relationship Id="rId12" Type="http://schemas.openxmlformats.org/officeDocument/2006/relationships/image" Target="../media/image11.png"/><Relationship Id="rId17" Type="http://schemas.openxmlformats.org/officeDocument/2006/relationships/image" Target="../media/image27.png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26.png"/><Relationship Id="rId20" Type="http://schemas.openxmlformats.org/officeDocument/2006/relationships/image" Target="../media/image29.png"/><Relationship Id="rId1" Type="http://schemas.openxmlformats.org/officeDocument/2006/relationships/audio" Target="../media/audio6.wav"/><Relationship Id="rId6" Type="http://schemas.openxmlformats.org/officeDocument/2006/relationships/image" Target="../media/image4.png"/><Relationship Id="rId11" Type="http://schemas.openxmlformats.org/officeDocument/2006/relationships/image" Target="../media/image23.png"/><Relationship Id="rId5" Type="http://schemas.openxmlformats.org/officeDocument/2006/relationships/image" Target="../media/image3.png"/><Relationship Id="rId15" Type="http://schemas.openxmlformats.org/officeDocument/2006/relationships/image" Target="../media/image25.png"/><Relationship Id="rId10" Type="http://schemas.openxmlformats.org/officeDocument/2006/relationships/image" Target="../media/image10.png"/><Relationship Id="rId19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30.png"/><Relationship Id="rId1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.png"/><Relationship Id="rId12" Type="http://schemas.openxmlformats.org/officeDocument/2006/relationships/image" Target="../media/image20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7.wav"/><Relationship Id="rId6" Type="http://schemas.openxmlformats.org/officeDocument/2006/relationships/image" Target="../media/image33.png"/><Relationship Id="rId11" Type="http://schemas.openxmlformats.org/officeDocument/2006/relationships/image" Target="../media/image34.png"/><Relationship Id="rId5" Type="http://schemas.openxmlformats.org/officeDocument/2006/relationships/image" Target="../media/image32.png"/><Relationship Id="rId10" Type="http://schemas.openxmlformats.org/officeDocument/2006/relationships/image" Target="../media/image6.png"/><Relationship Id="rId4" Type="http://schemas.openxmlformats.org/officeDocument/2006/relationships/image" Target="../media/image31.png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4.png"/><Relationship Id="rId18" Type="http://schemas.openxmlformats.org/officeDocument/2006/relationships/image" Target="../media/image28.png"/><Relationship Id="rId3" Type="http://schemas.openxmlformats.org/officeDocument/2006/relationships/notesSlide" Target="../notesSlides/notesSlide8.xml"/><Relationship Id="rId21" Type="http://schemas.openxmlformats.org/officeDocument/2006/relationships/image" Target="../media/image29.png"/><Relationship Id="rId7" Type="http://schemas.openxmlformats.org/officeDocument/2006/relationships/image" Target="../media/image5.png"/><Relationship Id="rId12" Type="http://schemas.openxmlformats.org/officeDocument/2006/relationships/image" Target="../media/image11.png"/><Relationship Id="rId17" Type="http://schemas.openxmlformats.org/officeDocument/2006/relationships/image" Target="../media/image27.png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26.png"/><Relationship Id="rId20" Type="http://schemas.openxmlformats.org/officeDocument/2006/relationships/image" Target="../media/image7.png"/><Relationship Id="rId1" Type="http://schemas.openxmlformats.org/officeDocument/2006/relationships/audio" Target="../media/audio8.wav"/><Relationship Id="rId6" Type="http://schemas.openxmlformats.org/officeDocument/2006/relationships/image" Target="../media/image4.png"/><Relationship Id="rId11" Type="http://schemas.openxmlformats.org/officeDocument/2006/relationships/image" Target="../media/image23.png"/><Relationship Id="rId5" Type="http://schemas.openxmlformats.org/officeDocument/2006/relationships/image" Target="../media/image3.png"/><Relationship Id="rId15" Type="http://schemas.openxmlformats.org/officeDocument/2006/relationships/image" Target="../media/image25.png"/><Relationship Id="rId10" Type="http://schemas.openxmlformats.org/officeDocument/2006/relationships/image" Target="../media/image10.png"/><Relationship Id="rId19" Type="http://schemas.openxmlformats.org/officeDocument/2006/relationships/image" Target="../media/image35.png"/><Relationship Id="rId4" Type="http://schemas.openxmlformats.org/officeDocument/2006/relationships/image" Target="../media/image2.png"/><Relationship Id="rId9" Type="http://schemas.openxmlformats.org/officeDocument/2006/relationships/image" Target="../media/image30.png"/><Relationship Id="rId14" Type="http://schemas.openxmlformats.org/officeDocument/2006/relationships/image" Target="../media/image16.png"/><Relationship Id="rId22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23.png"/><Relationship Id="rId18" Type="http://schemas.openxmlformats.org/officeDocument/2006/relationships/image" Target="../media/image27.png"/><Relationship Id="rId3" Type="http://schemas.openxmlformats.org/officeDocument/2006/relationships/notesSlide" Target="../notesSlides/notesSlide9.xml"/><Relationship Id="rId21" Type="http://schemas.openxmlformats.org/officeDocument/2006/relationships/image" Target="../media/image7.png"/><Relationship Id="rId7" Type="http://schemas.openxmlformats.org/officeDocument/2006/relationships/image" Target="../media/image22.png"/><Relationship Id="rId12" Type="http://schemas.openxmlformats.org/officeDocument/2006/relationships/image" Target="../media/image10.png"/><Relationship Id="rId17" Type="http://schemas.openxmlformats.org/officeDocument/2006/relationships/image" Target="../media/image26.png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16.png"/><Relationship Id="rId20" Type="http://schemas.openxmlformats.org/officeDocument/2006/relationships/image" Target="../media/image35.png"/><Relationship Id="rId1" Type="http://schemas.openxmlformats.org/officeDocument/2006/relationships/audio" Target="../media/audio9.wav"/><Relationship Id="rId6" Type="http://schemas.openxmlformats.org/officeDocument/2006/relationships/image" Target="../media/image21.png"/><Relationship Id="rId11" Type="http://schemas.openxmlformats.org/officeDocument/2006/relationships/image" Target="../media/image6.png"/><Relationship Id="rId24" Type="http://schemas.openxmlformats.org/officeDocument/2006/relationships/image" Target="../media/image20.png"/><Relationship Id="rId5" Type="http://schemas.openxmlformats.org/officeDocument/2006/relationships/image" Target="../media/image3.png"/><Relationship Id="rId15" Type="http://schemas.openxmlformats.org/officeDocument/2006/relationships/image" Target="../media/image24.png"/><Relationship Id="rId23" Type="http://schemas.openxmlformats.org/officeDocument/2006/relationships/image" Target="../media/image25.png"/><Relationship Id="rId10" Type="http://schemas.openxmlformats.org/officeDocument/2006/relationships/image" Target="../media/image13.png"/><Relationship Id="rId19" Type="http://schemas.openxmlformats.org/officeDocument/2006/relationships/image" Target="../media/image28.png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image" Target="../media/image11.png"/><Relationship Id="rId22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7252" y="1428736"/>
            <a:ext cx="7772400" cy="1957400"/>
          </a:xfrm>
        </p:spPr>
        <p:txBody>
          <a:bodyPr>
            <a:noAutofit/>
          </a:bodyPr>
          <a:lstStyle/>
          <a:p>
            <a:r>
              <a:rPr lang="en-GB" b="1" dirty="0"/>
              <a:t>Angry Olympics Part Two </a:t>
            </a:r>
            <a:br>
              <a:rPr lang="en-GB" b="1" dirty="0"/>
            </a:br>
            <a:r>
              <a:rPr lang="en-GB" b="1" dirty="0"/>
              <a:t>– </a:t>
            </a:r>
            <a:br>
              <a:rPr lang="en-GB" b="1" dirty="0"/>
            </a:br>
            <a:r>
              <a:rPr lang="en-GB" b="1" dirty="0"/>
              <a:t> Decisions</a:t>
            </a:r>
            <a:r>
              <a:rPr lang="en-GB" b="1"/>
              <a:t>, Decisions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533920"/>
            <a:ext cx="6400800" cy="1752600"/>
          </a:xfrm>
        </p:spPr>
        <p:txBody>
          <a:bodyPr/>
          <a:lstStyle/>
          <a:p>
            <a:r>
              <a:rPr lang="en-GB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With the </a:t>
            </a:r>
            <a:r>
              <a:rPr lang="en-GB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Angry Family</a:t>
            </a:r>
            <a:endParaRPr lang="en-GB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1" name="olympic start.wav">
            <a:hlinkClick r:id="" action="ppaction://media"/>
          </p:cNvPr>
          <p:cNvPicPr>
            <a:picLocks noRot="1" noChangeAspect="1"/>
          </p:cNvPicPr>
          <p:nvPr>
            <a:wavAudioFile r:embed="rId1" name="olympic start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7" y="0"/>
            <a:ext cx="9143963" cy="59737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" name="Group 31"/>
          <p:cNvGrpSpPr/>
          <p:nvPr/>
        </p:nvGrpSpPr>
        <p:grpSpPr>
          <a:xfrm>
            <a:off x="6429388" y="428604"/>
            <a:ext cx="1643074" cy="1326082"/>
            <a:chOff x="6429388" y="428604"/>
            <a:chExt cx="1643074" cy="1326082"/>
          </a:xfrm>
        </p:grpSpPr>
        <p:pic>
          <p:nvPicPr>
            <p:cNvPr id="42" name="Picture 41" descr="angrydigital2.bmp"/>
            <p:cNvPicPr>
              <a:picLocks noChangeAspect="1"/>
            </p:cNvPicPr>
            <p:nvPr/>
          </p:nvPicPr>
          <p:blipFill>
            <a:blip r:embed="rId5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29388" y="428604"/>
              <a:ext cx="1643074" cy="1326082"/>
            </a:xfrm>
            <a:prstGeom prst="rect">
              <a:avLst/>
            </a:prstGeom>
          </p:spPr>
        </p:pic>
        <p:pic>
          <p:nvPicPr>
            <p:cNvPr id="43" name="Picture 42" descr="angrydigital1205.bmp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29388" y="428604"/>
              <a:ext cx="1643073" cy="1326082"/>
            </a:xfrm>
            <a:prstGeom prst="rect">
              <a:avLst/>
            </a:prstGeom>
          </p:spPr>
        </p:pic>
      </p:grpSp>
      <p:pic>
        <p:nvPicPr>
          <p:cNvPr id="20" name="bulb" descr="angrylightningbul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1357298"/>
            <a:ext cx="1873224" cy="2106386"/>
          </a:xfrm>
          <a:prstGeom prst="rect">
            <a:avLst/>
          </a:prstGeom>
        </p:spPr>
      </p:pic>
      <p:pic>
        <p:nvPicPr>
          <p:cNvPr id="4098" name="carrot talking" descr="G:\angry family\ANIMATIONS\PICTURES\angrycarrotface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7026" y="1071546"/>
            <a:ext cx="1275238" cy="2646000"/>
          </a:xfrm>
          <a:prstGeom prst="rect">
            <a:avLst/>
          </a:prstGeom>
          <a:noFill/>
        </p:spPr>
      </p:pic>
      <p:pic>
        <p:nvPicPr>
          <p:cNvPr id="17" name="carrot" descr="angrycarrotface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7925" y="1071546"/>
            <a:ext cx="1274339" cy="2644135"/>
          </a:xfrm>
          <a:prstGeom prst="rect">
            <a:avLst/>
          </a:prstGeom>
        </p:spPr>
      </p:pic>
      <p:pic>
        <p:nvPicPr>
          <p:cNvPr id="45" name="28 Imagen" descr="purplemug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72198" y="2373516"/>
            <a:ext cx="470864" cy="409501"/>
          </a:xfrm>
          <a:prstGeom prst="rect">
            <a:avLst/>
          </a:prstGeom>
        </p:spPr>
      </p:pic>
      <p:pic>
        <p:nvPicPr>
          <p:cNvPr id="46" name="38 Imagen" descr="bone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1917597"/>
            <a:ext cx="357190" cy="511271"/>
          </a:xfrm>
          <a:prstGeom prst="rect">
            <a:avLst/>
          </a:prstGeom>
        </p:spPr>
      </p:pic>
      <p:pic>
        <p:nvPicPr>
          <p:cNvPr id="19" name="potato" descr="angrypotatohead1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2357430"/>
            <a:ext cx="1643074" cy="2027169"/>
          </a:xfrm>
          <a:prstGeom prst="rect">
            <a:avLst/>
          </a:prstGeom>
        </p:spPr>
      </p:pic>
      <p:pic>
        <p:nvPicPr>
          <p:cNvPr id="28" name="27 Imagen" descr="pinkmug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571604" y="3932977"/>
            <a:ext cx="714380" cy="639031"/>
          </a:xfrm>
          <a:prstGeom prst="rect">
            <a:avLst/>
          </a:prstGeom>
        </p:spPr>
      </p:pic>
      <p:pic>
        <p:nvPicPr>
          <p:cNvPr id="26" name="25 Imagen" descr="greenmug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2066" y="3500438"/>
            <a:ext cx="681492" cy="639031"/>
          </a:xfrm>
          <a:prstGeom prst="rect">
            <a:avLst/>
          </a:prstGeom>
        </p:spPr>
      </p:pic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pic>
        <p:nvPicPr>
          <p:cNvPr id="27" name="26 Imagen" descr="milk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3372" y="3175660"/>
            <a:ext cx="564453" cy="872811"/>
          </a:xfrm>
          <a:prstGeom prst="rect">
            <a:avLst/>
          </a:prstGeom>
        </p:spPr>
      </p:pic>
      <p:pic>
        <p:nvPicPr>
          <p:cNvPr id="24" name="23 Imagen" descr="bluemug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143240" y="3357562"/>
            <a:ext cx="642942" cy="639031"/>
          </a:xfrm>
          <a:prstGeom prst="rect">
            <a:avLst/>
          </a:prstGeom>
        </p:spPr>
      </p:pic>
      <p:pic>
        <p:nvPicPr>
          <p:cNvPr id="30" name="29 Imagen" descr="silvermug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0430" y="3643314"/>
            <a:ext cx="681492" cy="639031"/>
          </a:xfrm>
          <a:prstGeom prst="rect">
            <a:avLst/>
          </a:prstGeom>
        </p:spPr>
      </p:pic>
      <p:pic>
        <p:nvPicPr>
          <p:cNvPr id="25" name="24 Imagen" descr="creammug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572000" y="3643314"/>
            <a:ext cx="642549" cy="639031"/>
          </a:xfrm>
          <a:prstGeom prst="rect">
            <a:avLst/>
          </a:prstGeom>
        </p:spPr>
      </p:pic>
      <p:pic>
        <p:nvPicPr>
          <p:cNvPr id="38" name="37 Imagen" descr="bone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857356" y="3424748"/>
            <a:ext cx="495160" cy="647194"/>
          </a:xfrm>
          <a:prstGeom prst="rect">
            <a:avLst/>
          </a:prstGeom>
        </p:spPr>
      </p:pic>
      <p:pic>
        <p:nvPicPr>
          <p:cNvPr id="36" name="35 Imagen" descr="bone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571868" y="3144631"/>
            <a:ext cx="495160" cy="641559"/>
          </a:xfrm>
          <a:prstGeom prst="rect">
            <a:avLst/>
          </a:prstGeom>
        </p:spPr>
      </p:pic>
      <p:pic>
        <p:nvPicPr>
          <p:cNvPr id="34" name="bulb" descr="angrylightningbul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29124" y="1332000"/>
            <a:ext cx="1958739" cy="2161537"/>
          </a:xfrm>
          <a:prstGeom prst="rect">
            <a:avLst/>
          </a:prstGeom>
        </p:spPr>
      </p:pic>
      <p:pic>
        <p:nvPicPr>
          <p:cNvPr id="31" name="carrot" descr="angrycarrotface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7925" y="1070617"/>
            <a:ext cx="1274339" cy="2644135"/>
          </a:xfrm>
          <a:prstGeom prst="rect">
            <a:avLst/>
          </a:prstGeom>
        </p:spPr>
      </p:pic>
      <p:pic>
        <p:nvPicPr>
          <p:cNvPr id="18" name="wolfman" descr="confusedwolfman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00298" y="1500174"/>
            <a:ext cx="1061497" cy="1785950"/>
          </a:xfrm>
          <a:prstGeom prst="rect">
            <a:avLst/>
          </a:prstGeom>
        </p:spPr>
      </p:pic>
      <p:pic>
        <p:nvPicPr>
          <p:cNvPr id="16" name="toaster" descr="angrytoasterbrow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0430" y="2285992"/>
            <a:ext cx="1328965" cy="883155"/>
          </a:xfrm>
          <a:prstGeom prst="rect">
            <a:avLst/>
          </a:prstGeom>
        </p:spPr>
      </p:pic>
      <p:pic>
        <p:nvPicPr>
          <p:cNvPr id="35" name="34 Imagen" descr="bone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3438" y="3070410"/>
            <a:ext cx="500066" cy="715780"/>
          </a:xfrm>
          <a:prstGeom prst="rect">
            <a:avLst/>
          </a:prstGeom>
        </p:spPr>
      </p:pic>
      <p:pic>
        <p:nvPicPr>
          <p:cNvPr id="40" name="39 Imagen" descr="bone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628" y="2928934"/>
            <a:ext cx="498122" cy="712997"/>
          </a:xfrm>
          <a:prstGeom prst="rect">
            <a:avLst/>
          </a:prstGeom>
        </p:spPr>
      </p:pic>
      <p:pic>
        <p:nvPicPr>
          <p:cNvPr id="37" name="36 Imagen" descr="bone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116" y="2858879"/>
            <a:ext cx="448213" cy="641559"/>
          </a:xfrm>
          <a:prstGeom prst="rect">
            <a:avLst/>
          </a:prstGeom>
        </p:spPr>
      </p:pic>
      <p:pic>
        <p:nvPicPr>
          <p:cNvPr id="33" name="tv" descr="tv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00892" y="2448000"/>
            <a:ext cx="1912294" cy="2536513"/>
          </a:xfrm>
          <a:prstGeom prst="rect">
            <a:avLst/>
          </a:prstGeom>
        </p:spPr>
      </p:pic>
      <p:sp>
        <p:nvSpPr>
          <p:cNvPr id="41" name="Rounded Rectangular Callout 11"/>
          <p:cNvSpPr/>
          <p:nvPr/>
        </p:nvSpPr>
        <p:spPr>
          <a:xfrm>
            <a:off x="285720" y="214290"/>
            <a:ext cx="5929354" cy="1285884"/>
          </a:xfrm>
          <a:prstGeom prst="wedgeRoundRectCallout">
            <a:avLst>
              <a:gd name="adj1" fmla="val 41396"/>
              <a:gd name="adj2" fmla="val 9400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chemeClr val="tx1"/>
                </a:solidFill>
              </a:rPr>
              <a:t>¡</a:t>
            </a:r>
            <a:r>
              <a:rPr lang="en-GB" sz="4400" b="1" dirty="0" err="1">
                <a:solidFill>
                  <a:schemeClr val="tx1"/>
                </a:solidFill>
              </a:rPr>
              <a:t>Deberíamos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hacer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una</a:t>
            </a:r>
            <a:r>
              <a:rPr lang="en-GB" sz="4400" b="1" dirty="0">
                <a:solidFill>
                  <a:schemeClr val="tx1"/>
                </a:solidFill>
              </a:rPr>
              <a:t> fiesta de </a:t>
            </a:r>
            <a:r>
              <a:rPr lang="en-GB" sz="4400" b="1" dirty="0" err="1">
                <a:solidFill>
                  <a:schemeClr val="tx1"/>
                </a:solidFill>
              </a:rPr>
              <a:t>disfraces</a:t>
            </a:r>
            <a:r>
              <a:rPr lang="en-GB" sz="4400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We should have a fancy dress party!</a:t>
            </a:r>
          </a:p>
        </p:txBody>
      </p:sp>
      <p:pic>
        <p:nvPicPr>
          <p:cNvPr id="39" name="angry Olympics 2 decisions slice10.wav">
            <a:hlinkClick r:id="" action="ppaction://media"/>
          </p:cNvPr>
          <p:cNvPicPr>
            <a:picLocks noRot="1" noChangeAspect="1"/>
          </p:cNvPicPr>
          <p:nvPr>
            <a:wavAudioFile r:embed="rId1" name="angry Olympics 2 decisions slice10.wav"/>
          </p:nvPr>
        </p:nvPicPr>
        <p:blipFill>
          <a:blip r:embed="rId23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34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43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67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6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63" presetClass="path" presetSubtype="0" accel="50000" decel="50000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animMotion origin="layout" path="M 1.66667E-6 -2.59259E-6 L 0.47309 -0.00625 " pathEditMode="relative" rAng="0" ptsTypes="AA">
                                      <p:cBhvr>
                                        <p:cTn id="25" dur="8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00" y="-30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63" presetClass="path" presetSubtype="0" accel="50000" decel="5000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Motion origin="layout" path="M -4.44444E-6 1.82112E-6 L 0.56702 0.0104 " pathEditMode="relative" rAng="0" ptsTypes="AA">
                                      <p:cBhvr>
                                        <p:cTn id="27" dur="8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400" y="50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63" presetClass="path" presetSubtype="0" accel="50000" decel="50000" fill="hold" nodeType="withEffect">
                                  <p:stCondLst>
                                    <p:cond delay="6700"/>
                                  </p:stCondLst>
                                  <p:childTnLst>
                                    <p:animMotion origin="layout" path="M -1.94444E-6 -1.83037E-6 L 0.66667 0.00786 " pathEditMode="relative" rAng="0" ptsTypes="AA">
                                      <p:cBhvr>
                                        <p:cTn id="29" dur="8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300" y="40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63" presetClass="path" presetSubtype="0" accel="50000" decel="50000" fill="hold" nodeType="withEffect">
                                  <p:stCondLst>
                                    <p:cond delay="7400"/>
                                  </p:stCondLst>
                                  <p:childTnLst>
                                    <p:animMotion origin="layout" path="M -3.61111E-6 1.74717E-6 L 0.78282 -0.00624 " pathEditMode="relative" rAng="0" ptsTypes="AA">
                                      <p:cBhvr>
                                        <p:cTn id="31" dur="8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100" y="-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animMotion origin="layout" path="M 0 0 C 0.00851 -0.00371 0.01563 0.00393 0.02361 0.0074 C 0.02986 0.01828 0.02587 0.01319 0.03611 0.02222 C 0.0375 0.02338 0.04028 0.02592 0.04028 0.02592 C 0.04722 0.03981 0.03785 0.02384 0.04861 0.03333 C 0.05261 0.03703 0.05209 0.04444 0.05834 0.05 C 0.06337 0.06018 0.06233 0.06157 0.07084 0.06851 C 0.0717 0.07037 0.07361 0.07638 0.07361 0.07407 C 0.07361 0.06967 0.07327 0.06435 0.07084 0.06111 C 0.06962 0.05949 0.06893 0.06481 0.06806 0.06666 C 0.06459 0.05277 0.06771 0.06666 0.06945 0.06666 C 0.07084 0.06666 0.06858 0.06296 0.06806 0.06111 C 0.0717 0.04629 0.06615 0.06365 0.07361 0.0537 C 0.07604 0.05046 0.07709 0.04305 0.07778 0.03888 C 0.07847 0.03009 0.079 0.00856 0.08334 0 C 0.08438 -0.00209 0.08629 -0.00348 0.0875 -0.00556 C 0.08959 -0.00903 0.09306 -0.01667 0.09306 -0.01667 C 0.0915 -0.04306 0.0915 -0.07524 0.11389 -0.08519 C 0.11858 -0.09352 0.12361 -0.10394 0.13056 -0.10926 C 0.13351 -0.11158 0.13716 -0.11158 0.14028 -0.11297 C 0.15295 -0.11019 0.16181 -0.10973 0.175 -0.11112 C 0.1783 -0.1125 0.18125 -0.11598 0.18472 -0.11667 C 0.18802 -0.11713 0.19775 -0.11274 0.20139 -0.11112 C 0.20469 -0.11181 0.20799 -0.11158 0.21111 -0.11297 C 0.21511 -0.11482 0.22222 -0.12037 0.22222 -0.12037 C 0.24271 -0.11875 0.26372 -0.11806 0.28334 -0.10926 C 0.29462 -0.11042 0.30139 -0.11042 0.31111 -0.11482 C 0.32639 -0.11389 0.3441 -0.10996 0.35972 -0.11297 C 0.37084 -0.11783 0.38264 -0.12084 0.39306 -0.12778 C 0.41181 -0.12616 0.43229 -0.12639 0.45 -0.11667 C 0.47188 -0.10463 0.45035 -0.11274 0.47222 -0.10556 C 0.47413 -0.10487 0.47778 -0.10371 0.47778 -0.10371 C 0.48854 -0.10857 0.48802 -0.10602 0.5 -0.10371 C 0.50834 -0.0963 0.51511 -0.09584 0.525 -0.09445 C 0.52639 -0.09375 0.52778 -0.09352 0.52917 -0.0926 C 0.53073 -0.09167 0.53177 -0.08959 0.53334 -0.08889 C 0.53698 -0.08704 0.54445 -0.08519 0.54445 -0.08519 C 0.55938 -0.10024 0.54184 -0.0801 0.55139 -0.1 C 0.55347 -0.10417 0.56285 -0.1169 0.56667 -0.12037 C 0.57101 -0.12917 0.58056 -0.14075 0.58611 -0.14815 C 0.59045 -0.15394 0.59601 -0.15649 0.6 -0.16297 C 0.60382 -0.16899 0.60799 -0.18079 0.61389 -0.18334 C 0.62518 -0.18843 0.6382 -0.19028 0.65 -0.1926 C 0.66632 -0.18542 0.68455 -0.18102 0.70139 -0.17593 C 0.70834 -0.17385 0.72222 -0.17037 0.72222 -0.17037 C 0.7257 -0.17709 0.72413 -0.17616 0.73056 -0.17963 C 0.73334 -0.18102 0.73889 -0.18334 0.73889 -0.18334 C 0.7717 -0.18195 0.8033 -0.17917 0.83611 -0.17778 C 0.86233 -0.18287 0.88768 -0.17755 0.91389 -0.17408 C 0.92118 -0.17084 0.91667 -0.17223 0.92778 -0.17223 " pathEditMode="relative" ptsTypes="fffffffffffffffffffffffffffffffffffffffffffffffffA">
                                      <p:cBhvr>
                                        <p:cTn id="33" dur="5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animMotion origin="layout" path="M 0 0 C 0.00851 -0.00371 0.01563 0.00393 0.02361 0.0074 C 0.02986 0.01828 0.02587 0.01319 0.03611 0.02222 C 0.0375 0.02338 0.04028 0.02592 0.04028 0.02592 C 0.04722 0.03981 0.03785 0.02384 0.04861 0.03333 C 0.05261 0.03703 0.05209 0.04444 0.05834 0.05 C 0.06337 0.06018 0.06233 0.06157 0.07084 0.06851 C 0.0717 0.07037 0.07361 0.07638 0.07361 0.07407 C 0.07361 0.06967 0.07327 0.06435 0.07084 0.06111 C 0.06962 0.05949 0.06893 0.06481 0.06806 0.06666 C 0.06459 0.05277 0.06771 0.06666 0.06945 0.06666 C 0.07084 0.06666 0.06858 0.06296 0.06806 0.06111 C 0.0717 0.04629 0.06615 0.06365 0.07361 0.0537 C 0.07604 0.05046 0.07709 0.04305 0.07778 0.03888 C 0.07847 0.03009 0.079 0.00856 0.08334 0 C 0.08438 -0.00209 0.08629 -0.00348 0.0875 -0.00556 C 0.08959 -0.00903 0.09306 -0.01667 0.09306 -0.01667 C 0.0915 -0.04306 0.0915 -0.07524 0.11389 -0.08519 C 0.11858 -0.09352 0.12361 -0.10394 0.13056 -0.10926 C 0.13351 -0.11158 0.13716 -0.11158 0.14028 -0.11297 C 0.15295 -0.11019 0.16181 -0.10973 0.175 -0.11112 C 0.1783 -0.1125 0.18125 -0.11598 0.18472 -0.11667 C 0.18802 -0.11713 0.19775 -0.11274 0.20139 -0.11112 C 0.20469 -0.11181 0.20799 -0.11158 0.21111 -0.11297 C 0.21511 -0.11482 0.22222 -0.12037 0.22222 -0.12037 C 0.24271 -0.11875 0.26372 -0.11806 0.28334 -0.10926 C 0.29462 -0.11042 0.30139 -0.11042 0.31111 -0.11482 C 0.32639 -0.11389 0.3441 -0.10996 0.35972 -0.11297 C 0.37084 -0.11783 0.38264 -0.12084 0.39306 -0.12778 C 0.41181 -0.12616 0.43229 -0.12639 0.45 -0.11667 C 0.47188 -0.10463 0.45035 -0.11274 0.47222 -0.10556 C 0.47413 -0.10487 0.47778 -0.10371 0.47778 -0.10371 C 0.48854 -0.10857 0.48802 -0.10602 0.5 -0.10371 C 0.50834 -0.0963 0.51511 -0.09584 0.525 -0.09445 C 0.52639 -0.09375 0.52778 -0.09352 0.52917 -0.0926 C 0.53073 -0.09167 0.53177 -0.08959 0.53334 -0.08889 C 0.53698 -0.08704 0.54445 -0.08519 0.54445 -0.08519 C 0.55938 -0.10024 0.54184 -0.0801 0.55139 -0.1 C 0.55347 -0.10417 0.56285 -0.1169 0.56667 -0.12037 C 0.57101 -0.12917 0.58056 -0.14075 0.58611 -0.14815 C 0.59045 -0.15394 0.59601 -0.15649 0.6 -0.16297 C 0.60382 -0.16899 0.60799 -0.18079 0.61389 -0.18334 C 0.62518 -0.18843 0.6382 -0.19028 0.65 -0.1926 C 0.66632 -0.18542 0.68455 -0.18102 0.70139 -0.17593 C 0.70834 -0.17385 0.72222 -0.17037 0.72222 -0.17037 C 0.7257 -0.17709 0.72413 -0.17616 0.73056 -0.17963 C 0.73334 -0.18102 0.73889 -0.18334 0.73889 -0.18334 C 0.7717 -0.18195 0.8033 -0.17917 0.83611 -0.17778 C 0.86233 -0.18287 0.88768 -0.17755 0.91389 -0.17408 C 0.92118 -0.17084 0.91667 -0.17223 0.92778 -0.17223 " pathEditMode="relative" ptsTypes="fffffffffffffffffffffffffffffffffffffffffffffffffA">
                                      <p:cBhvr>
                                        <p:cTn id="35" dur="5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animMotion origin="layout" path="M 0 0 C 0.00851 -0.00371 0.01563 0.00393 0.02361 0.0074 C 0.02986 0.01828 0.02587 0.01319 0.03611 0.02222 C 0.0375 0.02338 0.04028 0.02592 0.04028 0.02592 C 0.04722 0.03981 0.03785 0.02384 0.04861 0.03333 C 0.05261 0.03703 0.05209 0.04444 0.05834 0.05 C 0.06337 0.06018 0.06233 0.06157 0.07084 0.06851 C 0.0717 0.07037 0.07361 0.07638 0.07361 0.07407 C 0.07361 0.06967 0.07327 0.06435 0.07084 0.06111 C 0.06962 0.05949 0.06893 0.06481 0.06806 0.06666 C 0.06459 0.05277 0.06771 0.06666 0.06945 0.06666 C 0.07084 0.06666 0.06858 0.06296 0.06806 0.06111 C 0.0717 0.04629 0.06615 0.06365 0.07361 0.0537 C 0.07604 0.05046 0.07709 0.04305 0.07778 0.03888 C 0.07847 0.03009 0.079 0.00856 0.08334 0 C 0.08438 -0.00209 0.08629 -0.00348 0.0875 -0.00556 C 0.08959 -0.00903 0.09306 -0.01667 0.09306 -0.01667 C 0.0915 -0.04306 0.0915 -0.07524 0.11389 -0.08519 C 0.11858 -0.09352 0.12361 -0.10394 0.13056 -0.10926 C 0.13351 -0.11158 0.13716 -0.11158 0.14028 -0.11297 C 0.15295 -0.11019 0.16181 -0.10973 0.175 -0.11112 C 0.1783 -0.1125 0.18125 -0.11598 0.18472 -0.11667 C 0.18802 -0.11713 0.19775 -0.11274 0.20139 -0.11112 C 0.20469 -0.11181 0.20799 -0.11158 0.21111 -0.11297 C 0.21511 -0.11482 0.22222 -0.12037 0.22222 -0.12037 C 0.24271 -0.11875 0.26372 -0.11806 0.28334 -0.10926 C 0.29462 -0.11042 0.30139 -0.11042 0.31111 -0.11482 C 0.32639 -0.11389 0.3441 -0.10996 0.35972 -0.11297 C 0.37084 -0.11783 0.38264 -0.12084 0.39306 -0.12778 C 0.41181 -0.12616 0.43229 -0.12639 0.45 -0.11667 C 0.47188 -0.10463 0.45035 -0.11274 0.47222 -0.10556 C 0.47413 -0.10487 0.47778 -0.10371 0.47778 -0.10371 C 0.48854 -0.10857 0.48802 -0.10602 0.5 -0.10371 C 0.50834 -0.0963 0.51511 -0.09584 0.525 -0.09445 C 0.52639 -0.09375 0.52778 -0.09352 0.52917 -0.0926 C 0.53073 -0.09167 0.53177 -0.08959 0.53334 -0.08889 C 0.53698 -0.08704 0.54445 -0.08519 0.54445 -0.08519 C 0.55938 -0.10024 0.54184 -0.0801 0.55139 -0.1 C 0.55347 -0.10417 0.56285 -0.1169 0.56667 -0.12037 C 0.57101 -0.12917 0.58056 -0.14075 0.58611 -0.14815 C 0.59045 -0.15394 0.59601 -0.15649 0.6 -0.16297 C 0.60382 -0.16899 0.60799 -0.18079 0.61389 -0.18334 C 0.62518 -0.18843 0.6382 -0.19028 0.65 -0.1926 C 0.66632 -0.18542 0.68455 -0.18102 0.70139 -0.17593 C 0.70834 -0.17385 0.72222 -0.17037 0.72222 -0.17037 C 0.7257 -0.17709 0.72413 -0.17616 0.73056 -0.17963 C 0.73334 -0.18102 0.73889 -0.18334 0.73889 -0.18334 C 0.7717 -0.18195 0.8033 -0.17917 0.83611 -0.17778 C 0.86233 -0.18287 0.88768 -0.17755 0.91389 -0.17408 C 0.92118 -0.17084 0.91667 -0.17223 0.92778 -0.17223 " pathEditMode="relative" ptsTypes="fffffffffffffffffffffffffffffffffffffffffffffffffA">
                                      <p:cBhvr>
                                        <p:cTn id="37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  <p:bldLst>
      <p:bldP spid="4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69" y="0"/>
            <a:ext cx="9143963" cy="59737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" name="Group 29"/>
          <p:cNvGrpSpPr/>
          <p:nvPr/>
        </p:nvGrpSpPr>
        <p:grpSpPr>
          <a:xfrm>
            <a:off x="6429388" y="428604"/>
            <a:ext cx="1643074" cy="1326082"/>
            <a:chOff x="6429388" y="428604"/>
            <a:chExt cx="1643074" cy="1326082"/>
          </a:xfrm>
        </p:grpSpPr>
        <p:pic>
          <p:nvPicPr>
            <p:cNvPr id="27" name="Picture 26" descr="angrydigital2.bmp"/>
            <p:cNvPicPr>
              <a:picLocks noChangeAspect="1"/>
            </p:cNvPicPr>
            <p:nvPr/>
          </p:nvPicPr>
          <p:blipFill>
            <a:blip r:embed="rId5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29388" y="428604"/>
              <a:ext cx="1643074" cy="1326082"/>
            </a:xfrm>
            <a:prstGeom prst="rect">
              <a:avLst/>
            </a:prstGeom>
          </p:spPr>
        </p:pic>
        <p:pic>
          <p:nvPicPr>
            <p:cNvPr id="28" name="Picture 27" descr="angrydigital1205.bmp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29388" y="428604"/>
              <a:ext cx="1643073" cy="1326081"/>
            </a:xfrm>
            <a:prstGeom prst="rect">
              <a:avLst/>
            </a:prstGeom>
          </p:spPr>
        </p:pic>
      </p:grpSp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pic>
        <p:nvPicPr>
          <p:cNvPr id="3075" name="wolfman fake" descr="G:\angry family\ANIMATIONS\PICTURES\confusedwolfman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643042" y="2824189"/>
            <a:ext cx="1548352" cy="2605075"/>
          </a:xfrm>
          <a:prstGeom prst="rect">
            <a:avLst/>
          </a:prstGeom>
          <a:noFill/>
        </p:spPr>
      </p:pic>
      <p:pic>
        <p:nvPicPr>
          <p:cNvPr id="3074" name="wolfman" descr="C:\Users\Usuario\The Angry Family JOB\decisions\confusedwolfmaneye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70" y="1857364"/>
            <a:ext cx="1463982" cy="2463790"/>
          </a:xfrm>
          <a:prstGeom prst="rect">
            <a:avLst/>
          </a:prstGeom>
          <a:noFill/>
        </p:spPr>
      </p:pic>
      <p:pic>
        <p:nvPicPr>
          <p:cNvPr id="25" name="toaster talking" descr="G:\angry family\ANIMATIONS\PICTURES\angrytoasterbrow2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0" y="2285992"/>
            <a:ext cx="1327227" cy="882000"/>
          </a:xfrm>
          <a:prstGeom prst="rect">
            <a:avLst/>
          </a:prstGeom>
          <a:noFill/>
        </p:spPr>
      </p:pic>
      <p:pic>
        <p:nvPicPr>
          <p:cNvPr id="16" name="toaster" descr="angrytoasterbrow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0430" y="2285992"/>
            <a:ext cx="1328965" cy="883155"/>
          </a:xfrm>
          <a:prstGeom prst="rect">
            <a:avLst/>
          </a:prstGeom>
        </p:spPr>
      </p:pic>
      <p:pic>
        <p:nvPicPr>
          <p:cNvPr id="43" name="wolfman" descr="C:\Users\Usuario\The Angry Family JOB\decisions\confusedwolfmaneye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572132" y="1785926"/>
            <a:ext cx="1506430" cy="2535228"/>
          </a:xfrm>
          <a:prstGeom prst="rect">
            <a:avLst/>
          </a:prstGeom>
          <a:noFill/>
        </p:spPr>
      </p:pic>
      <p:pic>
        <p:nvPicPr>
          <p:cNvPr id="33" name="sombrero" descr="hut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887009">
            <a:off x="3180516" y="1372925"/>
            <a:ext cx="1789791" cy="1242168"/>
          </a:xfrm>
          <a:prstGeom prst="rect">
            <a:avLst/>
          </a:prstGeom>
        </p:spPr>
      </p:pic>
      <p:pic>
        <p:nvPicPr>
          <p:cNvPr id="34" name="potato1" descr="mrpotato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990066"/>
              </a:clrFrom>
              <a:clrTo>
                <a:srgbClr val="990066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28825" y="2714620"/>
            <a:ext cx="1915175" cy="2428892"/>
          </a:xfrm>
          <a:prstGeom prst="rect">
            <a:avLst/>
          </a:prstGeom>
        </p:spPr>
      </p:pic>
      <p:pic>
        <p:nvPicPr>
          <p:cNvPr id="44" name="wolfman fake" descr="G:\angry family\ANIMATIONS\PICTURES\confusedwolfman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2786058"/>
            <a:ext cx="1576676" cy="2652730"/>
          </a:xfrm>
          <a:prstGeom prst="rect">
            <a:avLst/>
          </a:prstGeom>
          <a:noFill/>
        </p:spPr>
      </p:pic>
      <p:pic>
        <p:nvPicPr>
          <p:cNvPr id="47" name="discoball2" descr="discoball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60582" y="1"/>
            <a:ext cx="1300955" cy="1597154"/>
          </a:xfrm>
          <a:prstGeom prst="rect">
            <a:avLst/>
          </a:prstGeom>
        </p:spPr>
      </p:pic>
      <p:pic>
        <p:nvPicPr>
          <p:cNvPr id="48" name="discoball1" descr="discoball2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3306" y="9649"/>
            <a:ext cx="1300955" cy="1597154"/>
          </a:xfrm>
          <a:prstGeom prst="rect">
            <a:avLst/>
          </a:prstGeom>
        </p:spPr>
      </p:pic>
      <p:pic>
        <p:nvPicPr>
          <p:cNvPr id="50" name="potato2" descr="mrpotato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990066"/>
              </a:clrFrom>
              <a:clrTo>
                <a:srgbClr val="99006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86644" y="2714620"/>
            <a:ext cx="1936874" cy="2456412"/>
          </a:xfrm>
          <a:prstGeom prst="rect">
            <a:avLst/>
          </a:prstGeom>
        </p:spPr>
      </p:pic>
      <p:pic>
        <p:nvPicPr>
          <p:cNvPr id="20" name="bulb1" descr="angrylightningbulb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595239" y="2189447"/>
            <a:ext cx="1841552" cy="2070772"/>
          </a:xfrm>
          <a:prstGeom prst="rect">
            <a:avLst/>
          </a:prstGeom>
        </p:spPr>
      </p:pic>
      <p:pic>
        <p:nvPicPr>
          <p:cNvPr id="32" name="car1" descr="police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738247" y="2331393"/>
            <a:ext cx="4738247" cy="3526499"/>
          </a:xfrm>
          <a:prstGeom prst="rect">
            <a:avLst/>
          </a:prstGeom>
        </p:spPr>
      </p:pic>
      <p:pic>
        <p:nvPicPr>
          <p:cNvPr id="53" name="bulb1" descr="angrylightningbulb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0923134" y="2071677"/>
            <a:ext cx="1840865" cy="2070000"/>
          </a:xfrm>
          <a:prstGeom prst="rect">
            <a:avLst/>
          </a:prstGeom>
        </p:spPr>
      </p:pic>
      <p:pic>
        <p:nvPicPr>
          <p:cNvPr id="54" name="car1" descr="police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9144000" y="2214554"/>
            <a:ext cx="4740264" cy="3528000"/>
          </a:xfrm>
          <a:prstGeom prst="rect">
            <a:avLst/>
          </a:prstGeom>
        </p:spPr>
      </p:pic>
      <p:sp>
        <p:nvSpPr>
          <p:cNvPr id="55" name="question"/>
          <p:cNvSpPr/>
          <p:nvPr/>
        </p:nvSpPr>
        <p:spPr>
          <a:xfrm>
            <a:off x="6143636" y="1071546"/>
            <a:ext cx="5052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?</a:t>
            </a:r>
            <a:endParaRPr lang="es-E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9" name="Callout"/>
          <p:cNvSpPr/>
          <p:nvPr/>
        </p:nvSpPr>
        <p:spPr>
          <a:xfrm>
            <a:off x="357158" y="214290"/>
            <a:ext cx="5357850" cy="1357322"/>
          </a:xfrm>
          <a:prstGeom prst="wedgeRoundRectCallout">
            <a:avLst>
              <a:gd name="adj1" fmla="val -2961"/>
              <a:gd name="adj2" fmla="val 8117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 err="1">
                <a:solidFill>
                  <a:schemeClr val="tx1"/>
                </a:solidFill>
              </a:rPr>
              <a:t>Deberíamos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hacer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esto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más</a:t>
            </a:r>
            <a:r>
              <a:rPr lang="en-GB" sz="4400" b="1" dirty="0">
                <a:solidFill>
                  <a:schemeClr val="tx1"/>
                </a:solidFill>
              </a:rPr>
              <a:t> a </a:t>
            </a:r>
            <a:r>
              <a:rPr lang="en-GB" sz="4400" b="1" dirty="0" err="1">
                <a:solidFill>
                  <a:schemeClr val="tx1"/>
                </a:solidFill>
              </a:rPr>
              <a:t>menudo</a:t>
            </a:r>
            <a:r>
              <a:rPr lang="en-GB" sz="44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1" name="Rectangle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We should do this more often.</a:t>
            </a:r>
          </a:p>
        </p:txBody>
      </p:sp>
      <p:pic>
        <p:nvPicPr>
          <p:cNvPr id="26" name="angry Olympics 2 decisions slice11.wav">
            <a:hlinkClick r:id="" action="ppaction://media"/>
          </p:cNvPr>
          <p:cNvPicPr>
            <a:picLocks noRot="1" noChangeAspect="1"/>
          </p:cNvPicPr>
          <p:nvPr>
            <a:wavAudioFile r:embed="rId1" name="angry Olympics 2 decisions slice11.wav"/>
          </p:nvPr>
        </p:nvPicPr>
        <p:blipFill>
          <a:blip r:embed="rId1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4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2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2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2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7.40741E-7 L 1.49931 0.0081 " pathEditMode="relative" rAng="0" ptsTypes="AA">
                                      <p:cBhvr>
                                        <p:cTn id="12" dur="28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000" y="4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56 -0.00926 L 1.49896 -0.01088 " pathEditMode="relative" rAng="0" ptsTypes="AA">
                                      <p:cBhvr>
                                        <p:cTn id="14" dur="28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700" y="-1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14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57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3049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" presetID="35" presetClass="path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Motion origin="layout" path="M -0.01893 0.02496 L -1.58143 0.0288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100" y="2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35" presetClass="path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Motion origin="layout" path="M -0.01528 0.01341 L -1.58212 0.0078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400" y="-30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6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11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2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1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0" presetClass="path" presetSubtype="0" accel="50000" decel="50000" fill="hold" nodeType="withEffect">
                                  <p:stCondLst>
                                    <p:cond delay="11100"/>
                                  </p:stCondLst>
                                  <p:childTnLst>
                                    <p:animMotion origin="layout" path="M 0.00086 -1.49792E-6 C 0.01389 0.06334 0.02708 0.12714 0.0217 0.15719 C 0.01632 0.18747 -0.00834 0.17522 -0.03108 0.18054 C -0.054 0.18609 -0.07952 0.1884 -0.11615 0.18955 C -0.15278 0.19117 -0.22309 0.18793 -0.25018 0.1877 C -0.27726 0.18747 -0.27795 0.1877 -0.2783 0.1877 " pathEditMode="relative" rAng="0" ptsTypes="aaaaaA">
                                      <p:cBhvr>
                                        <p:cTn id="39" dur="2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00" y="950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143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143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  <p:bldLst>
      <p:bldP spid="55" grpId="0"/>
      <p:bldP spid="55" grpId="1"/>
      <p:bldP spid="49" grpId="0" animBg="1"/>
      <p:bldP spid="49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66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1388" t="33334" r="39404" b="5072"/>
          <a:stretch>
            <a:fillRect/>
          </a:stretch>
        </p:blipFill>
        <p:spPr bwMode="auto">
          <a:xfrm>
            <a:off x="0" y="0"/>
            <a:ext cx="9144882" cy="6215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toaster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07056" y="396423"/>
            <a:ext cx="2029645" cy="1348787"/>
          </a:xfrm>
          <a:prstGeom prst="rect">
            <a:avLst/>
          </a:prstGeom>
        </p:spPr>
      </p:pic>
      <p:pic>
        <p:nvPicPr>
          <p:cNvPr id="43" name="wolfman" descr="C:\Users\Usuario\The Angry Family JOB\decisions\confusedwolfmaneye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286380" y="1169089"/>
            <a:ext cx="2786082" cy="4688803"/>
          </a:xfrm>
          <a:prstGeom prst="rect">
            <a:avLst/>
          </a:prstGeom>
          <a:noFill/>
        </p:spPr>
      </p:pic>
      <p:pic>
        <p:nvPicPr>
          <p:cNvPr id="33" name="sombrero" descr="hu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887009">
            <a:off x="5809602" y="-948544"/>
            <a:ext cx="2733436" cy="1897086"/>
          </a:xfrm>
          <a:prstGeom prst="rect">
            <a:avLst/>
          </a:prstGeom>
        </p:spPr>
      </p:pic>
      <p:pic>
        <p:nvPicPr>
          <p:cNvPr id="44" name="wolfman fake" descr="G:\angry family\ANIMATIONS\PICTURES\confusedwolfman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22" y="928670"/>
            <a:ext cx="2915999" cy="4906118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48148E-6 L 0.07674 -0.001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0" y="-1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44444E-6 L -0.06684 -0.0034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00" y="-2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8" presetClass="emph" presetSubtype="0" autoRev="1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Rot by="-600000">
                                      <p:cBhvr>
                                        <p:cTn id="10" dur="1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autoRev="1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Rot by="600000">
                                      <p:cBhvr>
                                        <p:cTn id="12" dur="1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1388" t="33334" r="39404" b="5072"/>
          <a:stretch>
            <a:fillRect/>
          </a:stretch>
        </p:blipFill>
        <p:spPr bwMode="auto">
          <a:xfrm>
            <a:off x="0" y="0"/>
            <a:ext cx="9144882" cy="6215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toaster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07056" y="396423"/>
            <a:ext cx="2029645" cy="1348787"/>
          </a:xfrm>
          <a:prstGeom prst="rect">
            <a:avLst/>
          </a:prstGeom>
        </p:spPr>
      </p:pic>
      <p:pic>
        <p:nvPicPr>
          <p:cNvPr id="33" name="sombrero" descr="hu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887009">
            <a:off x="5809602" y="-948544"/>
            <a:ext cx="2733436" cy="1897086"/>
          </a:xfrm>
          <a:prstGeom prst="rect">
            <a:avLst/>
          </a:prstGeom>
        </p:spPr>
      </p:pic>
      <p:pic>
        <p:nvPicPr>
          <p:cNvPr id="12" name="wolfmantalking" descr="confusedwolfmaneyetalking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286578" y="1170692"/>
            <a:ext cx="2785884" cy="4687200"/>
          </a:xfrm>
          <a:prstGeom prst="rect">
            <a:avLst/>
          </a:prstGeom>
        </p:spPr>
      </p:pic>
      <p:pic>
        <p:nvPicPr>
          <p:cNvPr id="43" name="wolfman" descr="C:\Users\Usuario\The Angry Family JOB\decisions\confusedwolfmaneye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286380" y="1169089"/>
            <a:ext cx="2786082" cy="4688803"/>
          </a:xfrm>
          <a:prstGeom prst="rect">
            <a:avLst/>
          </a:prstGeom>
          <a:noFill/>
        </p:spPr>
      </p:pic>
      <p:pic>
        <p:nvPicPr>
          <p:cNvPr id="44" name="wolfman fake" descr="G:\angry family\ANIMATIONS\PICTURES\confusedwolfman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22" y="951774"/>
            <a:ext cx="2915999" cy="4906118"/>
          </a:xfrm>
          <a:prstGeom prst="rect">
            <a:avLst/>
          </a:prstGeom>
          <a:noFill/>
        </p:spPr>
      </p:pic>
      <p:sp>
        <p:nvSpPr>
          <p:cNvPr id="11" name="Rectangule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Oh, you are me!!</a:t>
            </a:r>
          </a:p>
        </p:txBody>
      </p:sp>
      <p:sp>
        <p:nvSpPr>
          <p:cNvPr id="49" name="Rectangular Callout"/>
          <p:cNvSpPr/>
          <p:nvPr/>
        </p:nvSpPr>
        <p:spPr>
          <a:xfrm>
            <a:off x="3286116" y="142852"/>
            <a:ext cx="4857784" cy="1000132"/>
          </a:xfrm>
          <a:prstGeom prst="wedgeRoundRectCallout">
            <a:avLst>
              <a:gd name="adj1" fmla="val 18256"/>
              <a:gd name="adj2" fmla="val 11615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chemeClr val="tx1"/>
                </a:solidFill>
              </a:rPr>
              <a:t>¡</a:t>
            </a:r>
            <a:r>
              <a:rPr lang="en-GB" sz="4400" b="1" dirty="0" err="1">
                <a:solidFill>
                  <a:schemeClr val="tx1"/>
                </a:solidFill>
              </a:rPr>
              <a:t>Anda</a:t>
            </a:r>
            <a:r>
              <a:rPr lang="en-GB" sz="4400" b="1" dirty="0">
                <a:solidFill>
                  <a:schemeClr val="tx1"/>
                </a:solidFill>
              </a:rPr>
              <a:t>! ¡</a:t>
            </a:r>
            <a:r>
              <a:rPr lang="en-GB" sz="4400" b="1" dirty="0" err="1">
                <a:solidFill>
                  <a:schemeClr val="tx1"/>
                </a:solidFill>
              </a:rPr>
              <a:t>Tú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eres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yo</a:t>
            </a:r>
            <a:r>
              <a:rPr lang="en-GB" sz="44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10" name="angry Olympics 2 decisions slice13.wav">
            <a:hlinkClick r:id="" action="ppaction://media"/>
          </p:cNvPr>
          <p:cNvPicPr>
            <a:picLocks noRot="1" noChangeAspect="1"/>
          </p:cNvPicPr>
          <p:nvPr>
            <a:wavAudioFile r:embed="rId1" name="angry Olympics 2 decisions slice13.wav"/>
          </p:nvPr>
        </p:nvPicPr>
        <p:blipFill>
          <a:blip r:embed="rId10" cstate="print"/>
          <a:stretch>
            <a:fillRect/>
          </a:stretch>
        </p:blipFill>
        <p:spPr>
          <a:xfrm>
            <a:off x="8643966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25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1388" t="33334" r="39404" b="5072"/>
          <a:stretch>
            <a:fillRect/>
          </a:stretch>
        </p:blipFill>
        <p:spPr bwMode="auto">
          <a:xfrm>
            <a:off x="0" y="0"/>
            <a:ext cx="9144882" cy="6215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toaster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07056" y="396423"/>
            <a:ext cx="2029645" cy="1348787"/>
          </a:xfrm>
          <a:prstGeom prst="rect">
            <a:avLst/>
          </a:prstGeom>
        </p:spPr>
      </p:pic>
      <p:pic>
        <p:nvPicPr>
          <p:cNvPr id="33" name="sombrero" descr="hu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887009">
            <a:off x="5809602" y="-948544"/>
            <a:ext cx="2733436" cy="1897086"/>
          </a:xfrm>
          <a:prstGeom prst="rect">
            <a:avLst/>
          </a:prstGeom>
        </p:spPr>
      </p:pic>
      <p:pic>
        <p:nvPicPr>
          <p:cNvPr id="12" name="wolfmantalking" descr="confusedwolfmaneyetalking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286578" y="1142984"/>
            <a:ext cx="2785884" cy="4687200"/>
          </a:xfrm>
          <a:prstGeom prst="rect">
            <a:avLst/>
          </a:prstGeom>
        </p:spPr>
      </p:pic>
      <p:pic>
        <p:nvPicPr>
          <p:cNvPr id="43" name="wolfman" descr="C:\Users\Usuario\The Angry Family JOB\decisions\confusedwolfmaneye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286380" y="1142984"/>
            <a:ext cx="2786082" cy="4688803"/>
          </a:xfrm>
          <a:prstGeom prst="rect">
            <a:avLst/>
          </a:prstGeom>
          <a:noFill/>
        </p:spPr>
      </p:pic>
      <p:pic>
        <p:nvPicPr>
          <p:cNvPr id="44" name="wolfman fake" descr="G:\angry family\ANIMATIONS\PICTURES\confusedwolfman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22" y="951774"/>
            <a:ext cx="2915999" cy="4906118"/>
          </a:xfrm>
          <a:prstGeom prst="rect">
            <a:avLst/>
          </a:prstGeom>
          <a:noFill/>
        </p:spPr>
      </p:pic>
      <p:sp>
        <p:nvSpPr>
          <p:cNvPr id="11" name="Rectangule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But, you shouldn’t be me. </a:t>
            </a:r>
          </a:p>
          <a:p>
            <a:pPr algn="ctr"/>
            <a:r>
              <a:rPr lang="en-GB" sz="3600" b="1" dirty="0">
                <a:solidFill>
                  <a:schemeClr val="tx1"/>
                </a:solidFill>
              </a:rPr>
              <a:t>I should be me, shouldn’t I?</a:t>
            </a:r>
          </a:p>
        </p:txBody>
      </p:sp>
      <p:sp>
        <p:nvSpPr>
          <p:cNvPr id="24" name="Rectangular Callout"/>
          <p:cNvSpPr/>
          <p:nvPr/>
        </p:nvSpPr>
        <p:spPr>
          <a:xfrm>
            <a:off x="2071670" y="71414"/>
            <a:ext cx="6715172" cy="1500198"/>
          </a:xfrm>
          <a:prstGeom prst="wedgeRoundRectCallout">
            <a:avLst>
              <a:gd name="adj1" fmla="val 22577"/>
              <a:gd name="adj2" fmla="val 8361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 err="1">
                <a:solidFill>
                  <a:schemeClr val="tx1"/>
                </a:solidFill>
              </a:rPr>
              <a:t>Pero</a:t>
            </a:r>
            <a:r>
              <a:rPr lang="en-GB" sz="4400" b="1" dirty="0">
                <a:solidFill>
                  <a:schemeClr val="tx1"/>
                </a:solidFill>
              </a:rPr>
              <a:t>, </a:t>
            </a:r>
            <a:r>
              <a:rPr lang="en-GB" sz="4400" b="1" dirty="0" err="1">
                <a:solidFill>
                  <a:schemeClr val="tx1"/>
                </a:solidFill>
              </a:rPr>
              <a:t>tú</a:t>
            </a:r>
            <a:r>
              <a:rPr lang="en-GB" sz="4400" b="1" dirty="0">
                <a:solidFill>
                  <a:schemeClr val="tx1"/>
                </a:solidFill>
              </a:rPr>
              <a:t> no </a:t>
            </a:r>
            <a:r>
              <a:rPr lang="en-GB" sz="4400" b="1" dirty="0" err="1">
                <a:solidFill>
                  <a:schemeClr val="tx1"/>
                </a:solidFill>
              </a:rPr>
              <a:t>deberías</a:t>
            </a:r>
            <a:r>
              <a:rPr lang="en-GB" sz="4400" b="1" dirty="0">
                <a:solidFill>
                  <a:schemeClr val="tx1"/>
                </a:solidFill>
              </a:rPr>
              <a:t> ser </a:t>
            </a:r>
            <a:r>
              <a:rPr lang="en-GB" sz="4400" b="1" dirty="0" err="1">
                <a:solidFill>
                  <a:schemeClr val="tx1"/>
                </a:solidFill>
              </a:rPr>
              <a:t>yo</a:t>
            </a:r>
            <a:r>
              <a:rPr lang="en-GB" sz="4400" b="1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en-GB" sz="4400" b="1" dirty="0" err="1">
                <a:solidFill>
                  <a:schemeClr val="tx1"/>
                </a:solidFill>
              </a:rPr>
              <a:t>Yo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debería</a:t>
            </a:r>
            <a:r>
              <a:rPr lang="en-GB" sz="4400" b="1" dirty="0">
                <a:solidFill>
                  <a:schemeClr val="tx1"/>
                </a:solidFill>
              </a:rPr>
              <a:t> ser </a:t>
            </a:r>
            <a:r>
              <a:rPr lang="en-GB" sz="4400" b="1" dirty="0" err="1">
                <a:solidFill>
                  <a:schemeClr val="tx1"/>
                </a:solidFill>
              </a:rPr>
              <a:t>yo</a:t>
            </a:r>
            <a:r>
              <a:rPr lang="en-GB" sz="4400" b="1" dirty="0">
                <a:solidFill>
                  <a:schemeClr val="tx1"/>
                </a:solidFill>
              </a:rPr>
              <a:t>, ¿no?</a:t>
            </a:r>
          </a:p>
        </p:txBody>
      </p:sp>
      <p:pic>
        <p:nvPicPr>
          <p:cNvPr id="10" name="angry Olympics 2 decisions slice14.wav">
            <a:hlinkClick r:id="" action="ppaction://media"/>
          </p:cNvPr>
          <p:cNvPicPr>
            <a:picLocks noRot="1" noChangeAspect="1"/>
          </p:cNvPicPr>
          <p:nvPr>
            <a:wavAudioFile r:embed="rId1" name="angry Olympics 2 decisions slice14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6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43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7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fill="hold" nodeType="withEffect">
                                  <p:stCondLst>
                                    <p:cond delay="6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6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0" nodeType="withEffect">
                                  <p:stCondLst>
                                    <p:cond delay="8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1388" t="33334" r="39404" b="5072"/>
          <a:stretch>
            <a:fillRect/>
          </a:stretch>
        </p:blipFill>
        <p:spPr bwMode="auto">
          <a:xfrm>
            <a:off x="0" y="0"/>
            <a:ext cx="9144882" cy="6215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toaster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07056" y="396423"/>
            <a:ext cx="2029645" cy="1348787"/>
          </a:xfrm>
          <a:prstGeom prst="rect">
            <a:avLst/>
          </a:prstGeom>
        </p:spPr>
      </p:pic>
      <p:pic>
        <p:nvPicPr>
          <p:cNvPr id="33" name="sombrero" descr="hu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887009">
            <a:off x="5809602" y="-948544"/>
            <a:ext cx="2733436" cy="1897086"/>
          </a:xfrm>
          <a:prstGeom prst="rect">
            <a:avLst/>
          </a:prstGeom>
        </p:spPr>
      </p:pic>
      <p:pic>
        <p:nvPicPr>
          <p:cNvPr id="43" name="wolfman" descr="C:\Users\Usuario\The Angry Family JOB\decisions\confusedwolfmaneye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286380" y="1169089"/>
            <a:ext cx="2786082" cy="4688803"/>
          </a:xfrm>
          <a:prstGeom prst="rect">
            <a:avLst/>
          </a:prstGeom>
          <a:noFill/>
        </p:spPr>
      </p:pic>
      <p:pic>
        <p:nvPicPr>
          <p:cNvPr id="5125" name="wolfman talking" descr="G:\angry family\ANIMATIONS\PICTURES\confusedwolfman2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22" y="951092"/>
            <a:ext cx="2916406" cy="4906800"/>
          </a:xfrm>
          <a:prstGeom prst="rect">
            <a:avLst/>
          </a:prstGeom>
          <a:noFill/>
        </p:spPr>
      </p:pic>
      <p:pic>
        <p:nvPicPr>
          <p:cNvPr id="44" name="wolfman fake" descr="G:\angry family\ANIMATIONS\PICTURES\confusedwolfman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22" y="951774"/>
            <a:ext cx="2915999" cy="4906118"/>
          </a:xfrm>
          <a:prstGeom prst="rect">
            <a:avLst/>
          </a:prstGeom>
          <a:noFill/>
        </p:spPr>
      </p:pic>
      <p:sp>
        <p:nvSpPr>
          <p:cNvPr id="11" name="Rectangule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Yes, I am you, you should know this. </a:t>
            </a:r>
          </a:p>
          <a:p>
            <a:pPr algn="ctr"/>
            <a:r>
              <a:rPr lang="en-GB" sz="3600" b="1" dirty="0">
                <a:solidFill>
                  <a:schemeClr val="tx1"/>
                </a:solidFill>
              </a:rPr>
              <a:t>And I should...</a:t>
            </a:r>
          </a:p>
        </p:txBody>
      </p:sp>
      <p:sp>
        <p:nvSpPr>
          <p:cNvPr id="19" name="Rectangular Callout"/>
          <p:cNvSpPr/>
          <p:nvPr/>
        </p:nvSpPr>
        <p:spPr>
          <a:xfrm>
            <a:off x="71406" y="71414"/>
            <a:ext cx="5929354" cy="1357322"/>
          </a:xfrm>
          <a:prstGeom prst="wedgeRoundRectCallout">
            <a:avLst>
              <a:gd name="adj1" fmla="val -6938"/>
              <a:gd name="adj2" fmla="val 8650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 err="1">
                <a:solidFill>
                  <a:schemeClr val="tx1"/>
                </a:solidFill>
              </a:rPr>
              <a:t>Sí</a:t>
            </a:r>
            <a:r>
              <a:rPr lang="en-GB" sz="4400" b="1" dirty="0">
                <a:solidFill>
                  <a:schemeClr val="tx1"/>
                </a:solidFill>
              </a:rPr>
              <a:t>, </a:t>
            </a:r>
            <a:r>
              <a:rPr lang="en-GB" sz="4400" b="1" dirty="0" err="1">
                <a:solidFill>
                  <a:schemeClr val="tx1"/>
                </a:solidFill>
              </a:rPr>
              <a:t>yo</a:t>
            </a:r>
            <a:r>
              <a:rPr lang="en-GB" sz="4400" b="1" dirty="0">
                <a:solidFill>
                  <a:schemeClr val="tx1"/>
                </a:solidFill>
              </a:rPr>
              <a:t> soy </a:t>
            </a:r>
            <a:r>
              <a:rPr lang="en-GB" sz="4400" b="1" dirty="0" err="1">
                <a:solidFill>
                  <a:schemeClr val="tx1"/>
                </a:solidFill>
              </a:rPr>
              <a:t>tú</a:t>
            </a:r>
            <a:r>
              <a:rPr lang="en-GB" sz="4400" b="1" dirty="0">
                <a:solidFill>
                  <a:schemeClr val="tx1"/>
                </a:solidFill>
              </a:rPr>
              <a:t>, </a:t>
            </a:r>
            <a:r>
              <a:rPr lang="en-GB" sz="4400" b="1" dirty="0" err="1">
                <a:solidFill>
                  <a:schemeClr val="tx1"/>
                </a:solidFill>
              </a:rPr>
              <a:t>deberías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saberlo</a:t>
            </a:r>
            <a:r>
              <a:rPr lang="en-GB" sz="4400" b="1" dirty="0">
                <a:solidFill>
                  <a:schemeClr val="tx1"/>
                </a:solidFill>
              </a:rPr>
              <a:t>. Y </a:t>
            </a:r>
            <a:r>
              <a:rPr lang="en-GB" sz="4400" b="1" dirty="0" err="1">
                <a:solidFill>
                  <a:schemeClr val="tx1"/>
                </a:solidFill>
              </a:rPr>
              <a:t>yo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debería</a:t>
            </a:r>
            <a:r>
              <a:rPr lang="en-GB" sz="4400" b="1" dirty="0">
                <a:solidFill>
                  <a:schemeClr val="tx1"/>
                </a:solidFill>
              </a:rPr>
              <a:t>...</a:t>
            </a:r>
          </a:p>
        </p:txBody>
      </p:sp>
      <p:pic>
        <p:nvPicPr>
          <p:cNvPr id="10" name="angry Olympics 2 decisions slice15.wav">
            <a:hlinkClick r:id="" action="ppaction://media"/>
          </p:cNvPr>
          <p:cNvPicPr>
            <a:picLocks noRot="1" noChangeAspect="1"/>
          </p:cNvPicPr>
          <p:nvPr>
            <a:wavAudioFile r:embed="rId1" name="angry Olympics 2 decisions slice15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7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6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3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7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29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600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0" nodeType="withEffect">
                                  <p:stCondLst>
                                    <p:cond delay="8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7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1388" t="33334" r="39404" b="5072"/>
          <a:stretch>
            <a:fillRect/>
          </a:stretch>
        </p:blipFill>
        <p:spPr bwMode="auto">
          <a:xfrm>
            <a:off x="0" y="0"/>
            <a:ext cx="9144882" cy="6215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toaster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07056" y="396423"/>
            <a:ext cx="2029645" cy="1348787"/>
          </a:xfrm>
          <a:prstGeom prst="rect">
            <a:avLst/>
          </a:prstGeom>
        </p:spPr>
      </p:pic>
      <p:pic>
        <p:nvPicPr>
          <p:cNvPr id="33" name="sombrero" descr="hu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887009">
            <a:off x="5809602" y="-948544"/>
            <a:ext cx="2733436" cy="1897086"/>
          </a:xfrm>
          <a:prstGeom prst="rect">
            <a:avLst/>
          </a:prstGeom>
        </p:spPr>
      </p:pic>
      <p:pic>
        <p:nvPicPr>
          <p:cNvPr id="10" name="wolfmanboo" descr="confusedwolfmaneyebuu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286578" y="1170692"/>
            <a:ext cx="2785884" cy="4687200"/>
          </a:xfrm>
          <a:prstGeom prst="rect">
            <a:avLst/>
          </a:prstGeom>
        </p:spPr>
      </p:pic>
      <p:pic>
        <p:nvPicPr>
          <p:cNvPr id="43" name="wolfman" descr="C:\Users\Usuario\The Angry Family JOB\decisions\confusedwolfmaneye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286380" y="1169089"/>
            <a:ext cx="2786082" cy="4688803"/>
          </a:xfrm>
          <a:prstGeom prst="rect">
            <a:avLst/>
          </a:prstGeom>
          <a:noFill/>
        </p:spPr>
      </p:pic>
      <p:pic>
        <p:nvPicPr>
          <p:cNvPr id="5122" name="wolfman fake boo" descr="G:\angry family\ANIMATIONS\PICTURES\confusedwolfman3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69974" y="951092"/>
            <a:ext cx="2916406" cy="4906800"/>
          </a:xfrm>
          <a:prstGeom prst="rect">
            <a:avLst/>
          </a:prstGeom>
          <a:noFill/>
        </p:spPr>
      </p:pic>
      <p:pic>
        <p:nvPicPr>
          <p:cNvPr id="44" name="wolfman fake" descr="G:\angry family\ANIMATIONS\PICTURES\confusedwolfman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22" y="951774"/>
            <a:ext cx="2915999" cy="4906118"/>
          </a:xfrm>
          <a:prstGeom prst="rect">
            <a:avLst/>
          </a:prstGeom>
          <a:noFill/>
        </p:spPr>
      </p:pic>
      <p:sp>
        <p:nvSpPr>
          <p:cNvPr id="11" name="Rectangule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err="1">
                <a:solidFill>
                  <a:schemeClr val="tx1"/>
                </a:solidFill>
              </a:rPr>
              <a:t>OUAAAGGHH</a:t>
            </a:r>
            <a:r>
              <a:rPr lang="en-GB" sz="3600" b="1" dirty="0">
                <a:solidFill>
                  <a:schemeClr val="tx1"/>
                </a:solidFill>
              </a:rPr>
              <a:t>!!!!</a:t>
            </a:r>
          </a:p>
        </p:txBody>
      </p:sp>
      <p:sp>
        <p:nvSpPr>
          <p:cNvPr id="20" name="Rectangular Callout"/>
          <p:cNvSpPr/>
          <p:nvPr/>
        </p:nvSpPr>
        <p:spPr>
          <a:xfrm>
            <a:off x="71406" y="71414"/>
            <a:ext cx="5000660" cy="1000132"/>
          </a:xfrm>
          <a:prstGeom prst="wedgeRoundRectCallout">
            <a:avLst>
              <a:gd name="adj1" fmla="val -4372"/>
              <a:gd name="adj2" fmla="val 10735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¡¡¡</a:t>
            </a:r>
            <a:r>
              <a:rPr lang="en-GB" sz="4400" b="1" dirty="0">
                <a:solidFill>
                  <a:schemeClr val="tx1"/>
                </a:solidFill>
              </a:rPr>
              <a:t>UAAAGGHH</a:t>
            </a:r>
            <a:r>
              <a:rPr lang="en-GB" sz="3600" b="1" dirty="0">
                <a:solidFill>
                  <a:schemeClr val="tx1"/>
                </a:solidFill>
              </a:rPr>
              <a:t>!!!</a:t>
            </a:r>
          </a:p>
        </p:txBody>
      </p:sp>
      <p:pic>
        <p:nvPicPr>
          <p:cNvPr id="12" name="angry Olympics 2 decisions slice16.wav">
            <a:hlinkClick r:id="" action="ppaction://media"/>
          </p:cNvPr>
          <p:cNvPicPr>
            <a:picLocks noRot="1" noChangeAspect="1"/>
          </p:cNvPicPr>
          <p:nvPr>
            <a:wavAudioFile r:embed="rId1" name="angry Olympics 2 decisions slice16.wav"/>
          </p:nvPr>
        </p:nvPicPr>
        <p:blipFill>
          <a:blip r:embed="rId11" cstate="print"/>
          <a:stretch>
            <a:fillRect/>
          </a:stretch>
        </p:blipFill>
        <p:spPr>
          <a:xfrm>
            <a:off x="8643966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77778E-6 -4.30883E-6 C -0.0092 0.00208 -0.0184 0.00439 0.01424 -0.01641 C 0.04687 -0.03721 0.11944 -0.13176 0.19601 -0.12506 C 0.27257 -0.11835 0.42726 -0.00069 0.47344 0.02427 " pathEditMode="relative" ptsTypes="aaaA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0" grpId="0" animBg="1"/>
      <p:bldP spid="20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1388" t="33334" r="39404" b="5072"/>
          <a:stretch>
            <a:fillRect/>
          </a:stretch>
        </p:blipFill>
        <p:spPr bwMode="auto">
          <a:xfrm>
            <a:off x="0" y="0"/>
            <a:ext cx="9144882" cy="6215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toaster" descr="angrytoasterbrow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07056" y="396423"/>
            <a:ext cx="2029645" cy="1348787"/>
          </a:xfrm>
          <a:prstGeom prst="rect">
            <a:avLst/>
          </a:prstGeom>
        </p:spPr>
      </p:pic>
      <p:pic>
        <p:nvPicPr>
          <p:cNvPr id="33" name="sombrero" descr="hut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887009">
            <a:off x="5809602" y="-948544"/>
            <a:ext cx="2733436" cy="1897086"/>
          </a:xfrm>
          <a:prstGeom prst="rect">
            <a:avLst/>
          </a:prstGeom>
        </p:spPr>
      </p:pic>
      <p:pic>
        <p:nvPicPr>
          <p:cNvPr id="44" name="wolfman fake" descr="G:\angry family\ANIMATIONS\PICTURES\confusedwolfman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22" y="951774"/>
            <a:ext cx="2915999" cy="4906118"/>
          </a:xfrm>
          <a:prstGeom prst="rect">
            <a:avLst/>
          </a:prstGeom>
          <a:noFill/>
        </p:spPr>
      </p:pic>
      <p:sp>
        <p:nvSpPr>
          <p:cNvPr id="11" name="Rectangule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Maybe we shouldn’t have a fancy dress party.</a:t>
            </a:r>
          </a:p>
        </p:txBody>
      </p:sp>
      <p:sp>
        <p:nvSpPr>
          <p:cNvPr id="21" name="Rectangular Callout"/>
          <p:cNvSpPr/>
          <p:nvPr/>
        </p:nvSpPr>
        <p:spPr>
          <a:xfrm>
            <a:off x="1285852" y="71414"/>
            <a:ext cx="7500990" cy="1285884"/>
          </a:xfrm>
          <a:prstGeom prst="wedgeRoundRectCallout">
            <a:avLst>
              <a:gd name="adj1" fmla="val 65007"/>
              <a:gd name="adj2" fmla="val 12362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chemeClr val="tx1"/>
                </a:solidFill>
              </a:rPr>
              <a:t>Tal </a:t>
            </a:r>
            <a:r>
              <a:rPr lang="en-GB" sz="4400" b="1" dirty="0" err="1">
                <a:solidFill>
                  <a:schemeClr val="tx1"/>
                </a:solidFill>
              </a:rPr>
              <a:t>vez</a:t>
            </a:r>
            <a:r>
              <a:rPr lang="en-GB" sz="4400" b="1" dirty="0">
                <a:solidFill>
                  <a:schemeClr val="tx1"/>
                </a:solidFill>
              </a:rPr>
              <a:t> no </a:t>
            </a:r>
            <a:r>
              <a:rPr lang="en-GB" sz="4400" b="1" dirty="0" err="1">
                <a:solidFill>
                  <a:schemeClr val="tx1"/>
                </a:solidFill>
              </a:rPr>
              <a:t>deberíamos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hacer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una</a:t>
            </a:r>
            <a:r>
              <a:rPr lang="en-GB" sz="4400" b="1" dirty="0">
                <a:solidFill>
                  <a:schemeClr val="tx1"/>
                </a:solidFill>
              </a:rPr>
              <a:t> fiesta de </a:t>
            </a:r>
            <a:r>
              <a:rPr lang="en-GB" sz="4400" b="1" dirty="0" err="1">
                <a:solidFill>
                  <a:schemeClr val="tx1"/>
                </a:solidFill>
              </a:rPr>
              <a:t>disfraces</a:t>
            </a:r>
            <a:r>
              <a:rPr lang="en-GB" sz="44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8" name="bulb1" descr="angrylightningbulb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6429484" y="-1214470"/>
            <a:ext cx="3543996" cy="3985121"/>
          </a:xfrm>
          <a:prstGeom prst="rect">
            <a:avLst/>
          </a:prstGeom>
        </p:spPr>
      </p:pic>
      <p:pic>
        <p:nvPicPr>
          <p:cNvPr id="9" name="car1" descr="polic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8618539" y="-928718"/>
            <a:ext cx="9118573" cy="6786611"/>
          </a:xfrm>
          <a:prstGeom prst="rect">
            <a:avLst/>
          </a:prstGeom>
        </p:spPr>
      </p:pic>
      <p:pic>
        <p:nvPicPr>
          <p:cNvPr id="10" name="angry Olympics 2 decisions slice17.wav">
            <a:hlinkClick r:id="" action="ppaction://media"/>
          </p:cNvPr>
          <p:cNvPicPr>
            <a:picLocks noRot="1" noChangeAspect="1"/>
          </p:cNvPicPr>
          <p:nvPr>
            <a:wavAudioFile r:embed="rId1" name="angry Olympics 2 decisions slice17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2" name="MS900388371[1].wav">
            <a:hlinkClick r:id="" action="ppaction://media"/>
          </p:cNvPr>
          <p:cNvPicPr>
            <a:picLocks noRot="1" noChangeAspect="1"/>
          </p:cNvPicPr>
          <p:nvPr>
            <a:wavAudioFile r:embed="rId2" name="MS900388371[1].wav"/>
          </p:nvPr>
        </p:nvPicPr>
        <p:blipFill>
          <a:blip r:embed="rId12" cstate="print"/>
          <a:stretch>
            <a:fillRect/>
          </a:stretch>
        </p:blipFill>
        <p:spPr>
          <a:xfrm>
            <a:off x="7929586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2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xit" presetSubtype="0" fill="hold" grpId="0" nodeType="withEffect">
                                  <p:stCondLst>
                                    <p:cond delay="5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200"/>
                            </p:stCondLst>
                            <p:childTnLst>
                              <p:par>
                                <p:cTn id="11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4.08126E-6 L 1.90468 0.00416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200" y="2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1.72669E-6 L 1.90712 -0.00184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300" y="-1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62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" y="0"/>
            <a:ext cx="9143963" cy="59737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" name="Group 27"/>
          <p:cNvGrpSpPr/>
          <p:nvPr/>
        </p:nvGrpSpPr>
        <p:grpSpPr>
          <a:xfrm>
            <a:off x="6429388" y="428604"/>
            <a:ext cx="1643074" cy="1326082"/>
            <a:chOff x="6429388" y="428604"/>
            <a:chExt cx="1643074" cy="1326082"/>
          </a:xfrm>
        </p:grpSpPr>
        <p:pic>
          <p:nvPicPr>
            <p:cNvPr id="26" name="Picture 25" descr="angrydigital2.bmp"/>
            <p:cNvPicPr>
              <a:picLocks noChangeAspect="1"/>
            </p:cNvPicPr>
            <p:nvPr/>
          </p:nvPicPr>
          <p:blipFill>
            <a:blip r:embed="rId5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29388" y="428604"/>
              <a:ext cx="1643074" cy="1326082"/>
            </a:xfrm>
            <a:prstGeom prst="rect">
              <a:avLst/>
            </a:prstGeom>
          </p:spPr>
        </p:pic>
        <p:pic>
          <p:nvPicPr>
            <p:cNvPr id="27" name="Picture 26" descr="angrydigital1205.bmp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29388" y="428604"/>
              <a:ext cx="1643072" cy="1326081"/>
            </a:xfrm>
            <a:prstGeom prst="rect">
              <a:avLst/>
            </a:prstGeom>
          </p:spPr>
        </p:pic>
      </p:grpSp>
      <p:pic>
        <p:nvPicPr>
          <p:cNvPr id="18" name="wolfman" descr="confusedwolfman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00298" y="1500174"/>
            <a:ext cx="1061497" cy="1785950"/>
          </a:xfrm>
          <a:prstGeom prst="rect">
            <a:avLst/>
          </a:prstGeom>
        </p:spPr>
      </p:pic>
      <p:pic>
        <p:nvPicPr>
          <p:cNvPr id="20" name="bulb" descr="angrylightningbulb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1357298"/>
            <a:ext cx="1873224" cy="2106386"/>
          </a:xfrm>
          <a:prstGeom prst="rect">
            <a:avLst/>
          </a:prstGeom>
        </p:spPr>
      </p:pic>
      <p:pic>
        <p:nvPicPr>
          <p:cNvPr id="17" name="carrot" descr="angrycarrotface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7925" y="1071546"/>
            <a:ext cx="1274339" cy="2644135"/>
          </a:xfrm>
          <a:prstGeom prst="rect">
            <a:avLst/>
          </a:prstGeom>
        </p:spPr>
      </p:pic>
      <p:pic>
        <p:nvPicPr>
          <p:cNvPr id="6148" name="toaster talking" descr="G:\angry family\ANIMATIONS\PICTURES\angrytoasterbrow2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0" y="2285992"/>
            <a:ext cx="1327227" cy="882000"/>
          </a:xfrm>
          <a:prstGeom prst="rect">
            <a:avLst/>
          </a:prstGeom>
          <a:noFill/>
        </p:spPr>
      </p:pic>
      <p:pic>
        <p:nvPicPr>
          <p:cNvPr id="16" name="toaster" descr="angrytoasterbrow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0430" y="2285992"/>
            <a:ext cx="1328965" cy="883155"/>
          </a:xfrm>
          <a:prstGeom prst="rect">
            <a:avLst/>
          </a:prstGeom>
        </p:spPr>
      </p:pic>
      <p:pic>
        <p:nvPicPr>
          <p:cNvPr id="19" name="potato" descr="angrypotatohead1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2357430"/>
            <a:ext cx="1643074" cy="2027169"/>
          </a:xfrm>
          <a:prstGeom prst="rect">
            <a:avLst/>
          </a:prstGeom>
        </p:spPr>
      </p:pic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pic>
        <p:nvPicPr>
          <p:cNvPr id="6146" name="Picture 2" descr="G:\angry family\ANIMATIONS\PICTURES\angryradio.bmp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44" y="3214686"/>
            <a:ext cx="1531934" cy="1022407"/>
          </a:xfrm>
          <a:prstGeom prst="rect">
            <a:avLst/>
          </a:prstGeom>
          <a:noFill/>
        </p:spPr>
      </p:pic>
      <p:pic>
        <p:nvPicPr>
          <p:cNvPr id="6147" name="Picture 3" descr="G:\angry family\ANIMATIONS\PICTURES\angryradio2.bmp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44" y="3214686"/>
            <a:ext cx="1531934" cy="1022407"/>
          </a:xfrm>
          <a:prstGeom prst="rect">
            <a:avLst/>
          </a:prstGeom>
          <a:noFill/>
        </p:spPr>
      </p:pic>
      <p:sp>
        <p:nvSpPr>
          <p:cNvPr id="12" name="Rounded Rectangular Callout 11"/>
          <p:cNvSpPr/>
          <p:nvPr/>
        </p:nvSpPr>
        <p:spPr>
          <a:xfrm>
            <a:off x="214282" y="142852"/>
            <a:ext cx="6429420" cy="1285884"/>
          </a:xfrm>
          <a:prstGeom prst="wedgeRoundRectCallout">
            <a:avLst>
              <a:gd name="adj1" fmla="val 12292"/>
              <a:gd name="adj2" fmla="val 12714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 err="1">
                <a:solidFill>
                  <a:schemeClr val="tx1"/>
                </a:solidFill>
              </a:rPr>
              <a:t>Deberíamos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escuchar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música</a:t>
            </a:r>
            <a:r>
              <a:rPr lang="en-GB" sz="44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We should listen to music.</a:t>
            </a:r>
          </a:p>
        </p:txBody>
      </p:sp>
      <p:pic>
        <p:nvPicPr>
          <p:cNvPr id="21" name="angry Olympics 2 decisions slice18.wav">
            <a:hlinkClick r:id="" action="ppaction://media"/>
          </p:cNvPr>
          <p:cNvPicPr>
            <a:picLocks noRot="1" noChangeAspect="1"/>
          </p:cNvPicPr>
          <p:nvPr>
            <a:wavAudioFile r:embed="rId1" name="angry Olympics 2 decisions slice18.wav"/>
          </p:nvPr>
        </p:nvPicPr>
        <p:blipFill>
          <a:blip r:embed="rId16" cstate="print"/>
          <a:stretch>
            <a:fillRect/>
          </a:stretch>
        </p:blipFill>
        <p:spPr>
          <a:xfrm>
            <a:off x="8572528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843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9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8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12" grpId="0" animBg="1"/>
      <p:bldP spid="12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" y="0"/>
            <a:ext cx="9143963" cy="5973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wolfman" descr="confusedwolfman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00298" y="1500174"/>
            <a:ext cx="1061497" cy="1785950"/>
          </a:xfrm>
          <a:prstGeom prst="rect">
            <a:avLst/>
          </a:prstGeom>
        </p:spPr>
      </p:pic>
      <p:pic>
        <p:nvPicPr>
          <p:cNvPr id="20" name="bulb" descr="angrylight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1357298"/>
            <a:ext cx="1873224" cy="2106386"/>
          </a:xfrm>
          <a:prstGeom prst="rect">
            <a:avLst/>
          </a:prstGeom>
        </p:spPr>
      </p:pic>
      <p:pic>
        <p:nvPicPr>
          <p:cNvPr id="17" name="carrot" descr="angrycarrotface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7925" y="1071546"/>
            <a:ext cx="1274339" cy="2644135"/>
          </a:xfrm>
          <a:prstGeom prst="rect">
            <a:avLst/>
          </a:prstGeom>
        </p:spPr>
      </p:pic>
      <p:pic>
        <p:nvPicPr>
          <p:cNvPr id="16" name="toaster" descr="angrytoasterbrow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0430" y="2285992"/>
            <a:ext cx="1328965" cy="883155"/>
          </a:xfrm>
          <a:prstGeom prst="rect">
            <a:avLst/>
          </a:prstGeom>
        </p:spPr>
      </p:pic>
      <p:pic>
        <p:nvPicPr>
          <p:cNvPr id="19" name="potato" descr="angrypotatohead1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2357430"/>
            <a:ext cx="1643074" cy="2027169"/>
          </a:xfrm>
          <a:prstGeom prst="rect">
            <a:avLst/>
          </a:prstGeom>
        </p:spPr>
      </p:pic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pic>
        <p:nvPicPr>
          <p:cNvPr id="6146" name="Picture 2" descr="G:\angry family\ANIMATIONS\PICTURES\angryradio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44" y="3214686"/>
            <a:ext cx="1531934" cy="1022407"/>
          </a:xfrm>
          <a:prstGeom prst="rect">
            <a:avLst/>
          </a:prstGeom>
          <a:noFill/>
        </p:spPr>
      </p:pic>
      <p:pic>
        <p:nvPicPr>
          <p:cNvPr id="6147" name="Picture 3" descr="G:\angry family\ANIMATIONS\PICTURES\angryradio2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44" y="3214686"/>
            <a:ext cx="1531934" cy="1022407"/>
          </a:xfrm>
          <a:prstGeom prst="rect">
            <a:avLst/>
          </a:prstGeom>
          <a:noFill/>
        </p:spPr>
      </p:pic>
      <p:grpSp>
        <p:nvGrpSpPr>
          <p:cNvPr id="25" name="Group 24"/>
          <p:cNvGrpSpPr/>
          <p:nvPr/>
        </p:nvGrpSpPr>
        <p:grpSpPr>
          <a:xfrm>
            <a:off x="6429388" y="428604"/>
            <a:ext cx="1643074" cy="1326082"/>
            <a:chOff x="6429388" y="428604"/>
            <a:chExt cx="1643074" cy="1326082"/>
          </a:xfrm>
        </p:grpSpPr>
        <p:pic>
          <p:nvPicPr>
            <p:cNvPr id="27" name="Picture 26" descr="angrydigital2.bmp"/>
            <p:cNvPicPr>
              <a:picLocks noChangeAspect="1"/>
            </p:cNvPicPr>
            <p:nvPr/>
          </p:nvPicPr>
          <p:blipFill>
            <a:blip r:embed="rId13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29388" y="428604"/>
              <a:ext cx="1643074" cy="1326082"/>
            </a:xfrm>
            <a:prstGeom prst="rect">
              <a:avLst/>
            </a:prstGeom>
          </p:spPr>
        </p:pic>
        <p:pic>
          <p:nvPicPr>
            <p:cNvPr id="28" name="Picture 27" descr="angrydigital1205.bmp"/>
            <p:cNvPicPr>
              <a:picLocks noChangeAspect="1"/>
            </p:cNvPicPr>
            <p:nvPr/>
          </p:nvPicPr>
          <p:blipFill>
            <a:blip r:embed="rId14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29388" y="428604"/>
              <a:ext cx="1643072" cy="1326081"/>
            </a:xfrm>
            <a:prstGeom prst="rect">
              <a:avLst/>
            </a:prstGeom>
          </p:spPr>
        </p:pic>
      </p:grpSp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err="1">
                <a:solidFill>
                  <a:schemeClr val="tx1"/>
                </a:solidFill>
              </a:rPr>
              <a:t>Laaaalalaaaaalaa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26" name="Rounded Rectangular Callout 11"/>
          <p:cNvSpPr/>
          <p:nvPr/>
        </p:nvSpPr>
        <p:spPr>
          <a:xfrm>
            <a:off x="500034" y="285728"/>
            <a:ext cx="4714908" cy="1204898"/>
          </a:xfrm>
          <a:prstGeom prst="wedgeRoundRectCallout">
            <a:avLst>
              <a:gd name="adj1" fmla="val 32411"/>
              <a:gd name="adj2" fmla="val 18503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 err="1">
                <a:solidFill>
                  <a:schemeClr val="tx1"/>
                </a:solidFill>
              </a:rPr>
              <a:t>Laaaalalaaaaalaa</a:t>
            </a:r>
            <a:endParaRPr lang="en-GB" sz="4400" b="1" dirty="0">
              <a:solidFill>
                <a:schemeClr val="tx1"/>
              </a:solidFill>
            </a:endParaRPr>
          </a:p>
        </p:txBody>
      </p:sp>
      <p:pic>
        <p:nvPicPr>
          <p:cNvPr id="21" name="angry Olympics 2 decisions slice19.wav">
            <a:hlinkClick r:id="" action="ppaction://media"/>
          </p:cNvPr>
          <p:cNvPicPr>
            <a:picLocks noRot="1" noChangeAspect="1"/>
          </p:cNvPicPr>
          <p:nvPr>
            <a:wavAudioFile r:embed="rId1" name="angry Olympics 2 decisions slice19.wav"/>
          </p:nvPr>
        </p:nvPicPr>
        <p:blipFill>
          <a:blip r:embed="rId15" cstate="print"/>
          <a:stretch>
            <a:fillRect/>
          </a:stretch>
        </p:blipFill>
        <p:spPr>
          <a:xfrm>
            <a:off x="8643966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88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75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1" nodeType="withEffect">
                                  <p:stCondLst>
                                    <p:cond delay="5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2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1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26" grpId="0" animBg="1"/>
      <p:bldP spid="26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" y="0"/>
            <a:ext cx="9143963" cy="5973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wolfman" descr="confusedwolfman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00298" y="1500174"/>
            <a:ext cx="1061497" cy="1785950"/>
          </a:xfrm>
          <a:prstGeom prst="rect">
            <a:avLst/>
          </a:prstGeom>
        </p:spPr>
      </p:pic>
      <p:pic>
        <p:nvPicPr>
          <p:cNvPr id="20" name="bulb" descr="angrylight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1357298"/>
            <a:ext cx="1873224" cy="2106386"/>
          </a:xfrm>
          <a:prstGeom prst="rect">
            <a:avLst/>
          </a:prstGeom>
        </p:spPr>
      </p:pic>
      <p:pic>
        <p:nvPicPr>
          <p:cNvPr id="17" name="carrot" descr="angrycarrotface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7925" y="1071546"/>
            <a:ext cx="1274339" cy="2644135"/>
          </a:xfrm>
          <a:prstGeom prst="rect">
            <a:avLst/>
          </a:prstGeom>
        </p:spPr>
      </p:pic>
      <p:pic>
        <p:nvPicPr>
          <p:cNvPr id="16" name="toaster" descr="angrytoasterbrow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0430" y="2285992"/>
            <a:ext cx="1328965" cy="883155"/>
          </a:xfrm>
          <a:prstGeom prst="rect">
            <a:avLst/>
          </a:prstGeom>
        </p:spPr>
      </p:pic>
      <p:grpSp>
        <p:nvGrpSpPr>
          <p:cNvPr id="2" name="Group 27"/>
          <p:cNvGrpSpPr/>
          <p:nvPr/>
        </p:nvGrpSpPr>
        <p:grpSpPr>
          <a:xfrm>
            <a:off x="6429388" y="428604"/>
            <a:ext cx="1643074" cy="1326082"/>
            <a:chOff x="6429388" y="428604"/>
            <a:chExt cx="1643074" cy="1326082"/>
          </a:xfrm>
        </p:grpSpPr>
        <p:pic>
          <p:nvPicPr>
            <p:cNvPr id="26" name="Picture 25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29388" y="428604"/>
              <a:ext cx="1643074" cy="1326082"/>
            </a:xfrm>
            <a:prstGeom prst="rect">
              <a:avLst/>
            </a:prstGeom>
          </p:spPr>
        </p:pic>
        <p:pic>
          <p:nvPicPr>
            <p:cNvPr id="27" name="Picture 26" descr="angrydigital1205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29388" y="428604"/>
              <a:ext cx="1643074" cy="1326082"/>
            </a:xfrm>
            <a:prstGeom prst="rect">
              <a:avLst/>
            </a:prstGeom>
          </p:spPr>
        </p:pic>
      </p:grpSp>
      <p:pic>
        <p:nvPicPr>
          <p:cNvPr id="22" name="potato" descr="angrypotatohead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694937">
            <a:off x="664066" y="2365965"/>
            <a:ext cx="1643073" cy="2027169"/>
          </a:xfrm>
          <a:prstGeom prst="rect">
            <a:avLst/>
          </a:prstGeom>
        </p:spPr>
      </p:pic>
      <p:pic>
        <p:nvPicPr>
          <p:cNvPr id="21" name="potato" descr="angrypotatohead1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694937">
            <a:off x="664066" y="2357430"/>
            <a:ext cx="1643074" cy="2027169"/>
          </a:xfrm>
          <a:prstGeom prst="rect">
            <a:avLst/>
          </a:prstGeom>
        </p:spPr>
      </p:pic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So… What should we do now?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642910" y="142852"/>
            <a:ext cx="6715172" cy="1500198"/>
          </a:xfrm>
          <a:prstGeom prst="wedgeRoundRectCallout">
            <a:avLst>
              <a:gd name="adj1" fmla="val -28587"/>
              <a:gd name="adj2" fmla="val 13227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 err="1">
                <a:solidFill>
                  <a:schemeClr val="tx1"/>
                </a:solidFill>
              </a:rPr>
              <a:t>Entonces</a:t>
            </a:r>
            <a:r>
              <a:rPr lang="en-GB" sz="4400" b="1" dirty="0">
                <a:solidFill>
                  <a:schemeClr val="tx1"/>
                </a:solidFill>
              </a:rPr>
              <a:t>... ¿</a:t>
            </a:r>
            <a:r>
              <a:rPr lang="en-GB" sz="4400" b="1" dirty="0" err="1">
                <a:solidFill>
                  <a:schemeClr val="tx1"/>
                </a:solidFill>
              </a:rPr>
              <a:t>Qué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deberíamos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hacer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ahora</a:t>
            </a:r>
            <a:r>
              <a:rPr lang="en-GB" sz="4400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15" name="angry Olympics 2 decisions slice02.wav">
            <a:hlinkClick r:id="" action="ppaction://media"/>
          </p:cNvPr>
          <p:cNvPicPr>
            <a:picLocks noRot="1" noChangeAspect="1"/>
          </p:cNvPicPr>
          <p:nvPr>
            <a:wavAudioFile r:embed="rId1" name="angry Olympics 2 decisions slice02.wav"/>
          </p:nvPr>
        </p:nvPicPr>
        <p:blipFill>
          <a:blip r:embed="rId14" cstate="print"/>
          <a:stretch>
            <a:fillRect/>
          </a:stretch>
        </p:blipFill>
        <p:spPr>
          <a:xfrm>
            <a:off x="8643966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33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" y="0"/>
            <a:ext cx="9143963" cy="5973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wolfman" descr="confusedwolfman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00298" y="1500174"/>
            <a:ext cx="1061497" cy="1785950"/>
          </a:xfrm>
          <a:prstGeom prst="rect">
            <a:avLst/>
          </a:prstGeom>
        </p:spPr>
      </p:pic>
      <p:pic>
        <p:nvPicPr>
          <p:cNvPr id="20" name="bulb" descr="angrylight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1357298"/>
            <a:ext cx="1873224" cy="2106386"/>
          </a:xfrm>
          <a:prstGeom prst="rect">
            <a:avLst/>
          </a:prstGeom>
        </p:spPr>
      </p:pic>
      <p:pic>
        <p:nvPicPr>
          <p:cNvPr id="17" name="carrot" descr="angrycarrotface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7925" y="1071546"/>
            <a:ext cx="1274339" cy="2644135"/>
          </a:xfrm>
          <a:prstGeom prst="rect">
            <a:avLst/>
          </a:prstGeom>
        </p:spPr>
      </p:pic>
      <p:pic>
        <p:nvPicPr>
          <p:cNvPr id="16" name="toaster" descr="angrytoasterbrow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0430" y="2285992"/>
            <a:ext cx="1328965" cy="883155"/>
          </a:xfrm>
          <a:prstGeom prst="rect">
            <a:avLst/>
          </a:prstGeom>
        </p:spPr>
      </p:pic>
      <p:pic>
        <p:nvPicPr>
          <p:cNvPr id="24" name="potato talking" descr="G:\angry family\ANIMATIONS\PICTURES\angrypotatohead2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647" y="2357430"/>
            <a:ext cx="1642775" cy="2026800"/>
          </a:xfrm>
          <a:prstGeom prst="rect">
            <a:avLst/>
          </a:prstGeom>
          <a:noFill/>
        </p:spPr>
      </p:pic>
      <p:pic>
        <p:nvPicPr>
          <p:cNvPr id="19" name="potato" descr="angrypotatohead1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9" y="2357430"/>
            <a:ext cx="1643074" cy="2027169"/>
          </a:xfrm>
          <a:prstGeom prst="rect">
            <a:avLst/>
          </a:prstGeom>
        </p:spPr>
      </p:pic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pic>
        <p:nvPicPr>
          <p:cNvPr id="6146" name="Picture 2" descr="G:\angry family\ANIMATIONS\PICTURES\angryradio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44" y="3214686"/>
            <a:ext cx="1531934" cy="1022407"/>
          </a:xfrm>
          <a:prstGeom prst="rect">
            <a:avLst/>
          </a:prstGeom>
          <a:noFill/>
        </p:spPr>
      </p:pic>
      <p:pic>
        <p:nvPicPr>
          <p:cNvPr id="6147" name="Picture 3" descr="G:\angry family\ANIMATIONS\PICTURES\angryradio2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44" y="3214686"/>
            <a:ext cx="1531934" cy="1022407"/>
          </a:xfrm>
          <a:prstGeom prst="rect">
            <a:avLst/>
          </a:prstGeom>
          <a:noFill/>
        </p:spPr>
      </p:pic>
      <p:grpSp>
        <p:nvGrpSpPr>
          <p:cNvPr id="29" name="Group 28"/>
          <p:cNvGrpSpPr/>
          <p:nvPr/>
        </p:nvGrpSpPr>
        <p:grpSpPr>
          <a:xfrm>
            <a:off x="6429388" y="428604"/>
            <a:ext cx="1643074" cy="1326082"/>
            <a:chOff x="6429388" y="428604"/>
            <a:chExt cx="1643074" cy="1326082"/>
          </a:xfrm>
        </p:grpSpPr>
        <p:pic>
          <p:nvPicPr>
            <p:cNvPr id="27" name="Picture 26" descr="angrydigital2.bmp"/>
            <p:cNvPicPr>
              <a:picLocks noChangeAspect="1"/>
            </p:cNvPicPr>
            <p:nvPr/>
          </p:nvPicPr>
          <p:blipFill>
            <a:blip r:embed="rId14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29388" y="428604"/>
              <a:ext cx="1643074" cy="1326082"/>
            </a:xfrm>
            <a:prstGeom prst="rect">
              <a:avLst/>
            </a:prstGeom>
          </p:spPr>
        </p:pic>
        <p:pic>
          <p:nvPicPr>
            <p:cNvPr id="28" name="Picture 27" descr="angrydigital1205.bmp"/>
            <p:cNvPicPr>
              <a:picLocks noChangeAspect="1"/>
            </p:cNvPicPr>
            <p:nvPr/>
          </p:nvPicPr>
          <p:blipFill>
            <a:blip r:embed="rId15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29388" y="428604"/>
              <a:ext cx="1643072" cy="1326080"/>
            </a:xfrm>
            <a:prstGeom prst="rect">
              <a:avLst/>
            </a:prstGeom>
          </p:spPr>
        </p:pic>
      </p:grpSp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Maybe we shouldn’t.</a:t>
            </a:r>
          </a:p>
        </p:txBody>
      </p:sp>
      <p:sp>
        <p:nvSpPr>
          <p:cNvPr id="26" name="Rounded Rectangular Callout 11"/>
          <p:cNvSpPr/>
          <p:nvPr/>
        </p:nvSpPr>
        <p:spPr>
          <a:xfrm>
            <a:off x="357158" y="214290"/>
            <a:ext cx="4214842" cy="1357322"/>
          </a:xfrm>
          <a:prstGeom prst="wedgeRoundRectCallout">
            <a:avLst>
              <a:gd name="adj1" fmla="val -28778"/>
              <a:gd name="adj2" fmla="val 11919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chemeClr val="tx1"/>
                </a:solidFill>
              </a:rPr>
              <a:t>Tal </a:t>
            </a:r>
            <a:r>
              <a:rPr lang="en-GB" sz="4400" b="1" dirty="0" err="1">
                <a:solidFill>
                  <a:schemeClr val="tx1"/>
                </a:solidFill>
              </a:rPr>
              <a:t>vez</a:t>
            </a:r>
            <a:r>
              <a:rPr lang="en-GB" sz="4400" b="1" dirty="0">
                <a:solidFill>
                  <a:schemeClr val="tx1"/>
                </a:solidFill>
              </a:rPr>
              <a:t> no </a:t>
            </a:r>
            <a:r>
              <a:rPr lang="en-GB" sz="4400" b="1" dirty="0" err="1">
                <a:solidFill>
                  <a:schemeClr val="tx1"/>
                </a:solidFill>
              </a:rPr>
              <a:t>deberíamos</a:t>
            </a:r>
            <a:r>
              <a:rPr lang="en-GB" sz="44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21" name="angry Olympics 2 decisions slice20.wav">
            <a:hlinkClick r:id="" action="ppaction://media"/>
          </p:cNvPr>
          <p:cNvPicPr>
            <a:picLocks noRot="1" noChangeAspect="1"/>
          </p:cNvPicPr>
          <p:nvPr>
            <a:wavAudioFile r:embed="rId1" name="angry Olympics 2 decisions slice20.wav"/>
          </p:nvPr>
        </p:nvPicPr>
        <p:blipFill>
          <a:blip r:embed="rId16" cstate="print"/>
          <a:stretch>
            <a:fillRect/>
          </a:stretch>
        </p:blipFill>
        <p:spPr>
          <a:xfrm>
            <a:off x="8839200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5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7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xit" presetSubtype="0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2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" y="0"/>
            <a:ext cx="9143963" cy="5973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wolfman" descr="confusedwolfman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00298" y="1500174"/>
            <a:ext cx="1061497" cy="1785950"/>
          </a:xfrm>
          <a:prstGeom prst="rect">
            <a:avLst/>
          </a:prstGeom>
        </p:spPr>
      </p:pic>
      <p:pic>
        <p:nvPicPr>
          <p:cNvPr id="20" name="bulb" descr="angrylight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1357298"/>
            <a:ext cx="1873224" cy="2106386"/>
          </a:xfrm>
          <a:prstGeom prst="rect">
            <a:avLst/>
          </a:prstGeom>
        </p:spPr>
      </p:pic>
      <p:pic>
        <p:nvPicPr>
          <p:cNvPr id="17" name="carrot" descr="angrycarrotface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7925" y="1071546"/>
            <a:ext cx="1274339" cy="2644135"/>
          </a:xfrm>
          <a:prstGeom prst="rect">
            <a:avLst/>
          </a:prstGeom>
        </p:spPr>
      </p:pic>
      <p:pic>
        <p:nvPicPr>
          <p:cNvPr id="19" name="potato" descr="angrypotatohead1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9" y="2357430"/>
            <a:ext cx="1643074" cy="2027169"/>
          </a:xfrm>
          <a:prstGeom prst="rect">
            <a:avLst/>
          </a:prstGeom>
        </p:spPr>
      </p:pic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pic>
        <p:nvPicPr>
          <p:cNvPr id="1027" name="toaster talking" descr="G:\angry family\ANIMATIONS\PICTURES\angrytoasterbrow2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9144000" y="4214818"/>
            <a:ext cx="1913458" cy="1271576"/>
          </a:xfrm>
          <a:prstGeom prst="rect">
            <a:avLst/>
          </a:prstGeom>
          <a:noFill/>
        </p:spPr>
      </p:pic>
      <p:pic>
        <p:nvPicPr>
          <p:cNvPr id="2" name="toaster" descr="G:\angry family\ANIMATIONS\PICTURES\angrytoasterbrow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9144000" y="4214818"/>
            <a:ext cx="1913458" cy="1271576"/>
          </a:xfrm>
          <a:prstGeom prst="rect">
            <a:avLst/>
          </a:prstGeom>
          <a:noFill/>
        </p:spPr>
      </p:pic>
      <p:grpSp>
        <p:nvGrpSpPr>
          <p:cNvPr id="27" name="Group 26"/>
          <p:cNvGrpSpPr/>
          <p:nvPr/>
        </p:nvGrpSpPr>
        <p:grpSpPr>
          <a:xfrm>
            <a:off x="6429388" y="428604"/>
            <a:ext cx="1643074" cy="1326082"/>
            <a:chOff x="6429388" y="428604"/>
            <a:chExt cx="1643074" cy="1326082"/>
          </a:xfrm>
        </p:grpSpPr>
        <p:pic>
          <p:nvPicPr>
            <p:cNvPr id="25" name="Picture 24" descr="angrydigital2.bmp"/>
            <p:cNvPicPr>
              <a:picLocks noChangeAspect="1"/>
            </p:cNvPicPr>
            <p:nvPr/>
          </p:nvPicPr>
          <p:blipFill>
            <a:blip r:embed="rId12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29388" y="428604"/>
              <a:ext cx="1643074" cy="1326082"/>
            </a:xfrm>
            <a:prstGeom prst="rect">
              <a:avLst/>
            </a:prstGeom>
          </p:spPr>
        </p:pic>
        <p:pic>
          <p:nvPicPr>
            <p:cNvPr id="26" name="Picture 25" descr="angrydigital1205.bmp"/>
            <p:cNvPicPr>
              <a:picLocks noChangeAspect="1"/>
            </p:cNvPicPr>
            <p:nvPr/>
          </p:nvPicPr>
          <p:blipFill>
            <a:blip r:embed="rId13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29388" y="428604"/>
              <a:ext cx="1643072" cy="1326080"/>
            </a:xfrm>
            <a:prstGeom prst="rect">
              <a:avLst/>
            </a:prstGeom>
          </p:spPr>
        </p:pic>
      </p:grpSp>
      <p:pic>
        <p:nvPicPr>
          <p:cNvPr id="16" name="hut" descr="gorrococina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tretch>
            <a:fillRect/>
          </a:stretch>
        </p:blipFill>
        <p:spPr>
          <a:xfrm rot="689910">
            <a:off x="9338499" y="2632958"/>
            <a:ext cx="2260578" cy="2115095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928662" y="214290"/>
            <a:ext cx="7929650" cy="1571636"/>
          </a:xfrm>
          <a:prstGeom prst="wedgeRoundRectCallout">
            <a:avLst>
              <a:gd name="adj1" fmla="val 27752"/>
              <a:gd name="adj2" fmla="val 11323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 err="1">
                <a:solidFill>
                  <a:schemeClr val="tx1"/>
                </a:solidFill>
              </a:rPr>
              <a:t>Tenemos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hambre</a:t>
            </a:r>
            <a:r>
              <a:rPr lang="en-GB" sz="4400" b="1" dirty="0">
                <a:solidFill>
                  <a:schemeClr val="tx1"/>
                </a:solidFill>
              </a:rPr>
              <a:t>, </a:t>
            </a:r>
            <a:r>
              <a:rPr lang="en-GB" sz="4400" b="1" dirty="0" err="1">
                <a:solidFill>
                  <a:schemeClr val="tx1"/>
                </a:solidFill>
              </a:rPr>
              <a:t>deberíamos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hacer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una</a:t>
            </a:r>
            <a:r>
              <a:rPr lang="en-GB" sz="4400" b="1" dirty="0">
                <a:solidFill>
                  <a:schemeClr val="tx1"/>
                </a:solidFill>
              </a:rPr>
              <a:t> tortilla de </a:t>
            </a:r>
            <a:r>
              <a:rPr lang="en-GB" sz="4400" b="1" dirty="0" err="1">
                <a:solidFill>
                  <a:schemeClr val="tx1"/>
                </a:solidFill>
              </a:rPr>
              <a:t>patatas</a:t>
            </a:r>
            <a:r>
              <a:rPr lang="en-GB" sz="44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We are hungry, </a:t>
            </a:r>
          </a:p>
          <a:p>
            <a:pPr algn="ctr"/>
            <a:r>
              <a:rPr lang="en-GB" sz="3600" b="1" dirty="0">
                <a:solidFill>
                  <a:schemeClr val="tx1"/>
                </a:solidFill>
              </a:rPr>
              <a:t>We should make a Spanish omelette.</a:t>
            </a:r>
          </a:p>
        </p:txBody>
      </p:sp>
      <p:pic>
        <p:nvPicPr>
          <p:cNvPr id="21" name="angry Olympics 2 decisions slice21.wav">
            <a:hlinkClick r:id="" action="ppaction://media"/>
          </p:cNvPr>
          <p:cNvPicPr>
            <a:picLocks noRot="1" noChangeAspect="1"/>
          </p:cNvPicPr>
          <p:nvPr>
            <a:wavAudioFile r:embed="rId1" name="angry Olympics 2 decisions slice21.wav"/>
          </p:nvPr>
        </p:nvPicPr>
        <p:blipFill>
          <a:blip r:embed="rId15" cstate="print"/>
          <a:stretch>
            <a:fillRect/>
          </a:stretch>
        </p:blipFill>
        <p:spPr>
          <a:xfrm>
            <a:off x="8572528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0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5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2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1500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0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967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" y="0"/>
            <a:ext cx="9143963" cy="5973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wolfman talking" descr="G:\angry family\ANIMATIONS\PICTURES\confusedwolfman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556" y="1500276"/>
            <a:ext cx="1061289" cy="1785600"/>
          </a:xfrm>
          <a:prstGeom prst="rect">
            <a:avLst/>
          </a:prstGeom>
          <a:noFill/>
        </p:spPr>
      </p:pic>
      <p:pic>
        <p:nvPicPr>
          <p:cNvPr id="18" name="wolfman" descr="confusedwolfman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00298" y="1500174"/>
            <a:ext cx="1061497" cy="1785950"/>
          </a:xfrm>
          <a:prstGeom prst="rect">
            <a:avLst/>
          </a:prstGeom>
        </p:spPr>
      </p:pic>
      <p:pic>
        <p:nvPicPr>
          <p:cNvPr id="20" name="bulb" descr="angrylightningbul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1357298"/>
            <a:ext cx="1873224" cy="2106386"/>
          </a:xfrm>
          <a:prstGeom prst="rect">
            <a:avLst/>
          </a:prstGeom>
        </p:spPr>
      </p:pic>
      <p:pic>
        <p:nvPicPr>
          <p:cNvPr id="17" name="carrot" descr="angrycarrotface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7925" y="1071546"/>
            <a:ext cx="1274339" cy="2644135"/>
          </a:xfrm>
          <a:prstGeom prst="rect">
            <a:avLst/>
          </a:prstGeom>
        </p:spPr>
      </p:pic>
      <p:pic>
        <p:nvPicPr>
          <p:cNvPr id="19" name="potato" descr="angrypotatohead1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9" y="2357430"/>
            <a:ext cx="1643074" cy="2027169"/>
          </a:xfrm>
          <a:prstGeom prst="rect">
            <a:avLst/>
          </a:prstGeom>
        </p:spPr>
      </p:pic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grpSp>
        <p:nvGrpSpPr>
          <p:cNvPr id="24" name="Group 23"/>
          <p:cNvGrpSpPr/>
          <p:nvPr/>
        </p:nvGrpSpPr>
        <p:grpSpPr>
          <a:xfrm>
            <a:off x="6429388" y="428604"/>
            <a:ext cx="1643074" cy="1326082"/>
            <a:chOff x="6429388" y="428604"/>
            <a:chExt cx="1643074" cy="1326082"/>
          </a:xfrm>
        </p:grpSpPr>
        <p:pic>
          <p:nvPicPr>
            <p:cNvPr id="27" name="Picture 26" descr="angrydigital2.bmp"/>
            <p:cNvPicPr>
              <a:picLocks noChangeAspect="1"/>
            </p:cNvPicPr>
            <p:nvPr/>
          </p:nvPicPr>
          <p:blipFill>
            <a:blip r:embed="rId11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29388" y="428604"/>
              <a:ext cx="1643074" cy="1326082"/>
            </a:xfrm>
            <a:prstGeom prst="rect">
              <a:avLst/>
            </a:prstGeom>
          </p:spPr>
        </p:pic>
        <p:pic>
          <p:nvPicPr>
            <p:cNvPr id="28" name="Picture 27" descr="angrydigital1205.bmp"/>
            <p:cNvPicPr>
              <a:picLocks noChangeAspect="1"/>
            </p:cNvPicPr>
            <p:nvPr/>
          </p:nvPicPr>
          <p:blipFill>
            <a:blip r:embed="rId12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29388" y="428604"/>
              <a:ext cx="1643072" cy="1326080"/>
            </a:xfrm>
            <a:prstGeom prst="rect">
              <a:avLst/>
            </a:prstGeom>
          </p:spPr>
        </p:pic>
      </p:grpSp>
      <p:pic>
        <p:nvPicPr>
          <p:cNvPr id="29" name="toaster" descr="G:\angry family\ANIMATIONS\PICTURES\angrytoasterbrow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858016" y="4214818"/>
            <a:ext cx="1913458" cy="1271576"/>
          </a:xfrm>
          <a:prstGeom prst="rect">
            <a:avLst/>
          </a:prstGeom>
          <a:noFill/>
        </p:spPr>
      </p:pic>
      <p:pic>
        <p:nvPicPr>
          <p:cNvPr id="30" name="hut" descr="gorrococina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tretch>
            <a:fillRect/>
          </a:stretch>
        </p:blipFill>
        <p:spPr>
          <a:xfrm rot="689910">
            <a:off x="7052515" y="2632958"/>
            <a:ext cx="2260578" cy="2115095"/>
          </a:xfrm>
          <a:prstGeom prst="rect">
            <a:avLst/>
          </a:prstGeom>
        </p:spPr>
      </p:pic>
      <p:sp>
        <p:nvSpPr>
          <p:cNvPr id="25" name="Rounded Rectangular Callout 11"/>
          <p:cNvSpPr/>
          <p:nvPr/>
        </p:nvSpPr>
        <p:spPr>
          <a:xfrm>
            <a:off x="142844" y="71438"/>
            <a:ext cx="7572428" cy="1500174"/>
          </a:xfrm>
          <a:prstGeom prst="wedgeRoundRectCallout">
            <a:avLst>
              <a:gd name="adj1" fmla="val -16985"/>
              <a:gd name="adj2" fmla="val 7285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 err="1">
                <a:solidFill>
                  <a:schemeClr val="tx1"/>
                </a:solidFill>
              </a:rPr>
              <a:t>Ñamm</a:t>
            </a:r>
            <a:r>
              <a:rPr lang="en-GB" sz="4400" b="1" dirty="0">
                <a:solidFill>
                  <a:schemeClr val="tx1"/>
                </a:solidFill>
              </a:rPr>
              <a:t>... Tortilla de </a:t>
            </a:r>
            <a:r>
              <a:rPr lang="en-GB" sz="4400" b="1" dirty="0" err="1">
                <a:solidFill>
                  <a:schemeClr val="tx1"/>
                </a:solidFill>
              </a:rPr>
              <a:t>patatas</a:t>
            </a:r>
            <a:r>
              <a:rPr lang="en-GB" sz="4400" b="1" dirty="0">
                <a:solidFill>
                  <a:schemeClr val="tx1"/>
                </a:solidFill>
              </a:rPr>
              <a:t>, con </a:t>
            </a:r>
            <a:r>
              <a:rPr lang="en-GB" sz="4400" b="1" dirty="0" err="1">
                <a:solidFill>
                  <a:schemeClr val="tx1"/>
                </a:solidFill>
              </a:rPr>
              <a:t>patatas</a:t>
            </a:r>
            <a:r>
              <a:rPr lang="en-GB" sz="4400" b="1" dirty="0">
                <a:solidFill>
                  <a:schemeClr val="tx1"/>
                </a:solidFill>
              </a:rPr>
              <a:t>, me </a:t>
            </a:r>
            <a:r>
              <a:rPr lang="en-GB" sz="4400" b="1" dirty="0" err="1">
                <a:solidFill>
                  <a:schemeClr val="tx1"/>
                </a:solidFill>
              </a:rPr>
              <a:t>encanta</a:t>
            </a:r>
            <a:r>
              <a:rPr lang="en-GB" sz="44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Yum, Spanish omelette with potato, I love it.</a:t>
            </a:r>
          </a:p>
        </p:txBody>
      </p:sp>
      <p:pic>
        <p:nvPicPr>
          <p:cNvPr id="16" name="angry Olympics 2 decisions slice22.wav">
            <a:hlinkClick r:id="" action="ppaction://media"/>
          </p:cNvPr>
          <p:cNvPicPr>
            <a:picLocks noRot="1" noChangeAspect="1"/>
          </p:cNvPicPr>
          <p:nvPr>
            <a:wavAudioFile r:embed="rId1" name="angry Olympics 2 decisions slice22.wav"/>
          </p:nvPr>
        </p:nvPicPr>
        <p:blipFill>
          <a:blip r:embed="rId1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4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7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300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67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" y="0"/>
            <a:ext cx="9143963" cy="5973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wolfman" descr="confusedwolfman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00298" y="1500174"/>
            <a:ext cx="1061497" cy="1785950"/>
          </a:xfrm>
          <a:prstGeom prst="rect">
            <a:avLst/>
          </a:prstGeom>
        </p:spPr>
      </p:pic>
      <p:pic>
        <p:nvPicPr>
          <p:cNvPr id="26" name="wolfman" descr="confusedwolfman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42757" y="1571612"/>
            <a:ext cx="1019037" cy="1714512"/>
          </a:xfrm>
          <a:prstGeom prst="rect">
            <a:avLst/>
          </a:prstGeom>
        </p:spPr>
      </p:pic>
      <p:pic>
        <p:nvPicPr>
          <p:cNvPr id="20" name="bulb" descr="angrylight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1357298"/>
            <a:ext cx="1873224" cy="2106386"/>
          </a:xfrm>
          <a:prstGeom prst="rect">
            <a:avLst/>
          </a:prstGeom>
        </p:spPr>
      </p:pic>
      <p:pic>
        <p:nvPicPr>
          <p:cNvPr id="17" name="carrot" descr="angrycarrotface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7925" y="1071546"/>
            <a:ext cx="1274339" cy="2644135"/>
          </a:xfrm>
          <a:prstGeom prst="rect">
            <a:avLst/>
          </a:prstGeom>
        </p:spPr>
      </p:pic>
      <p:pic>
        <p:nvPicPr>
          <p:cNvPr id="28" name="carrot" descr="angrycarrotface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286380" y="1071546"/>
            <a:ext cx="1273892" cy="2643207"/>
          </a:xfrm>
          <a:prstGeom prst="rect">
            <a:avLst/>
          </a:prstGeom>
        </p:spPr>
      </p:pic>
      <p:pic>
        <p:nvPicPr>
          <p:cNvPr id="27" name="potato talking" descr="G:\angry family\ANIMATIONS\PICTURES\angrypotatohead2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647" y="2357430"/>
            <a:ext cx="1642775" cy="2026800"/>
          </a:xfrm>
          <a:prstGeom prst="rect">
            <a:avLst/>
          </a:prstGeom>
          <a:noFill/>
        </p:spPr>
      </p:pic>
      <p:pic>
        <p:nvPicPr>
          <p:cNvPr id="19" name="potato" descr="angrypotatohead1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9" y="2357430"/>
            <a:ext cx="1643074" cy="2027169"/>
          </a:xfrm>
          <a:prstGeom prst="rect">
            <a:avLst/>
          </a:prstGeom>
        </p:spPr>
      </p:pic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grpSp>
        <p:nvGrpSpPr>
          <p:cNvPr id="25" name="Group 24"/>
          <p:cNvGrpSpPr/>
          <p:nvPr/>
        </p:nvGrpSpPr>
        <p:grpSpPr>
          <a:xfrm>
            <a:off x="6429388" y="428604"/>
            <a:ext cx="1643074" cy="1326082"/>
            <a:chOff x="6429388" y="428604"/>
            <a:chExt cx="1643074" cy="1326082"/>
          </a:xfrm>
        </p:grpSpPr>
        <p:pic>
          <p:nvPicPr>
            <p:cNvPr id="29" name="Picture 28" descr="angrydigital2.bmp"/>
            <p:cNvPicPr>
              <a:picLocks noChangeAspect="1"/>
            </p:cNvPicPr>
            <p:nvPr/>
          </p:nvPicPr>
          <p:blipFill>
            <a:blip r:embed="rId11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29388" y="428604"/>
              <a:ext cx="1643074" cy="1326082"/>
            </a:xfrm>
            <a:prstGeom prst="rect">
              <a:avLst/>
            </a:prstGeom>
          </p:spPr>
        </p:pic>
        <p:pic>
          <p:nvPicPr>
            <p:cNvPr id="30" name="Picture 29" descr="angrydigital1205.bmp"/>
            <p:cNvPicPr>
              <a:picLocks noChangeAspect="1"/>
            </p:cNvPicPr>
            <p:nvPr/>
          </p:nvPicPr>
          <p:blipFill>
            <a:blip r:embed="rId12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29388" y="428604"/>
              <a:ext cx="1643072" cy="1326080"/>
            </a:xfrm>
            <a:prstGeom prst="rect">
              <a:avLst/>
            </a:prstGeom>
          </p:spPr>
        </p:pic>
      </p:grpSp>
      <p:pic>
        <p:nvPicPr>
          <p:cNvPr id="31" name="toaster" descr="G:\angry family\ANIMATIONS\PICTURES\angrytoasterbrow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858016" y="4214818"/>
            <a:ext cx="1913458" cy="1271576"/>
          </a:xfrm>
          <a:prstGeom prst="rect">
            <a:avLst/>
          </a:prstGeom>
          <a:noFill/>
        </p:spPr>
      </p:pic>
      <p:pic>
        <p:nvPicPr>
          <p:cNvPr id="32" name="hut" descr="gorrococina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tretch>
            <a:fillRect/>
          </a:stretch>
        </p:blipFill>
        <p:spPr>
          <a:xfrm rot="689910">
            <a:off x="7052515" y="2632958"/>
            <a:ext cx="2260578" cy="2115095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Well, I don’t feel very good, I think I should go.</a:t>
            </a:r>
          </a:p>
        </p:txBody>
      </p:sp>
      <p:sp>
        <p:nvSpPr>
          <p:cNvPr id="24" name="Rounded Rectangular Callout 11"/>
          <p:cNvSpPr/>
          <p:nvPr/>
        </p:nvSpPr>
        <p:spPr>
          <a:xfrm>
            <a:off x="142876" y="71414"/>
            <a:ext cx="7929586" cy="1285884"/>
          </a:xfrm>
          <a:prstGeom prst="wedgeRoundRectCallout">
            <a:avLst>
              <a:gd name="adj1" fmla="val -30814"/>
              <a:gd name="adj2" fmla="val 11955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 err="1">
                <a:solidFill>
                  <a:schemeClr val="tx1"/>
                </a:solidFill>
              </a:rPr>
              <a:t>Bueno</a:t>
            </a:r>
            <a:r>
              <a:rPr lang="en-GB" sz="4400" b="1" dirty="0">
                <a:solidFill>
                  <a:schemeClr val="tx1"/>
                </a:solidFill>
              </a:rPr>
              <a:t>, no me </a:t>
            </a:r>
            <a:r>
              <a:rPr lang="en-GB" sz="4400" b="1" dirty="0" err="1">
                <a:solidFill>
                  <a:schemeClr val="tx1"/>
                </a:solidFill>
              </a:rPr>
              <a:t>encuentro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muy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bien</a:t>
            </a:r>
            <a:r>
              <a:rPr lang="en-GB" sz="4400" b="1" dirty="0">
                <a:solidFill>
                  <a:schemeClr val="tx1"/>
                </a:solidFill>
              </a:rPr>
              <a:t>, </a:t>
            </a:r>
            <a:r>
              <a:rPr lang="en-GB" sz="4400" b="1" dirty="0" err="1">
                <a:solidFill>
                  <a:schemeClr val="tx1"/>
                </a:solidFill>
              </a:rPr>
              <a:t>creo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que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debería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irme</a:t>
            </a:r>
            <a:r>
              <a:rPr lang="en-GB" sz="44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21" name="angry Olympics 2 decisions slice23.wav">
            <a:hlinkClick r:id="" action="ppaction://media"/>
          </p:cNvPr>
          <p:cNvPicPr>
            <a:picLocks noRot="1" noChangeAspect="1"/>
          </p:cNvPicPr>
          <p:nvPr>
            <a:wavAudioFile r:embed="rId1" name="angry Olympics 2 decisions slice23.wav"/>
          </p:nvPr>
        </p:nvPicPr>
        <p:blipFill>
          <a:blip r:embed="rId1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05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7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9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56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7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300"/>
                            </p:stCondLst>
                            <p:childTnLst>
                              <p:par>
                                <p:cTn id="2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48148E-6 L -0.06944 0.1662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00" y="8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2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" y="0"/>
            <a:ext cx="9143963" cy="5973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wolfman" descr="confusedwolfman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00298" y="1500174"/>
            <a:ext cx="1061497" cy="1785950"/>
          </a:xfrm>
          <a:prstGeom prst="rect">
            <a:avLst/>
          </a:prstGeom>
        </p:spPr>
      </p:pic>
      <p:pic>
        <p:nvPicPr>
          <p:cNvPr id="20" name="bulb" descr="angrylight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1357298"/>
            <a:ext cx="1873224" cy="2106386"/>
          </a:xfrm>
          <a:prstGeom prst="rect">
            <a:avLst/>
          </a:prstGeom>
        </p:spPr>
      </p:pic>
      <p:pic>
        <p:nvPicPr>
          <p:cNvPr id="24" name="carrot talking" descr="G:\angry family\ANIMATIONS\PICTURES\angrycarrotface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7026" y="1071546"/>
            <a:ext cx="1275238" cy="2646000"/>
          </a:xfrm>
          <a:prstGeom prst="rect">
            <a:avLst/>
          </a:prstGeom>
          <a:noFill/>
        </p:spPr>
      </p:pic>
      <p:pic>
        <p:nvPicPr>
          <p:cNvPr id="17" name="carrot" descr="angrycarrotface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7925" y="1071546"/>
            <a:ext cx="1274339" cy="2644135"/>
          </a:xfrm>
          <a:prstGeom prst="rect">
            <a:avLst/>
          </a:prstGeom>
        </p:spPr>
      </p:pic>
      <p:pic>
        <p:nvPicPr>
          <p:cNvPr id="16" name="toaster" descr="angrytoasterbrow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0430" y="2285992"/>
            <a:ext cx="1328965" cy="883155"/>
          </a:xfrm>
          <a:prstGeom prst="rect">
            <a:avLst/>
          </a:prstGeom>
        </p:spPr>
      </p:pic>
      <p:pic>
        <p:nvPicPr>
          <p:cNvPr id="19" name="potato" descr="angrypotatohead1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9" y="2357430"/>
            <a:ext cx="1643074" cy="2027169"/>
          </a:xfrm>
          <a:prstGeom prst="rect">
            <a:avLst/>
          </a:prstGeom>
        </p:spPr>
      </p:pic>
      <p:grpSp>
        <p:nvGrpSpPr>
          <p:cNvPr id="28" name="Group 27"/>
          <p:cNvGrpSpPr/>
          <p:nvPr/>
        </p:nvGrpSpPr>
        <p:grpSpPr>
          <a:xfrm>
            <a:off x="6429388" y="428604"/>
            <a:ext cx="1643074" cy="1326082"/>
            <a:chOff x="6429388" y="428604"/>
            <a:chExt cx="1643074" cy="1326082"/>
          </a:xfrm>
        </p:grpSpPr>
        <p:pic>
          <p:nvPicPr>
            <p:cNvPr id="26" name="Picture 25" descr="angrydigital2.bmp"/>
            <p:cNvPicPr>
              <a:picLocks noChangeAspect="1"/>
            </p:cNvPicPr>
            <p:nvPr/>
          </p:nvPicPr>
          <p:blipFill>
            <a:blip r:embed="rId11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29388" y="428604"/>
              <a:ext cx="1643074" cy="1326082"/>
            </a:xfrm>
            <a:prstGeom prst="rect">
              <a:avLst/>
            </a:prstGeom>
          </p:spPr>
        </p:pic>
        <p:pic>
          <p:nvPicPr>
            <p:cNvPr id="27" name="Picture 26" descr="angrydigital1205.bmp"/>
            <p:cNvPicPr>
              <a:picLocks noChangeAspect="1"/>
            </p:cNvPicPr>
            <p:nvPr/>
          </p:nvPicPr>
          <p:blipFill>
            <a:blip r:embed="rId12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29388" y="428604"/>
              <a:ext cx="1643071" cy="1326080"/>
            </a:xfrm>
            <a:prstGeom prst="rect">
              <a:avLst/>
            </a:prstGeom>
          </p:spPr>
        </p:pic>
      </p:grpSp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sp>
        <p:nvSpPr>
          <p:cNvPr id="12" name="Rounded Rectangular Callout 11"/>
          <p:cNvSpPr/>
          <p:nvPr/>
        </p:nvSpPr>
        <p:spPr>
          <a:xfrm>
            <a:off x="142844" y="71414"/>
            <a:ext cx="7858180" cy="1285884"/>
          </a:xfrm>
          <a:prstGeom prst="wedgeRoundRectCallout">
            <a:avLst>
              <a:gd name="adj1" fmla="val 22306"/>
              <a:gd name="adj2" fmla="val 7597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 err="1">
                <a:solidFill>
                  <a:schemeClr val="tx1"/>
                </a:solidFill>
              </a:rPr>
              <a:t>Deberíamos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hacer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algo</a:t>
            </a:r>
            <a:r>
              <a:rPr lang="en-GB" sz="4400" b="1" dirty="0">
                <a:solidFill>
                  <a:schemeClr val="tx1"/>
                </a:solidFill>
              </a:rPr>
              <a:t> super </a:t>
            </a:r>
            <a:r>
              <a:rPr lang="en-GB" sz="4400" b="1" dirty="0" err="1">
                <a:solidFill>
                  <a:schemeClr val="tx1"/>
                </a:solidFill>
              </a:rPr>
              <a:t>emocionante</a:t>
            </a:r>
            <a:r>
              <a:rPr lang="en-GB" sz="4400" b="1" dirty="0">
                <a:solidFill>
                  <a:schemeClr val="tx1"/>
                </a:solidFill>
              </a:rPr>
              <a:t>, </a:t>
            </a:r>
            <a:r>
              <a:rPr lang="en-GB" sz="4400" b="1" dirty="0" err="1">
                <a:solidFill>
                  <a:schemeClr val="tx1"/>
                </a:solidFill>
              </a:rPr>
              <a:t>pero</a:t>
            </a:r>
            <a:r>
              <a:rPr lang="en-GB" sz="4400" b="1" dirty="0">
                <a:solidFill>
                  <a:schemeClr val="tx1"/>
                </a:solidFill>
              </a:rPr>
              <a:t>... ¿</a:t>
            </a:r>
            <a:r>
              <a:rPr lang="en-GB" sz="4400" b="1" dirty="0" err="1">
                <a:solidFill>
                  <a:schemeClr val="tx1"/>
                </a:solidFill>
              </a:rPr>
              <a:t>qué</a:t>
            </a:r>
            <a:r>
              <a:rPr lang="en-GB" sz="44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We should do something really exciting, </a:t>
            </a:r>
          </a:p>
          <a:p>
            <a:pPr algn="ctr"/>
            <a:r>
              <a:rPr lang="en-GB" sz="3600" b="1" dirty="0">
                <a:solidFill>
                  <a:schemeClr val="tx1"/>
                </a:solidFill>
              </a:rPr>
              <a:t>but... what?</a:t>
            </a:r>
          </a:p>
        </p:txBody>
      </p:sp>
      <p:pic>
        <p:nvPicPr>
          <p:cNvPr id="15" name="angry Olympics 2 decisions slice24.wav">
            <a:hlinkClick r:id="" action="ppaction://media"/>
          </p:cNvPr>
          <p:cNvPicPr>
            <a:picLocks noRot="1" noChangeAspect="1"/>
          </p:cNvPicPr>
          <p:nvPr>
            <a:wavAudioFile r:embed="rId1" name="angry Olympics 2 decisions slice24.wav"/>
          </p:nvPr>
        </p:nvPicPr>
        <p:blipFill>
          <a:blip r:embed="rId1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45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3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92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" y="0"/>
            <a:ext cx="9143963" cy="59737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" name="Group 23"/>
          <p:cNvGrpSpPr/>
          <p:nvPr/>
        </p:nvGrpSpPr>
        <p:grpSpPr>
          <a:xfrm>
            <a:off x="6429388" y="428604"/>
            <a:ext cx="1643074" cy="1326082"/>
            <a:chOff x="6429388" y="428604"/>
            <a:chExt cx="1643074" cy="1326082"/>
          </a:xfrm>
        </p:grpSpPr>
        <p:pic>
          <p:nvPicPr>
            <p:cNvPr id="26" name="Picture 25" descr="angrydigital2.bmp"/>
            <p:cNvPicPr>
              <a:picLocks noChangeAspect="1"/>
            </p:cNvPicPr>
            <p:nvPr/>
          </p:nvPicPr>
          <p:blipFill>
            <a:blip r:embed="rId5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29388" y="428604"/>
              <a:ext cx="1643074" cy="1326082"/>
            </a:xfrm>
            <a:prstGeom prst="rect">
              <a:avLst/>
            </a:prstGeom>
          </p:spPr>
        </p:pic>
        <p:pic>
          <p:nvPicPr>
            <p:cNvPr id="27" name="Picture 26" descr="angrydigital1205.bmp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29388" y="428604"/>
              <a:ext cx="1643071" cy="1326080"/>
            </a:xfrm>
            <a:prstGeom prst="rect">
              <a:avLst/>
            </a:prstGeom>
          </p:spPr>
        </p:pic>
      </p:grpSp>
      <p:pic>
        <p:nvPicPr>
          <p:cNvPr id="18" name="wolfman" descr="confusedwolfman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00298" y="1500174"/>
            <a:ext cx="1061497" cy="1785950"/>
          </a:xfrm>
          <a:prstGeom prst="rect">
            <a:avLst/>
          </a:prstGeom>
        </p:spPr>
      </p:pic>
      <p:pic>
        <p:nvPicPr>
          <p:cNvPr id="20" name="bulb" descr="angrylightningbulb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1357298"/>
            <a:ext cx="1873224" cy="2106386"/>
          </a:xfrm>
          <a:prstGeom prst="rect">
            <a:avLst/>
          </a:prstGeom>
        </p:spPr>
      </p:pic>
      <p:pic>
        <p:nvPicPr>
          <p:cNvPr id="17" name="carrot" descr="angrycarrotface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7925" y="1071546"/>
            <a:ext cx="1274339" cy="2644135"/>
          </a:xfrm>
          <a:prstGeom prst="rect">
            <a:avLst/>
          </a:prstGeom>
        </p:spPr>
      </p:pic>
      <p:pic>
        <p:nvPicPr>
          <p:cNvPr id="16" name="toaster" descr="angrytoasterbrow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0430" y="2285992"/>
            <a:ext cx="1328965" cy="883155"/>
          </a:xfrm>
          <a:prstGeom prst="rect">
            <a:avLst/>
          </a:prstGeom>
        </p:spPr>
      </p:pic>
      <p:pic>
        <p:nvPicPr>
          <p:cNvPr id="19" name="potato" descr="angrypotatohead1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9" y="2357430"/>
            <a:ext cx="1643074" cy="2027169"/>
          </a:xfrm>
          <a:prstGeom prst="rect">
            <a:avLst/>
          </a:prstGeom>
        </p:spPr>
      </p:pic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pic>
        <p:nvPicPr>
          <p:cNvPr id="25" name="tv" descr="tv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17425" y="2428868"/>
            <a:ext cx="1912293" cy="2536514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Stop please!! It’s too much for me!!</a:t>
            </a:r>
          </a:p>
        </p:txBody>
      </p:sp>
      <p:sp>
        <p:nvSpPr>
          <p:cNvPr id="15" name="Rounded Rectangular Callout 11"/>
          <p:cNvSpPr/>
          <p:nvPr/>
        </p:nvSpPr>
        <p:spPr>
          <a:xfrm>
            <a:off x="2643174" y="285728"/>
            <a:ext cx="6286544" cy="1428760"/>
          </a:xfrm>
          <a:prstGeom prst="wedgeRoundRectCallout">
            <a:avLst>
              <a:gd name="adj1" fmla="val 25071"/>
              <a:gd name="adj2" fmla="val 12240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chemeClr val="tx1"/>
                </a:solidFill>
              </a:rPr>
              <a:t>¡</a:t>
            </a:r>
            <a:r>
              <a:rPr lang="en-GB" sz="4400" b="1" dirty="0" err="1">
                <a:solidFill>
                  <a:schemeClr val="tx1"/>
                </a:solidFill>
              </a:rPr>
              <a:t>Parad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por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favor</a:t>
            </a:r>
            <a:r>
              <a:rPr lang="en-GB" sz="4400" b="1" dirty="0">
                <a:solidFill>
                  <a:schemeClr val="tx1"/>
                </a:solidFill>
              </a:rPr>
              <a:t>! ¡</a:t>
            </a:r>
            <a:r>
              <a:rPr lang="en-GB" sz="4400" b="1" dirty="0" err="1">
                <a:solidFill>
                  <a:schemeClr val="tx1"/>
                </a:solidFill>
              </a:rPr>
              <a:t>Esto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es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demasiado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para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mí</a:t>
            </a:r>
            <a:r>
              <a:rPr lang="en-GB" sz="44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21" name="angry Olympics 2 decisions slice25.wav">
            <a:hlinkClick r:id="" action="ppaction://media"/>
          </p:cNvPr>
          <p:cNvPicPr>
            <a:picLocks noRot="1" noChangeAspect="1"/>
          </p:cNvPicPr>
          <p:nvPr>
            <a:wavAudioFile r:embed="rId1" name="angry Olympics 2 decisions slice25.wav"/>
          </p:nvPr>
        </p:nvPicPr>
        <p:blipFill>
          <a:blip r:embed="rId14" cstate="print"/>
          <a:stretch>
            <a:fillRect/>
          </a:stretch>
        </p:blipFill>
        <p:spPr>
          <a:xfrm>
            <a:off x="8839200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28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33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6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" y="0"/>
            <a:ext cx="9143963" cy="59737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" name="Group 24"/>
          <p:cNvGrpSpPr/>
          <p:nvPr/>
        </p:nvGrpSpPr>
        <p:grpSpPr>
          <a:xfrm>
            <a:off x="6429388" y="428604"/>
            <a:ext cx="1643074" cy="1326082"/>
            <a:chOff x="6429388" y="428604"/>
            <a:chExt cx="1643074" cy="1326082"/>
          </a:xfrm>
        </p:grpSpPr>
        <p:pic>
          <p:nvPicPr>
            <p:cNvPr id="26" name="Picture 25" descr="angrydigital2.bmp"/>
            <p:cNvPicPr>
              <a:picLocks noChangeAspect="1"/>
            </p:cNvPicPr>
            <p:nvPr/>
          </p:nvPicPr>
          <p:blipFill>
            <a:blip r:embed="rId5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29388" y="428604"/>
              <a:ext cx="1643074" cy="1326082"/>
            </a:xfrm>
            <a:prstGeom prst="rect">
              <a:avLst/>
            </a:prstGeom>
          </p:spPr>
        </p:pic>
        <p:pic>
          <p:nvPicPr>
            <p:cNvPr id="27" name="Picture 26" descr="angrydigital1205.bmp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29388" y="428604"/>
              <a:ext cx="1643071" cy="1326080"/>
            </a:xfrm>
            <a:prstGeom prst="rect">
              <a:avLst/>
            </a:prstGeom>
          </p:spPr>
        </p:pic>
      </p:grpSp>
      <p:pic>
        <p:nvPicPr>
          <p:cNvPr id="18" name="wolfman" descr="confusedwolfman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00298" y="1500174"/>
            <a:ext cx="1061497" cy="1785950"/>
          </a:xfrm>
          <a:prstGeom prst="rect">
            <a:avLst/>
          </a:prstGeom>
        </p:spPr>
      </p:pic>
      <p:pic>
        <p:nvPicPr>
          <p:cNvPr id="20" name="bulb" descr="angrylightningbulb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1357298"/>
            <a:ext cx="1873224" cy="2106386"/>
          </a:xfrm>
          <a:prstGeom prst="rect">
            <a:avLst/>
          </a:prstGeom>
        </p:spPr>
      </p:pic>
      <p:pic>
        <p:nvPicPr>
          <p:cNvPr id="17" name="carrot" descr="angrycarrotface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7925" y="1071546"/>
            <a:ext cx="1274339" cy="2644135"/>
          </a:xfrm>
          <a:prstGeom prst="rect">
            <a:avLst/>
          </a:prstGeom>
        </p:spPr>
      </p:pic>
      <p:pic>
        <p:nvPicPr>
          <p:cNvPr id="16" name="toaster" descr="angrytoasterbrow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0430" y="2285992"/>
            <a:ext cx="1328965" cy="883155"/>
          </a:xfrm>
          <a:prstGeom prst="rect">
            <a:avLst/>
          </a:prstGeom>
        </p:spPr>
      </p:pic>
      <p:pic>
        <p:nvPicPr>
          <p:cNvPr id="19" name="potato" descr="angrypotatohead1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9" y="2357430"/>
            <a:ext cx="1643074" cy="2027169"/>
          </a:xfrm>
          <a:prstGeom prst="rect">
            <a:avLst/>
          </a:prstGeom>
        </p:spPr>
      </p:pic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pic>
        <p:nvPicPr>
          <p:cNvPr id="24" name="tv" descr="tv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17425" y="2428868"/>
            <a:ext cx="1912293" cy="2536513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You should have your own Olympic Games.</a:t>
            </a:r>
          </a:p>
        </p:txBody>
      </p:sp>
      <p:sp>
        <p:nvSpPr>
          <p:cNvPr id="15" name="Rounded Rectangular Callout 11"/>
          <p:cNvSpPr/>
          <p:nvPr/>
        </p:nvSpPr>
        <p:spPr>
          <a:xfrm>
            <a:off x="1643042" y="285728"/>
            <a:ext cx="7072362" cy="1500198"/>
          </a:xfrm>
          <a:prstGeom prst="wedgeRoundRectCallout">
            <a:avLst>
              <a:gd name="adj1" fmla="val 31004"/>
              <a:gd name="adj2" fmla="val 10489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 err="1">
                <a:solidFill>
                  <a:schemeClr val="tx1"/>
                </a:solidFill>
              </a:rPr>
              <a:t>Deberíais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hacer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vuestros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propios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Juegos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Olímpicos</a:t>
            </a:r>
            <a:r>
              <a:rPr lang="en-GB" sz="44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21" name="angry Olympics 2 decisions slice26.wav">
            <a:hlinkClick r:id="" action="ppaction://media"/>
          </p:cNvPr>
          <p:cNvPicPr>
            <a:picLocks noRot="1" noChangeAspect="1"/>
          </p:cNvPicPr>
          <p:nvPr>
            <a:wavAudioFile r:embed="rId1" name="angry Olympics 2 decisions slice26.wav"/>
          </p:nvPr>
        </p:nvPicPr>
        <p:blipFill>
          <a:blip r:embed="rId14" cstate="print"/>
          <a:stretch>
            <a:fillRect/>
          </a:stretch>
        </p:blipFill>
        <p:spPr>
          <a:xfrm>
            <a:off x="8839200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7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67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" y="0"/>
            <a:ext cx="9143963" cy="59737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" name="Group 23"/>
          <p:cNvGrpSpPr/>
          <p:nvPr/>
        </p:nvGrpSpPr>
        <p:grpSpPr>
          <a:xfrm>
            <a:off x="6429388" y="428604"/>
            <a:ext cx="1643074" cy="1326082"/>
            <a:chOff x="6429388" y="428604"/>
            <a:chExt cx="1643074" cy="1326082"/>
          </a:xfrm>
        </p:grpSpPr>
        <p:pic>
          <p:nvPicPr>
            <p:cNvPr id="25" name="Picture 24" descr="angrydigital2.bmp"/>
            <p:cNvPicPr>
              <a:picLocks noChangeAspect="1"/>
            </p:cNvPicPr>
            <p:nvPr/>
          </p:nvPicPr>
          <p:blipFill>
            <a:blip r:embed="rId5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29388" y="428604"/>
              <a:ext cx="1643074" cy="1326082"/>
            </a:xfrm>
            <a:prstGeom prst="rect">
              <a:avLst/>
            </a:prstGeom>
          </p:spPr>
        </p:pic>
        <p:pic>
          <p:nvPicPr>
            <p:cNvPr id="36" name="Picture 35" descr="angrydigital1205.bmp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29388" y="428604"/>
              <a:ext cx="1643071" cy="1326080"/>
            </a:xfrm>
            <a:prstGeom prst="rect">
              <a:avLst/>
            </a:prstGeom>
          </p:spPr>
        </p:pic>
      </p:grpSp>
      <p:pic>
        <p:nvPicPr>
          <p:cNvPr id="31" name="wolfman talking" descr="G:\angry family\ANIMATIONS\PICTURES\confusedwolfman2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556" y="1500276"/>
            <a:ext cx="1061289" cy="1785600"/>
          </a:xfrm>
          <a:prstGeom prst="rect">
            <a:avLst/>
          </a:prstGeom>
          <a:noFill/>
        </p:spPr>
      </p:pic>
      <p:pic>
        <p:nvPicPr>
          <p:cNvPr id="18" name="wolfman" descr="confusedwolfman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00298" y="1500174"/>
            <a:ext cx="1061497" cy="1785950"/>
          </a:xfrm>
          <a:prstGeom prst="rect">
            <a:avLst/>
          </a:prstGeom>
        </p:spPr>
      </p:pic>
      <p:pic>
        <p:nvPicPr>
          <p:cNvPr id="34" name="bulb talking" descr="G:\angry family\ANIMATIONS\PICTURES\angrylightningbulb2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4214810" y="1357298"/>
            <a:ext cx="1872000" cy="2065818"/>
          </a:xfrm>
          <a:prstGeom prst="rect">
            <a:avLst/>
          </a:prstGeom>
          <a:noFill/>
        </p:spPr>
      </p:pic>
      <p:pic>
        <p:nvPicPr>
          <p:cNvPr id="35" name="bulb" descr="G:\angry family\ANIMATIONS\PICTURES\angrylightningbulb1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4214810" y="1357298"/>
            <a:ext cx="1872000" cy="2065818"/>
          </a:xfrm>
          <a:prstGeom prst="rect">
            <a:avLst/>
          </a:prstGeom>
          <a:noFill/>
        </p:spPr>
      </p:pic>
      <p:pic>
        <p:nvPicPr>
          <p:cNvPr id="33" name="toaster talking" descr="G:\angry family\ANIMATIONS\PICTURES\angrytoasterbrow2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0" y="2285992"/>
            <a:ext cx="1327227" cy="882000"/>
          </a:xfrm>
          <a:prstGeom prst="rect">
            <a:avLst/>
          </a:prstGeom>
          <a:noFill/>
        </p:spPr>
      </p:pic>
      <p:pic>
        <p:nvPicPr>
          <p:cNvPr id="16" name="toaster" descr="angrytoasterbrow2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0430" y="2285992"/>
            <a:ext cx="1328965" cy="883155"/>
          </a:xfrm>
          <a:prstGeom prst="rect">
            <a:avLst/>
          </a:prstGeom>
        </p:spPr>
      </p:pic>
      <p:pic>
        <p:nvPicPr>
          <p:cNvPr id="32" name="carrot talking" descr="G:\angry family\ANIMATIONS\PICTURES\angrycarrotface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7026" y="1071546"/>
            <a:ext cx="1275238" cy="2646000"/>
          </a:xfrm>
          <a:prstGeom prst="rect">
            <a:avLst/>
          </a:prstGeom>
          <a:noFill/>
        </p:spPr>
      </p:pic>
      <p:pic>
        <p:nvPicPr>
          <p:cNvPr id="17" name="carrot" descr="angrycarrotface2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7925" y="1071546"/>
            <a:ext cx="1274339" cy="2644135"/>
          </a:xfrm>
          <a:prstGeom prst="rect">
            <a:avLst/>
          </a:prstGeom>
        </p:spPr>
      </p:pic>
      <p:pic>
        <p:nvPicPr>
          <p:cNvPr id="30" name="potato talking" descr="G:\angry family\ANIMATIONS\PICTURES\angrypotatohead2.bmp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647" y="2357430"/>
            <a:ext cx="1642775" cy="2026800"/>
          </a:xfrm>
          <a:prstGeom prst="rect">
            <a:avLst/>
          </a:prstGeom>
          <a:noFill/>
        </p:spPr>
      </p:pic>
      <p:pic>
        <p:nvPicPr>
          <p:cNvPr id="19" name="potato" descr="angrypotatohead1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9" y="2357430"/>
            <a:ext cx="1643074" cy="2027169"/>
          </a:xfrm>
          <a:prstGeom prst="rect">
            <a:avLst/>
          </a:prstGeom>
        </p:spPr>
      </p:pic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Our own Olympics Games, </a:t>
            </a:r>
            <a:r>
              <a:rPr lang="en-GB" sz="3600" b="1" dirty="0" err="1">
                <a:solidFill>
                  <a:schemeClr val="tx1"/>
                </a:solidFill>
              </a:rPr>
              <a:t>YESSS</a:t>
            </a:r>
            <a:r>
              <a:rPr lang="en-GB" sz="3600" b="1" dirty="0">
                <a:solidFill>
                  <a:schemeClr val="tx1"/>
                </a:solidFill>
              </a:rPr>
              <a:t>!!!</a:t>
            </a:r>
          </a:p>
        </p:txBody>
      </p:sp>
      <p:sp>
        <p:nvSpPr>
          <p:cNvPr id="26" name="Rounded Rectangular Callout 11"/>
          <p:cNvSpPr/>
          <p:nvPr/>
        </p:nvSpPr>
        <p:spPr>
          <a:xfrm>
            <a:off x="357158" y="214290"/>
            <a:ext cx="6786610" cy="1357322"/>
          </a:xfrm>
          <a:prstGeom prst="wedgeRoundRectCallout">
            <a:avLst>
              <a:gd name="adj1" fmla="val -11194"/>
              <a:gd name="adj2" fmla="val 8888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 err="1">
                <a:solidFill>
                  <a:schemeClr val="tx1"/>
                </a:solidFill>
              </a:rPr>
              <a:t>Nuestros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propios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Juegos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Olímpicos</a:t>
            </a:r>
            <a:r>
              <a:rPr lang="en-GB" sz="4400" b="1" dirty="0">
                <a:solidFill>
                  <a:schemeClr val="tx1"/>
                </a:solidFill>
              </a:rPr>
              <a:t>, ¡¡SÍÍÍÍÍ!!</a:t>
            </a:r>
          </a:p>
        </p:txBody>
      </p:sp>
      <p:pic>
        <p:nvPicPr>
          <p:cNvPr id="37" name="angry Olympics 2 decisions slice27.wav">
            <a:hlinkClick r:id="" action="ppaction://media"/>
          </p:cNvPr>
          <p:cNvPicPr>
            <a:picLocks noRot="1" noChangeAspect="1"/>
          </p:cNvPicPr>
          <p:nvPr>
            <a:wavAudioFile r:embed="rId1" name="angry Olympics 2 decisions slice27.wav"/>
          </p:nvPr>
        </p:nvPicPr>
        <p:blipFill>
          <a:blip r:embed="rId18" cstate="print"/>
          <a:stretch>
            <a:fillRect/>
          </a:stretch>
        </p:blipFill>
        <p:spPr>
          <a:xfrm>
            <a:off x="8572528" y="6357958"/>
            <a:ext cx="304800" cy="304800"/>
          </a:xfrm>
          <a:prstGeom prst="rect">
            <a:avLst/>
          </a:prstGeom>
        </p:spPr>
      </p:pic>
      <p:sp>
        <p:nvSpPr>
          <p:cNvPr id="38" name="Rounded Rectangular Callout 11"/>
          <p:cNvSpPr/>
          <p:nvPr/>
        </p:nvSpPr>
        <p:spPr>
          <a:xfrm>
            <a:off x="357158" y="214290"/>
            <a:ext cx="6786610" cy="1357322"/>
          </a:xfrm>
          <a:prstGeom prst="wedgeRoundRectCallout">
            <a:avLst>
              <a:gd name="adj1" fmla="val 2561"/>
              <a:gd name="adj2" fmla="val 9169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 err="1">
                <a:solidFill>
                  <a:schemeClr val="tx1"/>
                </a:solidFill>
              </a:rPr>
              <a:t>Nuestros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propios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Juegos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Olímpicos</a:t>
            </a:r>
            <a:r>
              <a:rPr lang="en-GB" sz="4400" b="1" dirty="0">
                <a:solidFill>
                  <a:schemeClr val="tx1"/>
                </a:solidFill>
              </a:rPr>
              <a:t>, ¡¡SÍÍÍÍÍ!!</a:t>
            </a:r>
          </a:p>
        </p:txBody>
      </p:sp>
      <p:sp>
        <p:nvSpPr>
          <p:cNvPr id="39" name="Rounded Rectangular Callout 11"/>
          <p:cNvSpPr/>
          <p:nvPr/>
        </p:nvSpPr>
        <p:spPr>
          <a:xfrm>
            <a:off x="357158" y="214290"/>
            <a:ext cx="6786610" cy="1357322"/>
          </a:xfrm>
          <a:prstGeom prst="wedgeRoundRectCallout">
            <a:avLst>
              <a:gd name="adj1" fmla="val 20526"/>
              <a:gd name="adj2" fmla="val 8748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 err="1">
                <a:solidFill>
                  <a:schemeClr val="tx1"/>
                </a:solidFill>
              </a:rPr>
              <a:t>Nuestros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propios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Juegos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Olímpicos</a:t>
            </a:r>
            <a:r>
              <a:rPr lang="en-GB" sz="4400" b="1" dirty="0">
                <a:solidFill>
                  <a:schemeClr val="tx1"/>
                </a:solidFill>
              </a:rPr>
              <a:t>, ¡¡SÍÍÍÍÍ!!</a:t>
            </a:r>
          </a:p>
        </p:txBody>
      </p:sp>
      <p:sp>
        <p:nvSpPr>
          <p:cNvPr id="40" name="Rounded Rectangular Callout 11"/>
          <p:cNvSpPr/>
          <p:nvPr/>
        </p:nvSpPr>
        <p:spPr>
          <a:xfrm>
            <a:off x="357158" y="214290"/>
            <a:ext cx="6786610" cy="1357322"/>
          </a:xfrm>
          <a:prstGeom prst="wedgeRoundRectCallout">
            <a:avLst>
              <a:gd name="adj1" fmla="val 32596"/>
              <a:gd name="adj2" fmla="val 7625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 err="1">
                <a:solidFill>
                  <a:schemeClr val="tx1"/>
                </a:solidFill>
              </a:rPr>
              <a:t>Nuestros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propios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Juegos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Olímpicos</a:t>
            </a:r>
            <a:r>
              <a:rPr lang="en-GB" sz="4400" b="1" dirty="0">
                <a:solidFill>
                  <a:schemeClr val="tx1"/>
                </a:solidFill>
              </a:rPr>
              <a:t>, ¡¡SÍÍÍÍÍ!!</a:t>
            </a:r>
          </a:p>
        </p:txBody>
      </p:sp>
      <p:sp>
        <p:nvSpPr>
          <p:cNvPr id="41" name="Rounded Rectangular Callout 11"/>
          <p:cNvSpPr/>
          <p:nvPr/>
        </p:nvSpPr>
        <p:spPr>
          <a:xfrm>
            <a:off x="357158" y="214290"/>
            <a:ext cx="6786610" cy="1357322"/>
          </a:xfrm>
          <a:prstGeom prst="wedgeRoundRectCallout">
            <a:avLst>
              <a:gd name="adj1" fmla="val -33369"/>
              <a:gd name="adj2" fmla="val 14362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 err="1">
                <a:solidFill>
                  <a:schemeClr val="tx1"/>
                </a:solidFill>
              </a:rPr>
              <a:t>Nuestros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propios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Juegos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Olímpicos</a:t>
            </a:r>
            <a:r>
              <a:rPr lang="en-GB" sz="4400" b="1" dirty="0">
                <a:solidFill>
                  <a:schemeClr val="tx1"/>
                </a:solidFill>
              </a:rPr>
              <a:t>, ¡¡SÍÍÍÍÍ!!</a:t>
            </a: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34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3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3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3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2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34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6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2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26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26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mph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29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" y="0"/>
            <a:ext cx="9143963" cy="5973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13 Imagen" descr="television.bmp"/>
          <p:cNvPicPr>
            <a:picLocks noChangeAspect="1"/>
          </p:cNvPicPr>
          <p:nvPr/>
        </p:nvPicPr>
        <p:blipFill>
          <a:blip r:embed="rId5" cstate="print">
            <a:lum bright="70000" contrast="-70000"/>
          </a:blip>
          <a:srcRect t="2696" b="6991"/>
          <a:stretch>
            <a:fillRect/>
          </a:stretch>
        </p:blipFill>
        <p:spPr>
          <a:xfrm>
            <a:off x="32" y="0"/>
            <a:ext cx="9144000" cy="6858000"/>
          </a:xfrm>
          <a:prstGeom prst="rect">
            <a:avLst/>
          </a:prstGeom>
        </p:spPr>
      </p:pic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GB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Vocab</a:t>
            </a:r>
            <a:endParaRPr lang="en-GB" sz="6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00034" y="1428736"/>
            <a:ext cx="400052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Tea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Bones 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Milk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Calcium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Fancy dress party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Music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Spanish omelette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Olympic Games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357686" y="1428736"/>
            <a:ext cx="478631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Té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Huesos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Leche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Calcio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Fiesta de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disfraces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Música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Tortilla de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patatas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Juegos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Olímpicos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7" name="angry Olympics 2 decisions slice29.wav">
            <a:hlinkClick r:id="" action="ppaction://media"/>
          </p:cNvPr>
          <p:cNvPicPr>
            <a:picLocks noRot="1" noChangeAspect="1"/>
          </p:cNvPicPr>
          <p:nvPr>
            <a:wavAudioFile r:embed="rId1" name="angry Olympics 2 decisions slice29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8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" y="0"/>
            <a:ext cx="9143963" cy="5973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13 Imagen" descr="television.bmp"/>
          <p:cNvPicPr>
            <a:picLocks noChangeAspect="1"/>
          </p:cNvPicPr>
          <p:nvPr/>
        </p:nvPicPr>
        <p:blipFill>
          <a:blip r:embed="rId5" cstate="print">
            <a:lum bright="70000" contrast="-70000"/>
          </a:blip>
          <a:srcRect t="2696" b="6991"/>
          <a:stretch>
            <a:fillRect/>
          </a:stretch>
        </p:blipFill>
        <p:spPr>
          <a:xfrm>
            <a:off x="32" y="0"/>
            <a:ext cx="9144000" cy="6858000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71414"/>
            <a:ext cx="3257544" cy="1143000"/>
          </a:xfrm>
        </p:spPr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Should...</a:t>
            </a:r>
            <a:endParaRPr lang="en-GB" sz="6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86050" y="4121845"/>
            <a:ext cx="4786346" cy="6644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400"/>
              </a:lnSpc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should be me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4600604" y="153942"/>
            <a:ext cx="32575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rPr>
              <a:t>Debería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rPr>
              <a:t> ser...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00298" y="2121581"/>
            <a:ext cx="4357686" cy="6644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400"/>
              </a:lnSpc>
            </a:pPr>
            <a:r>
              <a:rPr lang="en-GB" sz="44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</a:t>
            </a: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debería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ser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8" name="angry Olympics 2 decisions slice28.wav">
            <a:hlinkClick r:id="" action="ppaction://media"/>
          </p:cNvPr>
          <p:cNvPicPr>
            <a:picLocks noRot="1" noChangeAspect="1"/>
          </p:cNvPicPr>
          <p:nvPr>
            <a:wavAudioFile r:embed="rId1" name="angry Olympics 2 decisions slice28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71538" y="4143380"/>
            <a:ext cx="7429552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400"/>
              </a:lnSpc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They 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should be them, not me!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14480" y="1922401"/>
            <a:ext cx="5786478" cy="1220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400"/>
              </a:lnSpc>
            </a:pPr>
            <a:r>
              <a:rPr lang="en-GB" sz="44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Ellos</a:t>
            </a: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/as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deberían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ser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ellos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/as , ¡no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!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64479" y="4272608"/>
            <a:ext cx="7822429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400"/>
              </a:lnSpc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should be you, not me!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71604" y="2200906"/>
            <a:ext cx="6572296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400"/>
              </a:lnSpc>
            </a:pPr>
            <a:r>
              <a:rPr lang="en-GB" sz="44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Tú</a:t>
            </a: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deberías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ser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tú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¡no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!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85984" y="3929066"/>
            <a:ext cx="5000660" cy="1220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400"/>
              </a:lnSpc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He/she/it 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should be him/her/it, not me!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43042" y="1922401"/>
            <a:ext cx="6072230" cy="1220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400"/>
              </a:lnSpc>
            </a:pPr>
            <a:r>
              <a:rPr lang="en-GB" sz="44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Él</a:t>
            </a: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/Ella/</a:t>
            </a:r>
            <a:r>
              <a:rPr lang="en-GB" sz="44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Usted</a:t>
            </a: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debería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ser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él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ella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usted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, ¡no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!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14480" y="4272608"/>
            <a:ext cx="7000924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400"/>
              </a:lnSpc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 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should be us, not me!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366814" y="1922401"/>
            <a:ext cx="6562772" cy="1220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400"/>
              </a:lnSpc>
            </a:pPr>
            <a:r>
              <a:rPr lang="en-GB" sz="44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Nosotros</a:t>
            </a: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/as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deberíamos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ser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nosotros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/as, ¡no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!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857356" y="4000504"/>
            <a:ext cx="5786478" cy="1220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400"/>
              </a:lnSpc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(pl.) 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should be you, not me!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285884" y="1928802"/>
            <a:ext cx="6643702" cy="1228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400"/>
              </a:lnSpc>
            </a:pPr>
            <a:r>
              <a:rPr lang="en-GB" sz="44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Vosotros</a:t>
            </a: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/as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deberíais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ser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vosotros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/as , ¡no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!</a:t>
            </a:r>
          </a:p>
        </p:txBody>
      </p:sp>
    </p:spTree>
  </p:cSld>
  <p:clrMapOvr>
    <a:masterClrMapping/>
  </p:clrMapOvr>
  <p:transition advClick="0" advTm="47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90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77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7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78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78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19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19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29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29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29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291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387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387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388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388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3" grpId="0"/>
      <p:bldP spid="9" grpId="0"/>
      <p:bldP spid="10" grpId="0"/>
      <p:bldP spid="11" grpId="0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" y="0"/>
            <a:ext cx="9143963" cy="59737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" name="Group 23"/>
          <p:cNvGrpSpPr/>
          <p:nvPr/>
        </p:nvGrpSpPr>
        <p:grpSpPr>
          <a:xfrm>
            <a:off x="6429388" y="428604"/>
            <a:ext cx="1643074" cy="1326082"/>
            <a:chOff x="6429388" y="428604"/>
            <a:chExt cx="1643074" cy="1326082"/>
          </a:xfrm>
        </p:grpSpPr>
        <p:pic>
          <p:nvPicPr>
            <p:cNvPr id="25" name="Picture 24" descr="angrydigital2.bmp"/>
            <p:cNvPicPr>
              <a:picLocks noChangeAspect="1"/>
            </p:cNvPicPr>
            <p:nvPr/>
          </p:nvPicPr>
          <p:blipFill>
            <a:blip r:embed="rId5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29388" y="428604"/>
              <a:ext cx="1643074" cy="1326082"/>
            </a:xfrm>
            <a:prstGeom prst="rect">
              <a:avLst/>
            </a:prstGeom>
          </p:spPr>
        </p:pic>
        <p:pic>
          <p:nvPicPr>
            <p:cNvPr id="26" name="Picture 25" descr="angrydigital1205.bmp"/>
            <p:cNvPicPr>
              <a:picLocks noChangeAspect="1"/>
            </p:cNvPicPr>
            <p:nvPr/>
          </p:nvPicPr>
          <p:blipFill>
            <a:blip r:embed="rId6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29388" y="428604"/>
              <a:ext cx="1643074" cy="1326082"/>
            </a:xfrm>
            <a:prstGeom prst="rect">
              <a:avLst/>
            </a:prstGeom>
          </p:spPr>
        </p:pic>
      </p:grpSp>
      <p:pic>
        <p:nvPicPr>
          <p:cNvPr id="18" name="wolfman" descr="confusedwolfman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0371" y="1500174"/>
            <a:ext cx="1061497" cy="1785950"/>
          </a:xfrm>
          <a:prstGeom prst="rect">
            <a:avLst/>
          </a:prstGeom>
        </p:spPr>
      </p:pic>
      <p:pic>
        <p:nvPicPr>
          <p:cNvPr id="20" name="bulb" descr="angrylightningbulb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1357298"/>
            <a:ext cx="1873224" cy="2106386"/>
          </a:xfrm>
          <a:prstGeom prst="rect">
            <a:avLst/>
          </a:prstGeom>
        </p:spPr>
      </p:pic>
      <p:pic>
        <p:nvPicPr>
          <p:cNvPr id="17" name="carrot" descr="angrycarrotface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7925" y="1071546"/>
            <a:ext cx="1274339" cy="2644135"/>
          </a:xfrm>
          <a:prstGeom prst="rect">
            <a:avLst/>
          </a:prstGeom>
        </p:spPr>
      </p:pic>
      <p:pic>
        <p:nvPicPr>
          <p:cNvPr id="2050" name="toaster talking" descr="G:\angry family\ANIMATIONS\PICTURES\angrytoasterbrow2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0" y="2285992"/>
            <a:ext cx="1327227" cy="882000"/>
          </a:xfrm>
          <a:prstGeom prst="rect">
            <a:avLst/>
          </a:prstGeom>
          <a:noFill/>
        </p:spPr>
      </p:pic>
      <p:pic>
        <p:nvPicPr>
          <p:cNvPr id="16" name="toaster" descr="angrytoasterbrow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0430" y="2285992"/>
            <a:ext cx="1328965" cy="883155"/>
          </a:xfrm>
          <a:prstGeom prst="rect">
            <a:avLst/>
          </a:prstGeom>
        </p:spPr>
      </p:pic>
      <p:pic>
        <p:nvPicPr>
          <p:cNvPr id="15" name="potato" descr="angrypotatohead1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694937">
            <a:off x="664066" y="2357430"/>
            <a:ext cx="1643074" cy="2027169"/>
          </a:xfrm>
          <a:prstGeom prst="rect">
            <a:avLst/>
          </a:prstGeom>
        </p:spPr>
      </p:pic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sp>
        <p:nvSpPr>
          <p:cNvPr id="12" name="Rounded Rectangular Callout 11"/>
          <p:cNvSpPr/>
          <p:nvPr/>
        </p:nvSpPr>
        <p:spPr>
          <a:xfrm>
            <a:off x="500034" y="357166"/>
            <a:ext cx="5929354" cy="857256"/>
          </a:xfrm>
          <a:prstGeom prst="wedgeRoundRectCallout">
            <a:avLst>
              <a:gd name="adj1" fmla="val 14792"/>
              <a:gd name="adj2" fmla="val 12089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 err="1">
                <a:solidFill>
                  <a:schemeClr val="tx1"/>
                </a:solidFill>
              </a:rPr>
              <a:t>Deberíamos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beber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té</a:t>
            </a:r>
            <a:r>
              <a:rPr lang="en-GB" sz="44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We should drink tea.</a:t>
            </a:r>
          </a:p>
        </p:txBody>
      </p:sp>
      <p:pic>
        <p:nvPicPr>
          <p:cNvPr id="19" name="angry Olympics 2 decisions slice03.wav">
            <a:hlinkClick r:id="" action="ppaction://media"/>
          </p:cNvPr>
          <p:cNvPicPr>
            <a:picLocks noRot="1" noChangeAspect="1"/>
          </p:cNvPicPr>
          <p:nvPr>
            <a:wavAudioFile r:embed="rId1" name="angry Olympics 2 decisions slice03.wav"/>
          </p:nvPr>
        </p:nvPicPr>
        <p:blipFill>
          <a:blip r:embed="rId14" cstate="print"/>
          <a:stretch>
            <a:fillRect/>
          </a:stretch>
        </p:blipFill>
        <p:spPr>
          <a:xfrm>
            <a:off x="8643966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3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6" cstate="print">
            <a:lum bright="70000" contrast="-70000"/>
          </a:blip>
          <a:srcRect l="3597" r="4317"/>
          <a:stretch>
            <a:fillRect/>
          </a:stretch>
        </p:blipFill>
        <p:spPr bwMode="auto">
          <a:xfrm>
            <a:off x="0" y="24"/>
            <a:ext cx="9144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roup 30"/>
          <p:cNvGrpSpPr/>
          <p:nvPr/>
        </p:nvGrpSpPr>
        <p:grpSpPr>
          <a:xfrm>
            <a:off x="6429388" y="428604"/>
            <a:ext cx="1643074" cy="1326082"/>
            <a:chOff x="6429388" y="428604"/>
            <a:chExt cx="1643074" cy="1326082"/>
          </a:xfrm>
        </p:grpSpPr>
        <p:pic>
          <p:nvPicPr>
            <p:cNvPr id="32" name="Picture 31" descr="angrydigital2.bmp"/>
            <p:cNvPicPr>
              <a:picLocks noChangeAspect="1"/>
            </p:cNvPicPr>
            <p:nvPr/>
          </p:nvPicPr>
          <p:blipFill>
            <a:blip r:embed="rId7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  <a:lum bright="70000" contrast="-70000"/>
            </a:blip>
            <a:stretch>
              <a:fillRect/>
            </a:stretch>
          </p:blipFill>
          <p:spPr>
            <a:xfrm>
              <a:off x="6429388" y="428604"/>
              <a:ext cx="1643074" cy="1326082"/>
            </a:xfrm>
            <a:prstGeom prst="rect">
              <a:avLst/>
            </a:prstGeom>
          </p:spPr>
        </p:pic>
        <p:pic>
          <p:nvPicPr>
            <p:cNvPr id="33" name="Picture 32" descr="angrydigital1205.bmp"/>
            <p:cNvPicPr>
              <a:picLocks noChangeAspect="1"/>
            </p:cNvPicPr>
            <p:nvPr/>
          </p:nvPicPr>
          <p:blipFill>
            <a:blip r:embed="rId8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  <a:lum bright="70000" contrast="-70000"/>
            </a:blip>
            <a:stretch>
              <a:fillRect/>
            </a:stretch>
          </p:blipFill>
          <p:spPr>
            <a:xfrm>
              <a:off x="6429388" y="428604"/>
              <a:ext cx="1643071" cy="1326080"/>
            </a:xfrm>
            <a:prstGeom prst="rect">
              <a:avLst/>
            </a:prstGeom>
          </p:spPr>
        </p:pic>
      </p:grpSp>
      <p:pic>
        <p:nvPicPr>
          <p:cNvPr id="29" name="discoball2" descr="discobal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60582" y="1"/>
            <a:ext cx="1300955" cy="1597154"/>
          </a:xfrm>
          <a:prstGeom prst="rect">
            <a:avLst/>
          </a:prstGeom>
        </p:spPr>
      </p:pic>
      <p:pic>
        <p:nvPicPr>
          <p:cNvPr id="30" name="discoball1" descr="discoball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3306" y="9649"/>
            <a:ext cx="1300955" cy="1597154"/>
          </a:xfrm>
          <a:prstGeom prst="rect">
            <a:avLst/>
          </a:prstGeom>
        </p:spPr>
      </p:pic>
      <p:sp>
        <p:nvSpPr>
          <p:cNvPr id="38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39" name="Picture 38" descr="confusedwolfman3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8" cy="6975903"/>
          </a:xfrm>
          <a:prstGeom prst="rect">
            <a:avLst/>
          </a:prstGeom>
        </p:spPr>
      </p:pic>
      <p:pic>
        <p:nvPicPr>
          <p:cNvPr id="40" name="Picture 39" descr="angrycarrotface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8662" y="-2357478"/>
            <a:ext cx="1214446" cy="2314011"/>
          </a:xfrm>
          <a:prstGeom prst="rect">
            <a:avLst/>
          </a:prstGeom>
        </p:spPr>
      </p:pic>
      <p:pic>
        <p:nvPicPr>
          <p:cNvPr id="41" name="Picture 40" descr="angrypotatohead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990066"/>
              </a:clrFrom>
              <a:clrTo>
                <a:srgbClr val="99006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74969" y="-1557085"/>
            <a:ext cx="1227757" cy="1557085"/>
          </a:xfrm>
          <a:prstGeom prst="rect">
            <a:avLst/>
          </a:prstGeom>
        </p:spPr>
      </p:pic>
      <p:grpSp>
        <p:nvGrpSpPr>
          <p:cNvPr id="3" name="Group 41"/>
          <p:cNvGrpSpPr/>
          <p:nvPr/>
        </p:nvGrpSpPr>
        <p:grpSpPr>
          <a:xfrm>
            <a:off x="2163366" y="-1480485"/>
            <a:ext cx="2837262" cy="1409023"/>
            <a:chOff x="2163366" y="-1480485"/>
            <a:chExt cx="2837262" cy="1409023"/>
          </a:xfrm>
        </p:grpSpPr>
        <p:pic>
          <p:nvPicPr>
            <p:cNvPr id="43" name="Picture 42" descr="angrydigital2.bmp"/>
            <p:cNvPicPr>
              <a:picLocks noChangeAspect="1"/>
            </p:cNvPicPr>
            <p:nvPr/>
          </p:nvPicPr>
          <p:blipFill>
            <a:blip r:embed="rId14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44" name="Picture 43" descr="angrytoasterbrow2.bmp"/>
            <p:cNvPicPr>
              <a:picLocks noChangeAspect="1"/>
            </p:cNvPicPr>
            <p:nvPr/>
          </p:nvPicPr>
          <p:blipFill>
            <a:blip r:embed="rId15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63366" y="-1480485"/>
              <a:ext cx="1551378" cy="1409023"/>
            </a:xfrm>
            <a:prstGeom prst="rect">
              <a:avLst/>
            </a:prstGeom>
          </p:spPr>
        </p:pic>
      </p:grpSp>
      <p:pic>
        <p:nvPicPr>
          <p:cNvPr id="45" name="Picture 44" descr="angrylightningbulb2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6357950" y="-133011"/>
            <a:ext cx="2500329" cy="2270210"/>
          </a:xfrm>
          <a:prstGeom prst="rect">
            <a:avLst/>
          </a:prstGeom>
        </p:spPr>
      </p:pic>
      <p:pic>
        <p:nvPicPr>
          <p:cNvPr id="46" name="Picture 45" descr="smellyfish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48" name="Picture 47" descr="angryradio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49" name="Picture 48" descr="mic face3.bmp"/>
          <p:cNvPicPr>
            <a:picLocks noChangeAspect="1"/>
          </p:cNvPicPr>
          <p:nvPr/>
        </p:nvPicPr>
        <p:blipFill>
          <a:blip r:embed="rId1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0" name="Picture 49" descr="confusedwolfman.bmp" hidden="1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7" cy="6975902"/>
          </a:xfrm>
          <a:prstGeom prst="rect">
            <a:avLst/>
          </a:prstGeom>
        </p:spPr>
      </p:pic>
      <p:pic>
        <p:nvPicPr>
          <p:cNvPr id="51" name="Picture 50" descr="angryghostcloud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52" name="Picture 51" descr="happy balloon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53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54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4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56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5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57" name="Picture 56" descr="angrygreencloud.bmp"/>
          <p:cNvPicPr>
            <a:picLocks noChangeAspect="1"/>
          </p:cNvPicPr>
          <p:nvPr/>
        </p:nvPicPr>
        <p:blipFill>
          <a:blip r:embed="rId2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58" name="Picture 57" descr="treeB2.bmp"/>
          <p:cNvPicPr>
            <a:picLocks noChangeAspect="1"/>
          </p:cNvPicPr>
          <p:nvPr/>
        </p:nvPicPr>
        <p:blipFill>
          <a:blip r:embed="rId2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6" name="Picture 5" descr="A drawing of a spatula&#10;&#10;AI-generated content may be incorrect.">
            <a:extLst>
              <a:ext uri="{FF2B5EF4-FFF2-40B4-BE49-F238E27FC236}">
                <a16:creationId xmlns:a16="http://schemas.microsoft.com/office/drawing/2014/main" id="{9C7D5F42-D14C-5BE6-49A1-378844F597A9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7" name="Picture 6" descr="A drawing of a spatula&#10;&#10;AI-generated content may be incorrect.">
            <a:extLst>
              <a:ext uri="{FF2B5EF4-FFF2-40B4-BE49-F238E27FC236}">
                <a16:creationId xmlns:a16="http://schemas.microsoft.com/office/drawing/2014/main" id="{E83F5C91-9BF1-F6C0-C188-9570223A72CA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2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10" dur="34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7" dur="76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3.05556E-6 0.03565 L 0.01007 1.02153 " pathEditMode="relative" rAng="0" ptsTypes="AA">
                                      <p:cBhvr>
                                        <p:cTn id="19" dur="13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3" dur="31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6" dur="96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5" dur="1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5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4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6" dur="12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7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3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3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3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4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5" dur="33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0"/>
                            </p:stCondLst>
                            <p:childTnLst>
                              <p:par>
                                <p:cTn id="9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543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9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3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57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17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  <p:audio>
              <p:cMediaNode showWhenStopped="0">
                <p:cTn id="1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</p:childTnLst>
        </p:cTn>
      </p:par>
    </p:tnLst>
    <p:bldLst>
      <p:bldP spid="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 preferRelativeResize="0">
            <a:picLocks noChangeAspect="1" noChangeArrowheads="1"/>
          </p:cNvPicPr>
          <p:nvPr/>
        </p:nvPicPr>
        <p:blipFill>
          <a:blip r:embed="rId4" cstate="print"/>
          <a:srcRect l="30946" t="42985" r="32700" b="1527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wolfman" descr="confusedwolfman.bmp"/>
          <p:cNvPicPr preferRelativeResize="0"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58492" t="74681"/>
          <a:stretch>
            <a:fillRect/>
          </a:stretch>
        </p:blipFill>
        <p:spPr>
          <a:xfrm>
            <a:off x="0" y="0"/>
            <a:ext cx="1368757" cy="1404751"/>
          </a:xfrm>
          <a:prstGeom prst="rect">
            <a:avLst/>
          </a:prstGeom>
        </p:spPr>
      </p:pic>
      <p:pic>
        <p:nvPicPr>
          <p:cNvPr id="20" name="bulb" descr="angrylightningbulb.bmp"/>
          <p:cNvPicPr preferRelativeResize="0"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4090" t="63474"/>
          <a:stretch>
            <a:fillRect/>
          </a:stretch>
        </p:blipFill>
        <p:spPr>
          <a:xfrm flipH="1">
            <a:off x="3000364" y="0"/>
            <a:ext cx="6143636" cy="2630923"/>
          </a:xfrm>
          <a:prstGeom prst="rect">
            <a:avLst/>
          </a:prstGeom>
        </p:spPr>
      </p:pic>
      <p:pic>
        <p:nvPicPr>
          <p:cNvPr id="17" name="carrot" descr="angrycarrotface2.bmp"/>
          <p:cNvPicPr preferRelativeResize="0"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t="62839" r="38471"/>
          <a:stretch>
            <a:fillRect/>
          </a:stretch>
        </p:blipFill>
        <p:spPr>
          <a:xfrm>
            <a:off x="6143636" y="0"/>
            <a:ext cx="3000364" cy="3759963"/>
          </a:xfrm>
          <a:prstGeom prst="rect">
            <a:avLst/>
          </a:prstGeom>
        </p:spPr>
      </p:pic>
      <p:pic>
        <p:nvPicPr>
          <p:cNvPr id="16" name="toaster" descr="angrytoasterbrow2.bmp"/>
          <p:cNvPicPr preferRelativeResize="0"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t="63945"/>
          <a:stretch>
            <a:fillRect/>
          </a:stretch>
        </p:blipFill>
        <p:spPr>
          <a:xfrm>
            <a:off x="1129696" y="0"/>
            <a:ext cx="4370998" cy="1047306"/>
          </a:xfrm>
          <a:prstGeom prst="rect">
            <a:avLst/>
          </a:prstGeom>
        </p:spPr>
      </p:pic>
      <p:pic>
        <p:nvPicPr>
          <p:cNvPr id="26" name="25 Imagen" descr="greenmug.bmp"/>
          <p:cNvPicPr preferRelativeResize="0">
            <a:picLocks noChangeAspect="1"/>
          </p:cNvPicPr>
          <p:nvPr/>
        </p:nvPicPr>
        <p:blipFill>
          <a:blip r:embed="rId9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29322" y="1928802"/>
            <a:ext cx="2195919" cy="2059100"/>
          </a:xfrm>
          <a:prstGeom prst="rect">
            <a:avLst/>
          </a:prstGeom>
        </p:spPr>
      </p:pic>
      <p:pic>
        <p:nvPicPr>
          <p:cNvPr id="27" name="26 Imagen" descr="milk.bmp"/>
          <p:cNvPicPr preferRelativeResize="0">
            <a:picLocks noChangeAspect="1"/>
          </p:cNvPicPr>
          <p:nvPr/>
        </p:nvPicPr>
        <p:blipFill>
          <a:blip r:embed="rId10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1214422"/>
            <a:ext cx="1818793" cy="2812391"/>
          </a:xfrm>
          <a:prstGeom prst="rect">
            <a:avLst/>
          </a:prstGeom>
        </p:spPr>
      </p:pic>
      <p:pic>
        <p:nvPicPr>
          <p:cNvPr id="24" name="23 Imagen" descr="bluemug.bmp"/>
          <p:cNvPicPr preferRelativeResize="0">
            <a:picLocks noChangeAspect="1"/>
          </p:cNvPicPr>
          <p:nvPr/>
        </p:nvPicPr>
        <p:blipFill>
          <a:blip r:embed="rId11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857224" y="1928802"/>
            <a:ext cx="2071702" cy="2059100"/>
          </a:xfrm>
          <a:prstGeom prst="rect">
            <a:avLst/>
          </a:prstGeom>
        </p:spPr>
      </p:pic>
      <p:pic>
        <p:nvPicPr>
          <p:cNvPr id="30" name="29 Imagen" descr="silvermug.bmp"/>
          <p:cNvPicPr preferRelativeResize="0">
            <a:picLocks noChangeAspect="1"/>
          </p:cNvPicPr>
          <p:nvPr/>
        </p:nvPicPr>
        <p:blipFill>
          <a:blip r:embed="rId12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4480" y="2786058"/>
            <a:ext cx="2195919" cy="2059100"/>
          </a:xfrm>
          <a:prstGeom prst="rect">
            <a:avLst/>
          </a:prstGeom>
        </p:spPr>
      </p:pic>
      <p:pic>
        <p:nvPicPr>
          <p:cNvPr id="25" name="24 Imagen" descr="creammug.bmp"/>
          <p:cNvPicPr preferRelativeResize="0">
            <a:picLocks noChangeAspect="1"/>
          </p:cNvPicPr>
          <p:nvPr/>
        </p:nvPicPr>
        <p:blipFill>
          <a:blip r:embed="rId1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714876" y="2714620"/>
            <a:ext cx="2070436" cy="2059100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Ten minutes later...</a:t>
            </a:r>
          </a:p>
        </p:txBody>
      </p:sp>
      <p:sp>
        <p:nvSpPr>
          <p:cNvPr id="14" name="Round Diagonal Corner Rectangle 1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err="1">
                <a:solidFill>
                  <a:schemeClr val="tx1"/>
                </a:solidFill>
              </a:rPr>
              <a:t>Diez</a:t>
            </a:r>
            <a:r>
              <a:rPr lang="en-GB" sz="3600" b="1" dirty="0">
                <a:solidFill>
                  <a:schemeClr val="tx1"/>
                </a:solidFill>
              </a:rPr>
              <a:t> </a:t>
            </a:r>
            <a:r>
              <a:rPr lang="en-GB" sz="3600" b="1" dirty="0" err="1">
                <a:solidFill>
                  <a:schemeClr val="tx1"/>
                </a:solidFill>
              </a:rPr>
              <a:t>minutos</a:t>
            </a:r>
            <a:r>
              <a:rPr lang="en-GB" sz="3600" b="1" dirty="0">
                <a:solidFill>
                  <a:schemeClr val="tx1"/>
                </a:solidFill>
              </a:rPr>
              <a:t> </a:t>
            </a:r>
            <a:r>
              <a:rPr lang="en-GB" sz="3600" b="1" dirty="0" err="1">
                <a:solidFill>
                  <a:schemeClr val="tx1"/>
                </a:solidFill>
              </a:rPr>
              <a:t>después</a:t>
            </a:r>
            <a:r>
              <a:rPr lang="en-GB" sz="3600" b="1" dirty="0">
                <a:solidFill>
                  <a:schemeClr val="tx1"/>
                </a:solidFill>
              </a:rPr>
              <a:t>...</a:t>
            </a:r>
          </a:p>
        </p:txBody>
      </p:sp>
      <p:pic>
        <p:nvPicPr>
          <p:cNvPr id="13" name="angry Olympics 2 decisions slice04.wav">
            <a:hlinkClick r:id="" action="ppaction://media"/>
          </p:cNvPr>
          <p:cNvPicPr>
            <a:picLocks noRot="1" noChangeAspect="1"/>
          </p:cNvPicPr>
          <p:nvPr>
            <a:wavAudioFile r:embed="rId1" name="angry Olympics 2 decisions slice04.wav"/>
          </p:nvPr>
        </p:nvPicPr>
        <p:blipFill>
          <a:blip r:embed="rId14" cstate="print"/>
          <a:stretch>
            <a:fillRect/>
          </a:stretch>
        </p:blipFill>
        <p:spPr>
          <a:xfrm>
            <a:off x="8839200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animMotion origin="layout" path="M 0 -3.33333E-6 L 0 -1.0254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7" y="0"/>
            <a:ext cx="9143963" cy="5973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wolfman" descr="confusedwolfman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00298" y="1500174"/>
            <a:ext cx="1061497" cy="1785950"/>
          </a:xfrm>
          <a:prstGeom prst="rect">
            <a:avLst/>
          </a:prstGeom>
        </p:spPr>
      </p:pic>
      <p:pic>
        <p:nvPicPr>
          <p:cNvPr id="19" name="potato" descr="angrypotatohead1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2357430"/>
            <a:ext cx="1643074" cy="2027169"/>
          </a:xfrm>
          <a:prstGeom prst="rect">
            <a:avLst/>
          </a:prstGeom>
        </p:spPr>
      </p:pic>
      <p:pic>
        <p:nvPicPr>
          <p:cNvPr id="33" name="bulb talking" descr="G:\angry family\ANIMATIONS\PICTURES\angrylightningbulb2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4200198" y="1357298"/>
            <a:ext cx="1872000" cy="2065818"/>
          </a:xfrm>
          <a:prstGeom prst="rect">
            <a:avLst/>
          </a:prstGeom>
          <a:noFill/>
        </p:spPr>
      </p:pic>
      <p:pic>
        <p:nvPicPr>
          <p:cNvPr id="34" name="bulb" descr="G:\angry family\ANIMATIONS\PICTURES\angrylightningbulb1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4200198" y="1357298"/>
            <a:ext cx="1872000" cy="2065818"/>
          </a:xfrm>
          <a:prstGeom prst="rect">
            <a:avLst/>
          </a:prstGeom>
          <a:noFill/>
        </p:spPr>
      </p:pic>
      <p:pic>
        <p:nvPicPr>
          <p:cNvPr id="17" name="carrot" descr="angrycarrotface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7925" y="1071546"/>
            <a:ext cx="1274339" cy="2644135"/>
          </a:xfrm>
          <a:prstGeom prst="rect">
            <a:avLst/>
          </a:prstGeom>
        </p:spPr>
      </p:pic>
      <p:pic>
        <p:nvPicPr>
          <p:cNvPr id="28" name="27 Imagen" descr="pinkmug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571604" y="3932977"/>
            <a:ext cx="714380" cy="639031"/>
          </a:xfrm>
          <a:prstGeom prst="rect">
            <a:avLst/>
          </a:prstGeom>
        </p:spPr>
      </p:pic>
      <p:pic>
        <p:nvPicPr>
          <p:cNvPr id="16" name="toaster" descr="angrytoasterbrow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0430" y="2285992"/>
            <a:ext cx="1328965" cy="883155"/>
          </a:xfrm>
          <a:prstGeom prst="rect">
            <a:avLst/>
          </a:prstGeom>
        </p:spPr>
      </p:pic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pic>
        <p:nvPicPr>
          <p:cNvPr id="26" name="25 Imagen" descr="greenmug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2066" y="3500438"/>
            <a:ext cx="681492" cy="639031"/>
          </a:xfrm>
          <a:prstGeom prst="rect">
            <a:avLst/>
          </a:prstGeom>
        </p:spPr>
      </p:pic>
      <p:pic>
        <p:nvPicPr>
          <p:cNvPr id="27" name="26 Imagen" descr="milk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3372" y="3175660"/>
            <a:ext cx="564453" cy="872811"/>
          </a:xfrm>
          <a:prstGeom prst="rect">
            <a:avLst/>
          </a:prstGeom>
        </p:spPr>
      </p:pic>
      <p:pic>
        <p:nvPicPr>
          <p:cNvPr id="29" name="28 Imagen" descr="purplemug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72198" y="2285992"/>
            <a:ext cx="571504" cy="497025"/>
          </a:xfrm>
          <a:prstGeom prst="rect">
            <a:avLst/>
          </a:prstGeom>
        </p:spPr>
      </p:pic>
      <p:pic>
        <p:nvPicPr>
          <p:cNvPr id="24" name="23 Imagen" descr="bluemug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143240" y="3357562"/>
            <a:ext cx="642942" cy="639031"/>
          </a:xfrm>
          <a:prstGeom prst="rect">
            <a:avLst/>
          </a:prstGeom>
        </p:spPr>
      </p:pic>
      <p:pic>
        <p:nvPicPr>
          <p:cNvPr id="30" name="29 Imagen" descr="silvermug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0430" y="3643314"/>
            <a:ext cx="681492" cy="639031"/>
          </a:xfrm>
          <a:prstGeom prst="rect">
            <a:avLst/>
          </a:prstGeom>
        </p:spPr>
      </p:pic>
      <p:pic>
        <p:nvPicPr>
          <p:cNvPr id="25" name="24 Imagen" descr="creammug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572000" y="3643314"/>
            <a:ext cx="642549" cy="639031"/>
          </a:xfrm>
          <a:prstGeom prst="rect">
            <a:avLst/>
          </a:prstGeom>
        </p:spPr>
      </p:pic>
      <p:grpSp>
        <p:nvGrpSpPr>
          <p:cNvPr id="37" name="Group 36"/>
          <p:cNvGrpSpPr/>
          <p:nvPr/>
        </p:nvGrpSpPr>
        <p:grpSpPr>
          <a:xfrm>
            <a:off x="6429388" y="428604"/>
            <a:ext cx="1643074" cy="1326082"/>
            <a:chOff x="6429388" y="428604"/>
            <a:chExt cx="1643074" cy="1326082"/>
          </a:xfrm>
        </p:grpSpPr>
        <p:pic>
          <p:nvPicPr>
            <p:cNvPr id="35" name="Picture 34" descr="angrydigital2.bmp"/>
            <p:cNvPicPr>
              <a:picLocks noChangeAspect="1"/>
            </p:cNvPicPr>
            <p:nvPr/>
          </p:nvPicPr>
          <p:blipFill>
            <a:blip r:embed="rId1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29388" y="428604"/>
              <a:ext cx="1643074" cy="1326082"/>
            </a:xfrm>
            <a:prstGeom prst="rect">
              <a:avLst/>
            </a:prstGeom>
          </p:spPr>
        </p:pic>
        <p:pic>
          <p:nvPicPr>
            <p:cNvPr id="36" name="Picture 35" descr="angrydigital1205.bmp"/>
            <p:cNvPicPr>
              <a:picLocks noChangeAspect="1"/>
            </p:cNvPicPr>
            <p:nvPr/>
          </p:nvPicPr>
          <p:blipFill>
            <a:blip r:embed="rId20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29388" y="428604"/>
              <a:ext cx="1643073" cy="1326082"/>
            </a:xfrm>
            <a:prstGeom prst="rect">
              <a:avLst/>
            </a:prstGeom>
          </p:spPr>
        </p:pic>
      </p:grpSp>
      <p:sp>
        <p:nvSpPr>
          <p:cNvPr id="12" name="Rounded Rectangular Callout 11"/>
          <p:cNvSpPr/>
          <p:nvPr/>
        </p:nvSpPr>
        <p:spPr>
          <a:xfrm>
            <a:off x="785786" y="428604"/>
            <a:ext cx="5286412" cy="1500198"/>
          </a:xfrm>
          <a:prstGeom prst="wedgeRoundRectCallout">
            <a:avLst>
              <a:gd name="adj1" fmla="val 25785"/>
              <a:gd name="adj2" fmla="val 7113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chemeClr val="tx1"/>
                </a:solidFill>
              </a:rPr>
              <a:t>El </a:t>
            </a:r>
            <a:r>
              <a:rPr lang="en-GB" sz="4400" b="1" dirty="0" err="1">
                <a:solidFill>
                  <a:schemeClr val="tx1"/>
                </a:solidFill>
              </a:rPr>
              <a:t>té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siempre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debería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llevar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leche</a:t>
            </a:r>
            <a:r>
              <a:rPr lang="en-GB" sz="44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Tea should always have milk in it.</a:t>
            </a:r>
          </a:p>
        </p:txBody>
      </p:sp>
      <p:pic>
        <p:nvPicPr>
          <p:cNvPr id="22" name="angry Olympics 2 decisions slice05.wav">
            <a:hlinkClick r:id="" action="ppaction://media"/>
          </p:cNvPr>
          <p:cNvPicPr>
            <a:picLocks noRot="1" noChangeAspect="1"/>
          </p:cNvPicPr>
          <p:nvPr>
            <a:wavAudioFile r:embed="rId1" name="angry Olympics 2 decisions slice05.wav"/>
          </p:nvPr>
        </p:nvPicPr>
        <p:blipFill>
          <a:blip r:embed="rId21" cstate="print"/>
          <a:stretch>
            <a:fillRect/>
          </a:stretch>
        </p:blipFill>
        <p:spPr>
          <a:xfrm>
            <a:off x="8643966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4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9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7" y="0"/>
            <a:ext cx="9143963" cy="5973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wolfman" descr="confusedwolfman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00298" y="1500174"/>
            <a:ext cx="1061497" cy="1785950"/>
          </a:xfrm>
          <a:prstGeom prst="rect">
            <a:avLst/>
          </a:prstGeom>
        </p:spPr>
      </p:pic>
      <p:pic>
        <p:nvPicPr>
          <p:cNvPr id="20" name="bulb" descr="angrylight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1357298"/>
            <a:ext cx="1873224" cy="2106386"/>
          </a:xfrm>
          <a:prstGeom prst="rect">
            <a:avLst/>
          </a:prstGeom>
        </p:spPr>
      </p:pic>
      <p:pic>
        <p:nvPicPr>
          <p:cNvPr id="17" name="carrot" descr="angrycarrotface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7925" y="1071546"/>
            <a:ext cx="1274339" cy="2644135"/>
          </a:xfrm>
          <a:prstGeom prst="rect">
            <a:avLst/>
          </a:prstGeom>
        </p:spPr>
      </p:pic>
      <p:pic>
        <p:nvPicPr>
          <p:cNvPr id="16" name="toaster" descr="angrytoasterbrow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0430" y="2285992"/>
            <a:ext cx="1328965" cy="883155"/>
          </a:xfrm>
          <a:prstGeom prst="rect">
            <a:avLst/>
          </a:prstGeom>
        </p:spPr>
      </p:pic>
      <p:pic>
        <p:nvPicPr>
          <p:cNvPr id="32" name="potato talking" descr="G:\angry family\ANIMATIONS\PICTURES\angrypotatohead2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523" y="2357430"/>
            <a:ext cx="1642775" cy="2026800"/>
          </a:xfrm>
          <a:prstGeom prst="rect">
            <a:avLst/>
          </a:prstGeom>
          <a:noFill/>
        </p:spPr>
      </p:pic>
      <p:pic>
        <p:nvPicPr>
          <p:cNvPr id="19" name="potato" descr="angrypotatohead1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2357430"/>
            <a:ext cx="1643074" cy="2027169"/>
          </a:xfrm>
          <a:prstGeom prst="rect">
            <a:avLst/>
          </a:prstGeom>
        </p:spPr>
      </p:pic>
      <p:pic>
        <p:nvPicPr>
          <p:cNvPr id="28" name="27 Imagen" descr="pinkmug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571604" y="3932977"/>
            <a:ext cx="714380" cy="639031"/>
          </a:xfrm>
          <a:prstGeom prst="rect">
            <a:avLst/>
          </a:prstGeom>
        </p:spPr>
      </p:pic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pic>
        <p:nvPicPr>
          <p:cNvPr id="26" name="25 Imagen" descr="greenmug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2066" y="3500438"/>
            <a:ext cx="681492" cy="639031"/>
          </a:xfrm>
          <a:prstGeom prst="rect">
            <a:avLst/>
          </a:prstGeom>
        </p:spPr>
      </p:pic>
      <p:pic>
        <p:nvPicPr>
          <p:cNvPr id="27" name="26 Imagen" descr="milk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3372" y="3175660"/>
            <a:ext cx="564453" cy="872811"/>
          </a:xfrm>
          <a:prstGeom prst="rect">
            <a:avLst/>
          </a:prstGeom>
        </p:spPr>
      </p:pic>
      <p:pic>
        <p:nvPicPr>
          <p:cNvPr id="29" name="28 Imagen" descr="purplemug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72198" y="2285992"/>
            <a:ext cx="571504" cy="497025"/>
          </a:xfrm>
          <a:prstGeom prst="rect">
            <a:avLst/>
          </a:prstGeom>
        </p:spPr>
      </p:pic>
      <p:pic>
        <p:nvPicPr>
          <p:cNvPr id="24" name="23 Imagen" descr="bluemug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143240" y="3357562"/>
            <a:ext cx="642942" cy="639031"/>
          </a:xfrm>
          <a:prstGeom prst="rect">
            <a:avLst/>
          </a:prstGeom>
        </p:spPr>
      </p:pic>
      <p:pic>
        <p:nvPicPr>
          <p:cNvPr id="30" name="29 Imagen" descr="silvermug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0430" y="3643314"/>
            <a:ext cx="681492" cy="639031"/>
          </a:xfrm>
          <a:prstGeom prst="rect">
            <a:avLst/>
          </a:prstGeom>
        </p:spPr>
      </p:pic>
      <p:pic>
        <p:nvPicPr>
          <p:cNvPr id="25" name="24 Imagen" descr="creammug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572000" y="3643314"/>
            <a:ext cx="642549" cy="639031"/>
          </a:xfrm>
          <a:prstGeom prst="rect">
            <a:avLst/>
          </a:prstGeom>
        </p:spPr>
      </p:pic>
      <p:grpSp>
        <p:nvGrpSpPr>
          <p:cNvPr id="33" name="Group 32"/>
          <p:cNvGrpSpPr/>
          <p:nvPr/>
        </p:nvGrpSpPr>
        <p:grpSpPr>
          <a:xfrm>
            <a:off x="6429388" y="428604"/>
            <a:ext cx="1643074" cy="1326082"/>
            <a:chOff x="6429388" y="428604"/>
            <a:chExt cx="1643074" cy="1326082"/>
          </a:xfrm>
        </p:grpSpPr>
        <p:pic>
          <p:nvPicPr>
            <p:cNvPr id="34" name="Picture 33" descr="angrydigital2.bmp"/>
            <p:cNvPicPr>
              <a:picLocks noChangeAspect="1"/>
            </p:cNvPicPr>
            <p:nvPr/>
          </p:nvPicPr>
          <p:blipFill>
            <a:blip r:embed="rId1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29388" y="428604"/>
              <a:ext cx="1643074" cy="1326082"/>
            </a:xfrm>
            <a:prstGeom prst="rect">
              <a:avLst/>
            </a:prstGeom>
          </p:spPr>
        </p:pic>
        <p:pic>
          <p:nvPicPr>
            <p:cNvPr id="35" name="Picture 34" descr="angrydigital1205.bmp"/>
            <p:cNvPicPr>
              <a:picLocks noChangeAspect="1"/>
            </p:cNvPicPr>
            <p:nvPr/>
          </p:nvPicPr>
          <p:blipFill>
            <a:blip r:embed="rId20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29388" y="428604"/>
              <a:ext cx="1643073" cy="1326082"/>
            </a:xfrm>
            <a:prstGeom prst="rect">
              <a:avLst/>
            </a:prstGeom>
          </p:spPr>
        </p:pic>
      </p:grpSp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Yes</a:t>
            </a:r>
          </a:p>
        </p:txBody>
      </p:sp>
      <p:sp>
        <p:nvSpPr>
          <p:cNvPr id="31" name="Rounded Rectangular Callout 11"/>
          <p:cNvSpPr/>
          <p:nvPr/>
        </p:nvSpPr>
        <p:spPr>
          <a:xfrm>
            <a:off x="1571604" y="500042"/>
            <a:ext cx="1357322" cy="1000132"/>
          </a:xfrm>
          <a:prstGeom prst="wedgeRoundRectCallout">
            <a:avLst>
              <a:gd name="adj1" fmla="val -43428"/>
              <a:gd name="adj2" fmla="val 13460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 err="1">
                <a:solidFill>
                  <a:schemeClr val="tx1"/>
                </a:solidFill>
              </a:rPr>
              <a:t>Sí</a:t>
            </a:r>
            <a:endParaRPr lang="en-GB" sz="4400" b="1" dirty="0">
              <a:solidFill>
                <a:schemeClr val="tx1"/>
              </a:solidFill>
            </a:endParaRPr>
          </a:p>
        </p:txBody>
      </p:sp>
      <p:pic>
        <p:nvPicPr>
          <p:cNvPr id="22" name="angry Olympics 2 decisions slice06.wav">
            <a:hlinkClick r:id="" action="ppaction://media"/>
          </p:cNvPr>
          <p:cNvPicPr>
            <a:picLocks noRot="1" noChangeAspect="1"/>
          </p:cNvPicPr>
          <p:nvPr>
            <a:wavAudioFile r:embed="rId1" name="angry Olympics 2 decisions slice06.wav"/>
          </p:nvPr>
        </p:nvPicPr>
        <p:blipFill>
          <a:blip r:embed="rId21" cstate="print"/>
          <a:stretch>
            <a:fillRect/>
          </a:stretch>
        </p:blipFill>
        <p:spPr>
          <a:xfrm>
            <a:off x="8839200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4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7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ofa" descr="angrycouch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8054" y="2339502"/>
            <a:ext cx="9182054" cy="3732704"/>
          </a:xfrm>
          <a:prstGeom prst="rect">
            <a:avLst/>
          </a:prstGeom>
        </p:spPr>
      </p:pic>
      <p:pic>
        <p:nvPicPr>
          <p:cNvPr id="13" name="12 Imagen" descr="cuadro.bmp"/>
          <p:cNvPicPr>
            <a:picLocks noChangeAspect="1"/>
          </p:cNvPicPr>
          <p:nvPr/>
        </p:nvPicPr>
        <p:blipFill>
          <a:blip r:embed="rId5" cstate="print"/>
          <a:srcRect t="19786"/>
          <a:stretch>
            <a:fillRect/>
          </a:stretch>
        </p:blipFill>
        <p:spPr>
          <a:xfrm>
            <a:off x="2643174" y="0"/>
            <a:ext cx="3857652" cy="2317053"/>
          </a:xfrm>
          <a:prstGeom prst="rect">
            <a:avLst/>
          </a:prstGeom>
        </p:spPr>
      </p:pic>
      <p:pic>
        <p:nvPicPr>
          <p:cNvPr id="3074" name="wolfman talking" descr="G:\angry family\ANIMATIONS\PICTURES\confusedwolfman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62" y="1857364"/>
            <a:ext cx="1927866" cy="3243600"/>
          </a:xfrm>
          <a:prstGeom prst="rect">
            <a:avLst/>
          </a:prstGeom>
          <a:noFill/>
        </p:spPr>
      </p:pic>
      <p:pic>
        <p:nvPicPr>
          <p:cNvPr id="18" name="wolfman" descr="confusedwolfman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8662" y="1857364"/>
            <a:ext cx="1928826" cy="3245216"/>
          </a:xfrm>
          <a:prstGeom prst="rect">
            <a:avLst/>
          </a:prstGeom>
        </p:spPr>
      </p:pic>
      <p:pic>
        <p:nvPicPr>
          <p:cNvPr id="20" name="bulb" descr="angrylightningbulb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1830688"/>
            <a:ext cx="3327298" cy="3741452"/>
          </a:xfrm>
          <a:prstGeom prst="rect">
            <a:avLst/>
          </a:prstGeom>
        </p:spPr>
      </p:pic>
      <p:pic>
        <p:nvPicPr>
          <p:cNvPr id="17" name="carrot" descr="angrycarrotface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15074" y="1103920"/>
            <a:ext cx="2428892" cy="5039724"/>
          </a:xfrm>
          <a:prstGeom prst="rect">
            <a:avLst/>
          </a:prstGeom>
        </p:spPr>
      </p:pic>
      <p:pic>
        <p:nvPicPr>
          <p:cNvPr id="16" name="toaster" descr="angrytoasterbrow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4612" y="3143248"/>
            <a:ext cx="2579985" cy="1714512"/>
          </a:xfrm>
          <a:prstGeom prst="rect">
            <a:avLst/>
          </a:prstGeom>
        </p:spPr>
      </p:pic>
      <p:pic>
        <p:nvPicPr>
          <p:cNvPr id="10" name="mug" descr="purplemug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13102" y="3357562"/>
            <a:ext cx="997014" cy="928694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285720" y="214290"/>
            <a:ext cx="7858180" cy="1357322"/>
          </a:xfrm>
          <a:prstGeom prst="wedgeRoundRectCallout">
            <a:avLst>
              <a:gd name="adj1" fmla="val -24566"/>
              <a:gd name="adj2" fmla="val 9738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chemeClr val="tx1"/>
                </a:solidFill>
              </a:rPr>
              <a:t>Y el </a:t>
            </a:r>
            <a:r>
              <a:rPr lang="en-GB" sz="4400" b="1" dirty="0" err="1">
                <a:solidFill>
                  <a:schemeClr val="tx1"/>
                </a:solidFill>
              </a:rPr>
              <a:t>té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también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debería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llevar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huesos</a:t>
            </a:r>
            <a:r>
              <a:rPr lang="en-GB" sz="4400" b="1" dirty="0">
                <a:solidFill>
                  <a:schemeClr val="tx1"/>
                </a:solidFill>
              </a:rPr>
              <a:t>. ¡</a:t>
            </a:r>
            <a:r>
              <a:rPr lang="en-GB" sz="4400" b="1" dirty="0" err="1">
                <a:solidFill>
                  <a:schemeClr val="tx1"/>
                </a:solidFill>
              </a:rPr>
              <a:t>Ricos</a:t>
            </a:r>
            <a:r>
              <a:rPr lang="en-GB" sz="4400" b="1" dirty="0">
                <a:solidFill>
                  <a:schemeClr val="tx1"/>
                </a:solidFill>
              </a:rPr>
              <a:t> en </a:t>
            </a:r>
            <a:r>
              <a:rPr lang="en-GB" sz="4400" b="1" dirty="0" err="1">
                <a:solidFill>
                  <a:schemeClr val="tx1"/>
                </a:solidFill>
              </a:rPr>
              <a:t>calcio</a:t>
            </a:r>
            <a:r>
              <a:rPr lang="en-GB" sz="4400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And tea should also have bones in it. </a:t>
            </a:r>
          </a:p>
          <a:p>
            <a:pPr algn="ctr"/>
            <a:r>
              <a:rPr lang="en-GB" sz="3600" b="1" dirty="0">
                <a:solidFill>
                  <a:schemeClr val="tx1"/>
                </a:solidFill>
              </a:rPr>
              <a:t>Lots of calcium!</a:t>
            </a:r>
          </a:p>
        </p:txBody>
      </p:sp>
      <p:pic>
        <p:nvPicPr>
          <p:cNvPr id="14" name="angry Olympics 2 decisions slice07.wav">
            <a:hlinkClick r:id="" action="ppaction://media"/>
          </p:cNvPr>
          <p:cNvPicPr>
            <a:picLocks noRot="1" noChangeAspect="1"/>
          </p:cNvPicPr>
          <p:nvPr>
            <a:wavAudioFile r:embed="rId1" name="angry Olympics 2 decisions slice07.wav"/>
          </p:nvPr>
        </p:nvPicPr>
        <p:blipFill>
          <a:blip r:embed="rId12" cstate="print"/>
          <a:stretch>
            <a:fillRect/>
          </a:stretch>
        </p:blipFill>
        <p:spPr>
          <a:xfrm>
            <a:off x="8643966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3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3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7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7" y="0"/>
            <a:ext cx="9143963" cy="5973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wolfman" descr="confusedwolfman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00298" y="1500174"/>
            <a:ext cx="1061497" cy="1785950"/>
          </a:xfrm>
          <a:prstGeom prst="rect">
            <a:avLst/>
          </a:prstGeom>
        </p:spPr>
      </p:pic>
      <p:pic>
        <p:nvPicPr>
          <p:cNvPr id="20" name="bulb" descr="angrylight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1357298"/>
            <a:ext cx="1873224" cy="2106386"/>
          </a:xfrm>
          <a:prstGeom prst="rect">
            <a:avLst/>
          </a:prstGeom>
        </p:spPr>
      </p:pic>
      <p:pic>
        <p:nvPicPr>
          <p:cNvPr id="17" name="carrot" descr="angrycarrotface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7925" y="1071546"/>
            <a:ext cx="1274339" cy="2644135"/>
          </a:xfrm>
          <a:prstGeom prst="rect">
            <a:avLst/>
          </a:prstGeom>
        </p:spPr>
      </p:pic>
      <p:pic>
        <p:nvPicPr>
          <p:cNvPr id="16" name="toaster" descr="angrytoasterbrow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0430" y="2285992"/>
            <a:ext cx="1328965" cy="883155"/>
          </a:xfrm>
          <a:prstGeom prst="rect">
            <a:avLst/>
          </a:prstGeom>
        </p:spPr>
      </p:pic>
      <p:pic>
        <p:nvPicPr>
          <p:cNvPr id="31" name="potato talking" descr="G:\angry family\ANIMATIONS\PICTURES\angrypotatohead2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523" y="2357430"/>
            <a:ext cx="1642775" cy="2026800"/>
          </a:xfrm>
          <a:prstGeom prst="rect">
            <a:avLst/>
          </a:prstGeom>
          <a:noFill/>
        </p:spPr>
      </p:pic>
      <p:pic>
        <p:nvPicPr>
          <p:cNvPr id="19" name="potato" descr="angrypotatohead1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2357430"/>
            <a:ext cx="1643074" cy="2027169"/>
          </a:xfrm>
          <a:prstGeom prst="rect">
            <a:avLst/>
          </a:prstGeom>
        </p:spPr>
      </p:pic>
      <p:pic>
        <p:nvPicPr>
          <p:cNvPr id="28" name="27 Imagen" descr="pinkmug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571604" y="3932977"/>
            <a:ext cx="714380" cy="639031"/>
          </a:xfrm>
          <a:prstGeom prst="rect">
            <a:avLst/>
          </a:prstGeom>
        </p:spPr>
      </p:pic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pic>
        <p:nvPicPr>
          <p:cNvPr id="26" name="25 Imagen" descr="greenmug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2066" y="3500438"/>
            <a:ext cx="681492" cy="639031"/>
          </a:xfrm>
          <a:prstGeom prst="rect">
            <a:avLst/>
          </a:prstGeom>
        </p:spPr>
      </p:pic>
      <p:pic>
        <p:nvPicPr>
          <p:cNvPr id="27" name="26 Imagen" descr="milk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3372" y="3175660"/>
            <a:ext cx="564453" cy="872811"/>
          </a:xfrm>
          <a:prstGeom prst="rect">
            <a:avLst/>
          </a:prstGeom>
        </p:spPr>
      </p:pic>
      <p:pic>
        <p:nvPicPr>
          <p:cNvPr id="29" name="28 Imagen" descr="purplemug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72198" y="2373516"/>
            <a:ext cx="470864" cy="409501"/>
          </a:xfrm>
          <a:prstGeom prst="rect">
            <a:avLst/>
          </a:prstGeom>
        </p:spPr>
      </p:pic>
      <p:pic>
        <p:nvPicPr>
          <p:cNvPr id="24" name="23 Imagen" descr="bluemug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143240" y="3357562"/>
            <a:ext cx="642942" cy="639031"/>
          </a:xfrm>
          <a:prstGeom prst="rect">
            <a:avLst/>
          </a:prstGeom>
        </p:spPr>
      </p:pic>
      <p:pic>
        <p:nvPicPr>
          <p:cNvPr id="30" name="29 Imagen" descr="silvermug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0430" y="3643314"/>
            <a:ext cx="681492" cy="639031"/>
          </a:xfrm>
          <a:prstGeom prst="rect">
            <a:avLst/>
          </a:prstGeom>
        </p:spPr>
      </p:pic>
      <p:pic>
        <p:nvPicPr>
          <p:cNvPr id="25" name="24 Imagen" descr="creammug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572000" y="3643314"/>
            <a:ext cx="642549" cy="639031"/>
          </a:xfrm>
          <a:prstGeom prst="rect">
            <a:avLst/>
          </a:prstGeom>
        </p:spPr>
      </p:pic>
      <p:pic>
        <p:nvPicPr>
          <p:cNvPr id="37" name="36 Imagen" descr="bone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116" y="2858879"/>
            <a:ext cx="448213" cy="641559"/>
          </a:xfrm>
          <a:prstGeom prst="rect">
            <a:avLst/>
          </a:prstGeom>
        </p:spPr>
      </p:pic>
      <p:pic>
        <p:nvPicPr>
          <p:cNvPr id="38" name="37 Imagen" descr="bone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857356" y="3424748"/>
            <a:ext cx="495160" cy="647194"/>
          </a:xfrm>
          <a:prstGeom prst="rect">
            <a:avLst/>
          </a:prstGeom>
        </p:spPr>
      </p:pic>
      <p:pic>
        <p:nvPicPr>
          <p:cNvPr id="36" name="35 Imagen" descr="bone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571868" y="3144631"/>
            <a:ext cx="495160" cy="641559"/>
          </a:xfrm>
          <a:prstGeom prst="rect">
            <a:avLst/>
          </a:prstGeom>
        </p:spPr>
      </p:pic>
      <p:pic>
        <p:nvPicPr>
          <p:cNvPr id="39" name="38 Imagen" descr="bone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1917597"/>
            <a:ext cx="357190" cy="511271"/>
          </a:xfrm>
          <a:prstGeom prst="rect">
            <a:avLst/>
          </a:prstGeom>
        </p:spPr>
      </p:pic>
      <p:pic>
        <p:nvPicPr>
          <p:cNvPr id="40" name="39 Imagen" descr="bone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628" y="2928934"/>
            <a:ext cx="498122" cy="712997"/>
          </a:xfrm>
          <a:prstGeom prst="rect">
            <a:avLst/>
          </a:prstGeom>
        </p:spPr>
      </p:pic>
      <p:pic>
        <p:nvPicPr>
          <p:cNvPr id="35" name="34 Imagen" descr="bone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3438" y="3070410"/>
            <a:ext cx="500066" cy="715780"/>
          </a:xfrm>
          <a:prstGeom prst="rect">
            <a:avLst/>
          </a:prstGeom>
        </p:spPr>
      </p:pic>
      <p:grpSp>
        <p:nvGrpSpPr>
          <p:cNvPr id="34" name="Group 33"/>
          <p:cNvGrpSpPr/>
          <p:nvPr/>
        </p:nvGrpSpPr>
        <p:grpSpPr>
          <a:xfrm>
            <a:off x="6429388" y="428604"/>
            <a:ext cx="1643074" cy="1326082"/>
            <a:chOff x="6429388" y="428604"/>
            <a:chExt cx="1643074" cy="1326082"/>
          </a:xfrm>
        </p:grpSpPr>
        <p:pic>
          <p:nvPicPr>
            <p:cNvPr id="41" name="Picture 40" descr="angrydigital2.bmp"/>
            <p:cNvPicPr>
              <a:picLocks noChangeAspect="1"/>
            </p:cNvPicPr>
            <p:nvPr/>
          </p:nvPicPr>
          <p:blipFill>
            <a:blip r:embed="rId2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29388" y="428604"/>
              <a:ext cx="1643074" cy="1326082"/>
            </a:xfrm>
            <a:prstGeom prst="rect">
              <a:avLst/>
            </a:prstGeom>
          </p:spPr>
        </p:pic>
        <p:pic>
          <p:nvPicPr>
            <p:cNvPr id="42" name="Picture 41" descr="angrydigital1205.bmp"/>
            <p:cNvPicPr>
              <a:picLocks noChangeAspect="1"/>
            </p:cNvPicPr>
            <p:nvPr/>
          </p:nvPicPr>
          <p:blipFill>
            <a:blip r:embed="rId21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29388" y="428604"/>
              <a:ext cx="1643073" cy="1326082"/>
            </a:xfrm>
            <a:prstGeom prst="rect">
              <a:avLst/>
            </a:prstGeom>
          </p:spPr>
        </p:pic>
      </p:grpSp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err="1">
                <a:solidFill>
                  <a:schemeClr val="tx1"/>
                </a:solidFill>
              </a:rPr>
              <a:t>Nooo</a:t>
            </a:r>
            <a:r>
              <a:rPr lang="en-GB" sz="3600" b="1" dirty="0">
                <a:solidFill>
                  <a:schemeClr val="tx1"/>
                </a:solidFill>
              </a:rPr>
              <a:t>, there shouldn’t be bones in it!!</a:t>
            </a:r>
          </a:p>
        </p:txBody>
      </p:sp>
      <p:sp>
        <p:nvSpPr>
          <p:cNvPr id="32" name="Rounded Rectangular Callout 11"/>
          <p:cNvSpPr/>
          <p:nvPr/>
        </p:nvSpPr>
        <p:spPr>
          <a:xfrm>
            <a:off x="428596" y="214290"/>
            <a:ext cx="8358246" cy="1000132"/>
          </a:xfrm>
          <a:prstGeom prst="wedgeRoundRectCallout">
            <a:avLst>
              <a:gd name="adj1" fmla="val -34940"/>
              <a:gd name="adj2" fmla="val 14782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chemeClr val="tx1"/>
                </a:solidFill>
              </a:rPr>
              <a:t>¡No! ¡No </a:t>
            </a:r>
            <a:r>
              <a:rPr lang="en-GB" sz="4400" b="1" dirty="0" err="1">
                <a:solidFill>
                  <a:schemeClr val="tx1"/>
                </a:solidFill>
              </a:rPr>
              <a:t>debería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llevar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huesos</a:t>
            </a:r>
            <a:r>
              <a:rPr lang="en-GB" sz="44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33" name="angry Olympics 2 decisions slice08.wav">
            <a:hlinkClick r:id="" action="ppaction://media"/>
          </p:cNvPr>
          <p:cNvPicPr>
            <a:picLocks noRot="1" noChangeAspect="1"/>
          </p:cNvPicPr>
          <p:nvPr>
            <a:wavAudioFile r:embed="rId1" name="angry Olympics 2 decisions slice08.wav"/>
          </p:nvPr>
        </p:nvPicPr>
        <p:blipFill>
          <a:blip r:embed="rId22" cstate="print"/>
          <a:stretch>
            <a:fillRect/>
          </a:stretch>
        </p:blipFill>
        <p:spPr>
          <a:xfrm>
            <a:off x="8839200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76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6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1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7" y="0"/>
            <a:ext cx="9143963" cy="5973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wolfman" descr="confusedwolfman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00298" y="1500174"/>
            <a:ext cx="1061497" cy="1785950"/>
          </a:xfrm>
          <a:prstGeom prst="rect">
            <a:avLst/>
          </a:prstGeom>
        </p:spPr>
      </p:pic>
      <p:pic>
        <p:nvPicPr>
          <p:cNvPr id="42" name="bulb talking" descr="G:\angry family\ANIMATIONS\PICTURES\angrylightningbulb2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4214810" y="1357298"/>
            <a:ext cx="1872000" cy="2065818"/>
          </a:xfrm>
          <a:prstGeom prst="rect">
            <a:avLst/>
          </a:prstGeom>
          <a:noFill/>
        </p:spPr>
      </p:pic>
      <p:pic>
        <p:nvPicPr>
          <p:cNvPr id="43" name="bulb" descr="G:\angry family\ANIMATIONS\PICTURES\angrylightningbulb1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4214810" y="1357298"/>
            <a:ext cx="1872000" cy="2065818"/>
          </a:xfrm>
          <a:prstGeom prst="rect">
            <a:avLst/>
          </a:prstGeom>
          <a:noFill/>
        </p:spPr>
      </p:pic>
      <p:pic>
        <p:nvPicPr>
          <p:cNvPr id="31" name="carrot talking" descr="G:\angry family\ANIMATIONS\PICTURES\angrycarrotface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7026" y="1071546"/>
            <a:ext cx="1275238" cy="2646000"/>
          </a:xfrm>
          <a:prstGeom prst="rect">
            <a:avLst/>
          </a:prstGeom>
          <a:noFill/>
        </p:spPr>
      </p:pic>
      <p:pic>
        <p:nvPicPr>
          <p:cNvPr id="17" name="carrot" descr="angrycarrotface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7925" y="1071546"/>
            <a:ext cx="1274339" cy="2644135"/>
          </a:xfrm>
          <a:prstGeom prst="rect">
            <a:avLst/>
          </a:prstGeom>
        </p:spPr>
      </p:pic>
      <p:pic>
        <p:nvPicPr>
          <p:cNvPr id="34" name="toaster talking" descr="G:\angry family\ANIMATIONS\PICTURES\angrytoasterbrow2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0" y="2285992"/>
            <a:ext cx="1327227" cy="882000"/>
          </a:xfrm>
          <a:prstGeom prst="rect">
            <a:avLst/>
          </a:prstGeom>
          <a:noFill/>
        </p:spPr>
      </p:pic>
      <p:pic>
        <p:nvPicPr>
          <p:cNvPr id="16" name="toaster" descr="angrytoasterbrow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0430" y="2285992"/>
            <a:ext cx="1328965" cy="883155"/>
          </a:xfrm>
          <a:prstGeom prst="rect">
            <a:avLst/>
          </a:prstGeom>
        </p:spPr>
      </p:pic>
      <p:pic>
        <p:nvPicPr>
          <p:cNvPr id="19" name="potato" descr="angrypotatohead1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2357430"/>
            <a:ext cx="1643074" cy="2027169"/>
          </a:xfrm>
          <a:prstGeom prst="rect">
            <a:avLst/>
          </a:prstGeom>
        </p:spPr>
      </p:pic>
      <p:pic>
        <p:nvPicPr>
          <p:cNvPr id="28" name="27 Imagen" descr="pinkmug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571604" y="3932977"/>
            <a:ext cx="714380" cy="639031"/>
          </a:xfrm>
          <a:prstGeom prst="rect">
            <a:avLst/>
          </a:prstGeom>
        </p:spPr>
      </p:pic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pic>
        <p:nvPicPr>
          <p:cNvPr id="26" name="25 Imagen" descr="greenmug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2066" y="3500438"/>
            <a:ext cx="681492" cy="639031"/>
          </a:xfrm>
          <a:prstGeom prst="rect">
            <a:avLst/>
          </a:prstGeom>
        </p:spPr>
      </p:pic>
      <p:pic>
        <p:nvPicPr>
          <p:cNvPr id="27" name="26 Imagen" descr="milk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3372" y="3175660"/>
            <a:ext cx="564453" cy="872811"/>
          </a:xfrm>
          <a:prstGeom prst="rect">
            <a:avLst/>
          </a:prstGeom>
        </p:spPr>
      </p:pic>
      <p:pic>
        <p:nvPicPr>
          <p:cNvPr id="24" name="23 Imagen" descr="bluemug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143240" y="3357562"/>
            <a:ext cx="642942" cy="639031"/>
          </a:xfrm>
          <a:prstGeom prst="rect">
            <a:avLst/>
          </a:prstGeom>
        </p:spPr>
      </p:pic>
      <p:pic>
        <p:nvPicPr>
          <p:cNvPr id="30" name="29 Imagen" descr="silvermug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0430" y="3643314"/>
            <a:ext cx="681492" cy="639031"/>
          </a:xfrm>
          <a:prstGeom prst="rect">
            <a:avLst/>
          </a:prstGeom>
        </p:spPr>
      </p:pic>
      <p:pic>
        <p:nvPicPr>
          <p:cNvPr id="25" name="24 Imagen" descr="creammug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572000" y="3643314"/>
            <a:ext cx="642549" cy="639031"/>
          </a:xfrm>
          <a:prstGeom prst="rect">
            <a:avLst/>
          </a:prstGeom>
        </p:spPr>
      </p:pic>
      <p:pic>
        <p:nvPicPr>
          <p:cNvPr id="37" name="36 Imagen" descr="bone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116" y="2858879"/>
            <a:ext cx="448213" cy="641559"/>
          </a:xfrm>
          <a:prstGeom prst="rect">
            <a:avLst/>
          </a:prstGeom>
        </p:spPr>
      </p:pic>
      <p:pic>
        <p:nvPicPr>
          <p:cNvPr id="38" name="37 Imagen" descr="bone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857356" y="3424748"/>
            <a:ext cx="495160" cy="647194"/>
          </a:xfrm>
          <a:prstGeom prst="rect">
            <a:avLst/>
          </a:prstGeom>
        </p:spPr>
      </p:pic>
      <p:pic>
        <p:nvPicPr>
          <p:cNvPr id="36" name="35 Imagen" descr="bone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571868" y="3144631"/>
            <a:ext cx="495160" cy="641559"/>
          </a:xfrm>
          <a:prstGeom prst="rect">
            <a:avLst/>
          </a:prstGeom>
        </p:spPr>
      </p:pic>
      <p:pic>
        <p:nvPicPr>
          <p:cNvPr id="40" name="39 Imagen" descr="bone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628" y="2928934"/>
            <a:ext cx="498122" cy="712997"/>
          </a:xfrm>
          <a:prstGeom prst="rect">
            <a:avLst/>
          </a:prstGeom>
        </p:spPr>
      </p:pic>
      <p:pic>
        <p:nvPicPr>
          <p:cNvPr id="35" name="34 Imagen" descr="bone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3438" y="3070410"/>
            <a:ext cx="500066" cy="715780"/>
          </a:xfrm>
          <a:prstGeom prst="rect">
            <a:avLst/>
          </a:prstGeom>
        </p:spPr>
      </p:pic>
      <p:grpSp>
        <p:nvGrpSpPr>
          <p:cNvPr id="44" name="Group 43"/>
          <p:cNvGrpSpPr/>
          <p:nvPr/>
        </p:nvGrpSpPr>
        <p:grpSpPr>
          <a:xfrm>
            <a:off x="6429388" y="428604"/>
            <a:ext cx="1643074" cy="1326082"/>
            <a:chOff x="6429388" y="428604"/>
            <a:chExt cx="1643074" cy="1326082"/>
          </a:xfrm>
        </p:grpSpPr>
        <p:pic>
          <p:nvPicPr>
            <p:cNvPr id="45" name="Picture 44" descr="angrydigital2.bmp"/>
            <p:cNvPicPr>
              <a:picLocks noChangeAspect="1"/>
            </p:cNvPicPr>
            <p:nvPr/>
          </p:nvPicPr>
          <p:blipFill>
            <a:blip r:embed="rId21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29388" y="428604"/>
              <a:ext cx="1643074" cy="1326082"/>
            </a:xfrm>
            <a:prstGeom prst="rect">
              <a:avLst/>
            </a:prstGeom>
          </p:spPr>
        </p:pic>
        <p:pic>
          <p:nvPicPr>
            <p:cNvPr id="46" name="Picture 45" descr="angrydigital1205.bmp"/>
            <p:cNvPicPr>
              <a:picLocks noChangeAspect="1"/>
            </p:cNvPicPr>
            <p:nvPr/>
          </p:nvPicPr>
          <p:blipFill>
            <a:blip r:embed="rId22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29388" y="428604"/>
              <a:ext cx="1643073" cy="1326082"/>
            </a:xfrm>
            <a:prstGeom prst="rect">
              <a:avLst/>
            </a:prstGeom>
          </p:spPr>
        </p:pic>
      </p:grpSp>
      <p:pic>
        <p:nvPicPr>
          <p:cNvPr id="48" name="28 Imagen" descr="purplemug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72198" y="2373516"/>
            <a:ext cx="470864" cy="409501"/>
          </a:xfrm>
          <a:prstGeom prst="rect">
            <a:avLst/>
          </a:prstGeom>
        </p:spPr>
      </p:pic>
      <p:pic>
        <p:nvPicPr>
          <p:cNvPr id="49" name="38 Imagen" descr="bone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1917597"/>
            <a:ext cx="357190" cy="511271"/>
          </a:xfrm>
          <a:prstGeom prst="rect">
            <a:avLst/>
          </a:prstGeom>
        </p:spPr>
      </p:pic>
      <p:sp>
        <p:nvSpPr>
          <p:cNvPr id="41" name="Rounded Rectangular Callout 11"/>
          <p:cNvSpPr/>
          <p:nvPr/>
        </p:nvSpPr>
        <p:spPr>
          <a:xfrm>
            <a:off x="4071934" y="214290"/>
            <a:ext cx="1571636" cy="1000132"/>
          </a:xfrm>
          <a:prstGeom prst="wedgeRoundRectCallout">
            <a:avLst>
              <a:gd name="adj1" fmla="val 43086"/>
              <a:gd name="adj2" fmla="val 8802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tx1"/>
                </a:solidFill>
              </a:rPr>
              <a:t>Puaj</a:t>
            </a:r>
            <a:r>
              <a:rPr lang="en-GB" sz="36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err="1">
                <a:solidFill>
                  <a:schemeClr val="tx1"/>
                </a:solidFill>
              </a:rPr>
              <a:t>peh</a:t>
            </a:r>
            <a:r>
              <a:rPr lang="en-GB" sz="3600" b="1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33" name="Rounded Rectangular Callout 11"/>
          <p:cNvSpPr/>
          <p:nvPr/>
        </p:nvSpPr>
        <p:spPr>
          <a:xfrm>
            <a:off x="4071934" y="214290"/>
            <a:ext cx="1571636" cy="1000132"/>
          </a:xfrm>
          <a:prstGeom prst="wedgeRoundRectCallout">
            <a:avLst>
              <a:gd name="adj1" fmla="val -46831"/>
              <a:gd name="adj2" fmla="val 12750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tx1"/>
                </a:solidFill>
              </a:rPr>
              <a:t>Puaj</a:t>
            </a:r>
            <a:r>
              <a:rPr lang="en-GB" sz="3600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32" name="Rounded Rectangular Callout 11"/>
          <p:cNvSpPr/>
          <p:nvPr/>
        </p:nvSpPr>
        <p:spPr>
          <a:xfrm>
            <a:off x="3714744" y="214290"/>
            <a:ext cx="2214578" cy="1000132"/>
          </a:xfrm>
          <a:prstGeom prst="wedgeRoundRectCallout">
            <a:avLst>
              <a:gd name="adj1" fmla="val 11351"/>
              <a:gd name="adj2" fmla="val 10672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chemeClr val="tx1"/>
                </a:solidFill>
              </a:rPr>
              <a:t>¡</a:t>
            </a:r>
            <a:r>
              <a:rPr lang="en-GB" sz="4400" b="1" dirty="0" err="1">
                <a:solidFill>
                  <a:schemeClr val="tx1"/>
                </a:solidFill>
              </a:rPr>
              <a:t>Puajs</a:t>
            </a:r>
            <a:r>
              <a:rPr lang="en-GB" sz="44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39" name="angry Olympics 2 decisions slice09.wav">
            <a:hlinkClick r:id="" action="ppaction://media"/>
          </p:cNvPr>
          <p:cNvPicPr>
            <a:picLocks noRot="1" noChangeAspect="1"/>
          </p:cNvPicPr>
          <p:nvPr>
            <a:wavAudioFile r:embed="rId1" name="angry Olympics 2 decisions slice09.wav"/>
          </p:nvPr>
        </p:nvPicPr>
        <p:blipFill>
          <a:blip r:embed="rId2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0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7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8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7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21E3091-38F2-4C9C-A37C-936EC1BBCB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17079A6-40BA-48F1-82C2-1F9102BEDA3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EA54A73-3764-42C1-9947-40CD0C727FEF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2882</TotalTime>
  <Words>659</Words>
  <Application>Microsoft Office PowerPoint</Application>
  <PresentationFormat>On-screen Show (4:3)</PresentationFormat>
  <Paragraphs>133</Paragraphs>
  <Slides>30</Slides>
  <Notes>29</Notes>
  <HiddenSlides>0</HiddenSlides>
  <MMClips>31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Office Theme</vt:lpstr>
      <vt:lpstr>1_Office Theme</vt:lpstr>
      <vt:lpstr>Angry Olympics Part Two  –   Decisions, Decisions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Vocab</vt:lpstr>
      <vt:lpstr>Should...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Verbs</dc:title>
  <dc:creator>David Wilson</dc:creator>
  <cp:lastModifiedBy>Bernardo Carvalho de Mello</cp:lastModifiedBy>
  <cp:revision>358</cp:revision>
  <dcterms:created xsi:type="dcterms:W3CDTF">2009-05-28T09:47:26Z</dcterms:created>
  <dcterms:modified xsi:type="dcterms:W3CDTF">2025-07-22T18:45:45Z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