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media/media1.wav" ContentType="audio/x-wav"/>
  <Override PartName="/ppt/media/media2.wav" ContentType="audio/x-wav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326" r:id="rId5"/>
    <p:sldId id="318" r:id="rId6"/>
    <p:sldId id="320" r:id="rId7"/>
    <p:sldId id="321" r:id="rId8"/>
    <p:sldId id="322" r:id="rId9"/>
    <p:sldId id="325" r:id="rId10"/>
    <p:sldId id="327" r:id="rId11"/>
    <p:sldId id="328" r:id="rId12"/>
    <p:sldId id="329" r:id="rId13"/>
    <p:sldId id="330" r:id="rId14"/>
    <p:sldId id="332" r:id="rId15"/>
    <p:sldId id="342" r:id="rId16"/>
    <p:sldId id="343" r:id="rId17"/>
    <p:sldId id="331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4" r:id="rId28"/>
    <p:sldId id="345" r:id="rId29"/>
    <p:sldId id="358" r:id="rId30"/>
    <p:sldId id="346" r:id="rId31"/>
    <p:sldId id="347" r:id="rId32"/>
    <p:sldId id="348" r:id="rId33"/>
    <p:sldId id="349" r:id="rId34"/>
    <p:sldId id="357" r:id="rId35"/>
    <p:sldId id="350" r:id="rId36"/>
    <p:sldId id="35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BDF"/>
    <a:srgbClr val="EDE481"/>
    <a:srgbClr val="669933"/>
    <a:srgbClr val="339933"/>
    <a:srgbClr val="61DD3F"/>
    <a:srgbClr val="B5EFB8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3B2EB4-8EE3-C43D-0CAE-2852264B4AA6}" v="8" dt="2025-05-23T07:24:56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29" autoAdjust="0"/>
    <p:restoredTop sz="92846" autoAdjust="0"/>
  </p:normalViewPr>
  <p:slideViewPr>
    <p:cSldViewPr>
      <p:cViewPr varScale="1">
        <p:scale>
          <a:sx n="114" d="100"/>
          <a:sy n="114" d="100"/>
        </p:scale>
        <p:origin x="1752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5015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13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Cloud </a:t>
            </a:r>
            <a:r>
              <a:rPr lang="es-ES" dirty="0" err="1"/>
              <a:t>upset</a:t>
            </a:r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16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18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19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Speak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first</a:t>
            </a:r>
            <a:r>
              <a:rPr lang="es-ES" dirty="0"/>
              <a:t> i </a:t>
            </a:r>
            <a:r>
              <a:rPr lang="es-ES" dirty="0" err="1"/>
              <a:t>would</a:t>
            </a:r>
            <a:r>
              <a:rPr lang="es-ES" baseline="0" dirty="0"/>
              <a:t> </a:t>
            </a:r>
            <a:r>
              <a:rPr lang="es-ES" baseline="0" dirty="0" err="1"/>
              <a:t>like</a:t>
            </a:r>
            <a:r>
              <a:rPr lang="es-ES" baseline="0" dirty="0"/>
              <a:t> </a:t>
            </a:r>
            <a:r>
              <a:rPr lang="es-ES" baseline="0" dirty="0" err="1"/>
              <a:t>with</a:t>
            </a:r>
            <a:r>
              <a:rPr lang="es-ES" baseline="0" dirty="0"/>
              <a:t> </a:t>
            </a:r>
            <a:r>
              <a:rPr lang="es-ES" baseline="0" dirty="0" err="1"/>
              <a:t>high</a:t>
            </a:r>
            <a:r>
              <a:rPr lang="es-ES" baseline="0" dirty="0"/>
              <a:t> </a:t>
            </a:r>
            <a:r>
              <a:rPr lang="es-ES" baseline="0" dirty="0" err="1"/>
              <a:t>rockstar</a:t>
            </a:r>
            <a:r>
              <a:rPr lang="es-ES" baseline="0" dirty="0"/>
              <a:t> </a:t>
            </a:r>
            <a:r>
              <a:rPr lang="es-ES" baseline="0" dirty="0" err="1"/>
              <a:t>voice</a:t>
            </a:r>
            <a:r>
              <a:rPr lang="es-ES" baseline="0" dirty="0"/>
              <a:t>, </a:t>
            </a:r>
            <a:r>
              <a:rPr lang="es-ES" baseline="0" dirty="0" err="1"/>
              <a:t>then</a:t>
            </a:r>
            <a:r>
              <a:rPr lang="es-ES" baseline="0" dirty="0"/>
              <a:t> </a:t>
            </a:r>
            <a:r>
              <a:rPr lang="es-ES" baseline="0" dirty="0" err="1"/>
              <a:t>cough</a:t>
            </a:r>
            <a:r>
              <a:rPr lang="es-ES" baseline="0" dirty="0"/>
              <a:t> and </a:t>
            </a:r>
            <a:r>
              <a:rPr lang="es-ES" baseline="0" dirty="0" err="1"/>
              <a:t>say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rest</a:t>
            </a:r>
            <a:r>
              <a:rPr lang="es-ES" baseline="0" dirty="0"/>
              <a:t> </a:t>
            </a:r>
            <a:r>
              <a:rPr lang="es-ES" baseline="0" dirty="0" err="1"/>
              <a:t>with</a:t>
            </a:r>
            <a:r>
              <a:rPr lang="es-ES" baseline="0" dirty="0"/>
              <a:t> normal </a:t>
            </a:r>
            <a:r>
              <a:rPr lang="es-ES" baseline="0" dirty="0" err="1"/>
              <a:t>potato</a:t>
            </a:r>
            <a:r>
              <a:rPr lang="es-ES" baseline="0" dirty="0"/>
              <a:t> </a:t>
            </a:r>
            <a:r>
              <a:rPr lang="es-ES" baseline="0" dirty="0" err="1"/>
              <a:t>voice</a:t>
            </a:r>
            <a:r>
              <a:rPr lang="es-ES" baseline="0" dirty="0"/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20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21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22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Mike </a:t>
            </a:r>
            <a:r>
              <a:rPr lang="es-ES" dirty="0" err="1"/>
              <a:t>gets</a:t>
            </a:r>
            <a:r>
              <a:rPr lang="es-ES" dirty="0"/>
              <a:t> a bit</a:t>
            </a:r>
            <a:r>
              <a:rPr lang="es-ES" baseline="0" dirty="0"/>
              <a:t> </a:t>
            </a:r>
            <a:r>
              <a:rPr lang="es-ES" baseline="0" dirty="0" err="1"/>
              <a:t>crazy</a:t>
            </a:r>
            <a:r>
              <a:rPr lang="es-ES" baseline="0" dirty="0"/>
              <a:t> and </a:t>
            </a:r>
            <a:r>
              <a:rPr lang="es-ES" baseline="0" dirty="0" err="1"/>
              <a:t>over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top at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end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speak</a:t>
            </a:r>
            <a:r>
              <a:rPr lang="es-ES" dirty="0"/>
              <a:t> </a:t>
            </a:r>
            <a:r>
              <a:rPr lang="es-ES" dirty="0" err="1"/>
              <a:t>angry</a:t>
            </a:r>
            <a:r>
              <a:rPr lang="es-ES" dirty="0"/>
              <a:t> and </a:t>
            </a:r>
            <a:r>
              <a:rPr lang="es-ES" dirty="0" err="1"/>
              <a:t>loud</a:t>
            </a:r>
            <a:r>
              <a:rPr lang="es-ES" dirty="0"/>
              <a:t>, </a:t>
            </a:r>
            <a:r>
              <a:rPr lang="es-ES" dirty="0" err="1"/>
              <a:t>with</a:t>
            </a:r>
            <a:r>
              <a:rPr lang="es-ES" dirty="0"/>
              <a:t> a </a:t>
            </a:r>
            <a:r>
              <a:rPr lang="es-ES" dirty="0" err="1"/>
              <a:t>slight</a:t>
            </a:r>
            <a:r>
              <a:rPr lang="es-ES" dirty="0"/>
              <a:t> pause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word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23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25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26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28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29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30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31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32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5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rock </a:t>
            </a:r>
            <a:r>
              <a:rPr lang="es-ES" dirty="0" err="1"/>
              <a:t>music</a:t>
            </a:r>
            <a:r>
              <a:rPr lang="es-ES" dirty="0"/>
              <a:t> </a:t>
            </a:r>
            <a:r>
              <a:rPr lang="es-ES" dirty="0" err="1"/>
              <a:t>where</a:t>
            </a:r>
            <a:r>
              <a:rPr lang="es-ES" dirty="0"/>
              <a:t>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discover</a:t>
            </a:r>
            <a:r>
              <a:rPr lang="es-ES" dirty="0"/>
              <a:t> </a:t>
            </a:r>
            <a:r>
              <a:rPr lang="es-ES" dirty="0" err="1"/>
              <a:t>Mr</a:t>
            </a:r>
            <a:r>
              <a:rPr lang="es-ES" baseline="0" dirty="0"/>
              <a:t> </a:t>
            </a:r>
            <a:r>
              <a:rPr lang="es-ES" baseline="0" dirty="0" err="1"/>
              <a:t>Potato</a:t>
            </a:r>
            <a:r>
              <a:rPr lang="es-ES" baseline="0" dirty="0"/>
              <a:t> can </a:t>
            </a:r>
            <a:r>
              <a:rPr lang="es-ES" baseline="0" dirty="0" err="1"/>
              <a:t>indeed</a:t>
            </a:r>
            <a:r>
              <a:rPr lang="es-ES" baseline="0" dirty="0"/>
              <a:t> </a:t>
            </a:r>
            <a:r>
              <a:rPr lang="es-ES" baseline="0" dirty="0" err="1"/>
              <a:t>sing</a:t>
            </a:r>
            <a:r>
              <a:rPr lang="es-ES" baseline="0" dirty="0"/>
              <a:t>, </a:t>
            </a:r>
            <a:r>
              <a:rPr lang="es-ES" baseline="0" dirty="0" err="1"/>
              <a:t>eventually</a:t>
            </a:r>
            <a:r>
              <a:rPr lang="es-ES" baseline="0" dirty="0"/>
              <a:t> in tune. </a:t>
            </a:r>
            <a:endParaRPr lang="es-ES" dirty="0"/>
          </a:p>
          <a:p>
            <a:endParaRPr lang="fr-F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704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10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11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>
                <a:solidFill>
                  <a:prstClr val="black"/>
                </a:solidFill>
              </a:rPr>
              <a:pPr/>
              <a:t>12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image" Target="../media/image34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41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jpeg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7.png"/><Relationship Id="rId1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9.png"/><Relationship Id="rId11" Type="http://schemas.openxmlformats.org/officeDocument/2006/relationships/image" Target="../media/image48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10.png"/><Relationship Id="rId11" Type="http://schemas.openxmlformats.org/officeDocument/2006/relationships/image" Target="../media/image49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8.png"/><Relationship Id="rId11" Type="http://schemas.openxmlformats.org/officeDocument/2006/relationships/image" Target="../media/image50.png"/><Relationship Id="rId5" Type="http://schemas.openxmlformats.org/officeDocument/2006/relationships/image" Target="../media/image7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8.png"/><Relationship Id="rId11" Type="http://schemas.openxmlformats.org/officeDocument/2006/relationships/image" Target="../media/image51.png"/><Relationship Id="rId5" Type="http://schemas.openxmlformats.org/officeDocument/2006/relationships/image" Target="../media/image7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10.png"/><Relationship Id="rId11" Type="http://schemas.openxmlformats.org/officeDocument/2006/relationships/image" Target="../media/image52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audio" Target="../media/audio2.wav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10.png"/><Relationship Id="rId11" Type="http://schemas.openxmlformats.org/officeDocument/2006/relationships/image" Target="../media/image53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9.png"/><Relationship Id="rId11" Type="http://schemas.openxmlformats.org/officeDocument/2006/relationships/image" Target="../media/image54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10.png"/><Relationship Id="rId11" Type="http://schemas.openxmlformats.org/officeDocument/2006/relationships/image" Target="../media/image54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8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1.png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4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5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10.png"/><Relationship Id="rId11" Type="http://schemas.openxmlformats.org/officeDocument/2006/relationships/image" Target="../media/image56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3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10.png"/><Relationship Id="rId11" Type="http://schemas.openxmlformats.org/officeDocument/2006/relationships/image" Target="../media/image59.png"/><Relationship Id="rId5" Type="http://schemas.openxmlformats.org/officeDocument/2006/relationships/image" Target="../media/image8.png"/><Relationship Id="rId10" Type="http://schemas.openxmlformats.org/officeDocument/2006/relationships/image" Target="../media/image58.png"/><Relationship Id="rId4" Type="http://schemas.openxmlformats.org/officeDocument/2006/relationships/image" Target="../media/image6.png"/><Relationship Id="rId9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4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0.png"/><Relationship Id="rId12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8.png"/><Relationship Id="rId11" Type="http://schemas.openxmlformats.org/officeDocument/2006/relationships/image" Target="../media/image57.png"/><Relationship Id="rId5" Type="http://schemas.openxmlformats.org/officeDocument/2006/relationships/image" Target="../media/image45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62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audio" Target="../media/audio28.wav"/><Relationship Id="rId6" Type="http://schemas.openxmlformats.org/officeDocument/2006/relationships/image" Target="../media/image8.png"/><Relationship Id="rId11" Type="http://schemas.openxmlformats.org/officeDocument/2006/relationships/image" Target="../media/image61.png"/><Relationship Id="rId5" Type="http://schemas.openxmlformats.org/officeDocument/2006/relationships/image" Target="../media/image7.png"/><Relationship Id="rId15" Type="http://schemas.openxmlformats.org/officeDocument/2006/relationships/image" Target="../media/image63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4.png"/><Relationship Id="rId1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4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9.png"/><Relationship Id="rId11" Type="http://schemas.openxmlformats.org/officeDocument/2006/relationships/image" Target="../media/image61.png"/><Relationship Id="rId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54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4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9.png"/><Relationship Id="rId11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4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4.png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png"/><Relationship Id="rId18" Type="http://schemas.openxmlformats.org/officeDocument/2006/relationships/image" Target="../media/image71.png"/><Relationship Id="rId26" Type="http://schemas.openxmlformats.org/officeDocument/2006/relationships/image" Target="../media/image79.png"/><Relationship Id="rId3" Type="http://schemas.microsoft.com/office/2007/relationships/media" Target="../media/media2.wav"/><Relationship Id="rId21" Type="http://schemas.openxmlformats.org/officeDocument/2006/relationships/image" Target="../media/image74.png"/><Relationship Id="rId34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61.png"/><Relationship Id="rId17" Type="http://schemas.openxmlformats.org/officeDocument/2006/relationships/image" Target="../media/image70.png"/><Relationship Id="rId25" Type="http://schemas.openxmlformats.org/officeDocument/2006/relationships/image" Target="../media/image78.png"/><Relationship Id="rId33" Type="http://schemas.openxmlformats.org/officeDocument/2006/relationships/image" Target="../media/image85.png"/><Relationship Id="rId2" Type="http://schemas.openxmlformats.org/officeDocument/2006/relationships/audio" Target="../media/media1.wav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29" Type="http://schemas.openxmlformats.org/officeDocument/2006/relationships/image" Target="../media/image82.png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24" Type="http://schemas.openxmlformats.org/officeDocument/2006/relationships/image" Target="../media/image77.png"/><Relationship Id="rId32" Type="http://schemas.openxmlformats.org/officeDocument/2006/relationships/image" Target="../media/image66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28" Type="http://schemas.openxmlformats.org/officeDocument/2006/relationships/image" Target="../media/image81.png"/><Relationship Id="rId10" Type="http://schemas.openxmlformats.org/officeDocument/2006/relationships/image" Target="../media/image46.png"/><Relationship Id="rId19" Type="http://schemas.openxmlformats.org/officeDocument/2006/relationships/image" Target="../media/image72.png"/><Relationship Id="rId31" Type="http://schemas.openxmlformats.org/officeDocument/2006/relationships/image" Target="../media/image84.png"/><Relationship Id="rId4" Type="http://schemas.openxmlformats.org/officeDocument/2006/relationships/audio" Target="../media/media2.wav"/><Relationship Id="rId9" Type="http://schemas.openxmlformats.org/officeDocument/2006/relationships/image" Target="../media/image64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Relationship Id="rId27" Type="http://schemas.openxmlformats.org/officeDocument/2006/relationships/image" Target="../media/image80.png"/><Relationship Id="rId30" Type="http://schemas.openxmlformats.org/officeDocument/2006/relationships/image" Target="../media/image83.png"/><Relationship Id="rId8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ockpotato shut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643314"/>
            <a:ext cx="2524706" cy="3114897"/>
          </a:xfrm>
          <a:prstGeom prst="rect">
            <a:avLst/>
          </a:prstGeom>
        </p:spPr>
      </p:pic>
      <p:pic>
        <p:nvPicPr>
          <p:cNvPr id="11" name="potato shut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7918" y="3357562"/>
            <a:ext cx="2786082" cy="3343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Twelve 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Weighty Matters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9080"/>
            <a:ext cx="2079107" cy="4551119"/>
          </a:xfrm>
          <a:prstGeom prst="rect">
            <a:avLst/>
          </a:prstGeom>
        </p:spPr>
      </p:pic>
      <p:pic>
        <p:nvPicPr>
          <p:cNvPr id="8" name="rockpotato shut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24B824"/>
              </a:clrFrom>
              <a:clrTo>
                <a:srgbClr val="24B8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216" y="3513584"/>
            <a:ext cx="2524706" cy="33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6352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4" cstate="print"/>
          <a:srcRect l="15686" b="588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2214554"/>
            <a:ext cx="1807535" cy="3129295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578" y="2214554"/>
            <a:ext cx="1508162" cy="3129295"/>
          </a:xfrm>
          <a:prstGeom prst="rect">
            <a:avLst/>
          </a:prstGeom>
        </p:spPr>
      </p:pic>
      <p:pic>
        <p:nvPicPr>
          <p:cNvPr id="28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4500570"/>
            <a:ext cx="2174690" cy="2683059"/>
          </a:xfrm>
          <a:prstGeom prst="rect">
            <a:avLst/>
          </a:prstGeom>
        </p:spPr>
      </p:pic>
      <p:pic>
        <p:nvPicPr>
          <p:cNvPr id="29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4254021"/>
            <a:ext cx="1547702" cy="2603979"/>
          </a:xfrm>
          <a:prstGeom prst="rect">
            <a:avLst/>
          </a:prstGeom>
        </p:spPr>
      </p:pic>
      <p:pic>
        <p:nvPicPr>
          <p:cNvPr id="30" name="bulb shut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29058" y="3571876"/>
            <a:ext cx="2073479" cy="2288157"/>
          </a:xfrm>
          <a:prstGeom prst="rect">
            <a:avLst/>
          </a:prstGeom>
        </p:spPr>
      </p:pic>
      <p:sp>
        <p:nvSpPr>
          <p:cNvPr id="22" name="21 Llamada de nube"/>
          <p:cNvSpPr/>
          <p:nvPr/>
        </p:nvSpPr>
        <p:spPr>
          <a:xfrm>
            <a:off x="0" y="0"/>
            <a:ext cx="4786314" cy="2643182"/>
          </a:xfrm>
          <a:prstGeom prst="cloudCallout">
            <a:avLst>
              <a:gd name="adj1" fmla="val 93289"/>
              <a:gd name="adj2" fmla="val 68720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ser</a:t>
            </a:r>
            <a:r>
              <a:rPr lang="fr-FR" sz="4000" b="1" dirty="0">
                <a:solidFill>
                  <a:schemeClr val="tx1"/>
                </a:solidFill>
              </a:rPr>
              <a:t> un </a:t>
            </a:r>
            <a:r>
              <a:rPr lang="fr-FR" sz="4000" b="1" dirty="0" err="1">
                <a:solidFill>
                  <a:schemeClr val="tx1"/>
                </a:solidFill>
              </a:rPr>
              <a:t>ángel</a:t>
            </a:r>
            <a:r>
              <a:rPr lang="fr-FR" sz="4000" b="1" dirty="0">
                <a:solidFill>
                  <a:schemeClr val="tx1"/>
                </a:solidFill>
              </a:rPr>
              <a:t>!!</a:t>
            </a:r>
          </a:p>
        </p:txBody>
      </p:sp>
      <p:sp>
        <p:nvSpPr>
          <p:cNvPr id="25" name="24 Llamada de nube"/>
          <p:cNvSpPr/>
          <p:nvPr/>
        </p:nvSpPr>
        <p:spPr>
          <a:xfrm>
            <a:off x="5072066" y="0"/>
            <a:ext cx="4674820" cy="2643182"/>
          </a:xfrm>
          <a:prstGeom prst="cloudCallout">
            <a:avLst>
              <a:gd name="adj1" fmla="val -124082"/>
              <a:gd name="adj2" fmla="val 7311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ser</a:t>
            </a:r>
            <a:r>
              <a:rPr lang="fr-FR" sz="4000" b="1" dirty="0">
                <a:solidFill>
                  <a:schemeClr val="tx1"/>
                </a:solidFill>
              </a:rPr>
              <a:t> un </a:t>
            </a:r>
            <a:r>
              <a:rPr lang="fr-FR" sz="4000" b="1" dirty="0" err="1">
                <a:solidFill>
                  <a:schemeClr val="tx1"/>
                </a:solidFill>
              </a:rPr>
              <a:t>demonio</a:t>
            </a:r>
            <a:r>
              <a:rPr lang="fr-FR" sz="4000" b="1" dirty="0">
                <a:solidFill>
                  <a:schemeClr val="tx1"/>
                </a:solidFill>
              </a:rPr>
              <a:t>!!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fr-FR" sz="3600" b="1" dirty="0">
                <a:solidFill>
                  <a:schemeClr val="tx1"/>
                </a:solidFill>
              </a:rPr>
              <a:t>I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</a:t>
            </a:r>
            <a:r>
              <a:rPr lang="fr-FR" sz="3600" b="1" dirty="0" err="1">
                <a:solidFill>
                  <a:schemeClr val="tx1"/>
                </a:solidFill>
              </a:rPr>
              <a:t>be</a:t>
            </a:r>
            <a:r>
              <a:rPr lang="fr-FR" sz="3600" b="1" dirty="0">
                <a:solidFill>
                  <a:schemeClr val="tx1"/>
                </a:solidFill>
              </a:rPr>
              <a:t> an </a:t>
            </a:r>
            <a:r>
              <a:rPr lang="fr-FR" sz="3600" b="1" dirty="0" err="1">
                <a:solidFill>
                  <a:schemeClr val="tx1"/>
                </a:solidFill>
              </a:rPr>
              <a:t>angel</a:t>
            </a:r>
            <a:r>
              <a:rPr lang="fr-FR" sz="3600" b="1" dirty="0">
                <a:solidFill>
                  <a:schemeClr val="tx1"/>
                </a:solidFill>
              </a:rPr>
              <a:t>!!</a:t>
            </a:r>
          </a:p>
          <a:p>
            <a:pPr algn="ctr">
              <a:lnSpc>
                <a:spcPts val="3800"/>
              </a:lnSpc>
            </a:pPr>
            <a:r>
              <a:rPr lang="fr-FR" sz="3600" b="1" dirty="0">
                <a:solidFill>
                  <a:schemeClr val="tx1"/>
                </a:solidFill>
              </a:rPr>
              <a:t> I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</a:t>
            </a:r>
            <a:r>
              <a:rPr lang="fr-FR" sz="3600" b="1" dirty="0" err="1">
                <a:solidFill>
                  <a:schemeClr val="tx1"/>
                </a:solidFill>
              </a:rPr>
              <a:t>be</a:t>
            </a:r>
            <a:r>
              <a:rPr lang="fr-FR" sz="3600" b="1" dirty="0">
                <a:solidFill>
                  <a:schemeClr val="tx1"/>
                </a:solidFill>
              </a:rPr>
              <a:t> a </a:t>
            </a:r>
            <a:r>
              <a:rPr lang="fr-FR" sz="3600" b="1" dirty="0" err="1">
                <a:solidFill>
                  <a:schemeClr val="tx1"/>
                </a:solidFill>
              </a:rPr>
              <a:t>devil</a:t>
            </a:r>
            <a:r>
              <a:rPr lang="fr-FR" sz="36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11" name="Angry Olympics 12 slice10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0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32680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2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pic>
        <p:nvPicPr>
          <p:cNvPr id="13" name="wing1 bis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435">
            <a:off x="2574171" y="7192478"/>
            <a:ext cx="1349757" cy="1162998"/>
          </a:xfrm>
          <a:prstGeom prst="rect">
            <a:avLst/>
          </a:prstGeom>
        </p:spPr>
      </p:pic>
      <p:pic>
        <p:nvPicPr>
          <p:cNvPr id="12" name="wing droite bis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6678" flipH="1">
            <a:off x="4283968" y="7134866"/>
            <a:ext cx="1346872" cy="1160512"/>
          </a:xfrm>
          <a:prstGeom prst="rect">
            <a:avLst/>
          </a:prstGeom>
        </p:spPr>
      </p:pic>
      <p:pic>
        <p:nvPicPr>
          <p:cNvPr id="4" name="wing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71" y="7461448"/>
            <a:ext cx="1349757" cy="1162998"/>
          </a:xfrm>
          <a:prstGeom prst="rect">
            <a:avLst/>
          </a:prstGeom>
        </p:spPr>
      </p:pic>
      <p:pic>
        <p:nvPicPr>
          <p:cNvPr id="11" name="wing droite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7453064"/>
            <a:ext cx="1346872" cy="1160512"/>
          </a:xfrm>
          <a:prstGeom prst="rect">
            <a:avLst/>
          </a:prstGeom>
        </p:spPr>
      </p:pic>
      <p:pic>
        <p:nvPicPr>
          <p:cNvPr id="9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5976710"/>
            <a:ext cx="1860808" cy="3861002"/>
          </a:xfrm>
          <a:prstGeom prst="rect">
            <a:avLst/>
          </a:prstGeom>
        </p:spPr>
      </p:pic>
      <p:pic>
        <p:nvPicPr>
          <p:cNvPr id="10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5976710"/>
            <a:ext cx="1860808" cy="3861002"/>
          </a:xfrm>
          <a:prstGeom prst="rect">
            <a:avLst/>
          </a:prstGeom>
        </p:spPr>
      </p:pic>
      <p:pic>
        <p:nvPicPr>
          <p:cNvPr id="2" name="ri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047473"/>
            <a:ext cx="1080120" cy="333855"/>
          </a:xfrm>
          <a:prstGeom prst="rect">
            <a:avLst/>
          </a:prstGeom>
        </p:spPr>
      </p:pic>
      <p:pic>
        <p:nvPicPr>
          <p:cNvPr id="15" name="HARP ARPEGGIO UP 01.wav">
            <a:hlinkClick r:id="" action="ppaction://media"/>
          </p:cNvPr>
          <p:cNvPicPr>
            <a:picLocks noRot="1" noChangeAspect="1"/>
          </p:cNvPicPr>
          <p:nvPr>
            <a:wavAudioFile r:embed="rId1" name="HARP ARPEGGIO UP 01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3471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-0.14653 -0.01597 -0.29954 0.00209 -0.44445 C 0.00139 -0.49815 0 -0.55186 0 -0.60556 " pathEditMode="relative" ptsTypes="ff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pic>
        <p:nvPicPr>
          <p:cNvPr id="13" name="wing1 bi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435">
            <a:off x="2574171" y="3016014"/>
            <a:ext cx="1349757" cy="1162998"/>
          </a:xfrm>
          <a:prstGeom prst="rect">
            <a:avLst/>
          </a:prstGeom>
        </p:spPr>
      </p:pic>
      <p:pic>
        <p:nvPicPr>
          <p:cNvPr id="12" name="wing droite bi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6678" flipH="1">
            <a:off x="4283968" y="2958402"/>
            <a:ext cx="1346872" cy="1160512"/>
          </a:xfrm>
          <a:prstGeom prst="rect">
            <a:avLst/>
          </a:prstGeom>
        </p:spPr>
      </p:pic>
      <p:pic>
        <p:nvPicPr>
          <p:cNvPr id="4" name="wing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71" y="3284984"/>
            <a:ext cx="1349757" cy="1162998"/>
          </a:xfrm>
          <a:prstGeom prst="rect">
            <a:avLst/>
          </a:prstGeom>
        </p:spPr>
      </p:pic>
      <p:pic>
        <p:nvPicPr>
          <p:cNvPr id="11" name="wing droite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3276600"/>
            <a:ext cx="1346872" cy="1160512"/>
          </a:xfrm>
          <a:prstGeom prst="rect">
            <a:avLst/>
          </a:prstGeom>
        </p:spPr>
      </p:pic>
      <p:pic>
        <p:nvPicPr>
          <p:cNvPr id="10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800246"/>
            <a:ext cx="1860808" cy="3861002"/>
          </a:xfrm>
          <a:prstGeom prst="rect">
            <a:avLst/>
          </a:prstGeom>
        </p:spPr>
      </p:pic>
      <p:pic>
        <p:nvPicPr>
          <p:cNvPr id="9" name="carrot talkin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1800246"/>
            <a:ext cx="1860808" cy="3861002"/>
          </a:xfrm>
          <a:prstGeom prst="rect">
            <a:avLst/>
          </a:prstGeom>
        </p:spPr>
      </p:pic>
      <p:pic>
        <p:nvPicPr>
          <p:cNvPr id="2" name="rin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71009"/>
            <a:ext cx="1080120" cy="333855"/>
          </a:xfrm>
          <a:prstGeom prst="rect">
            <a:avLst/>
          </a:prstGeom>
        </p:spPr>
      </p:pic>
      <p:pic>
        <p:nvPicPr>
          <p:cNvPr id="15" name="evil wing 1 bis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088">
            <a:off x="9257379" y="2197909"/>
            <a:ext cx="1872208" cy="1043702"/>
          </a:xfrm>
          <a:prstGeom prst="rect">
            <a:avLst/>
          </a:prstGeom>
        </p:spPr>
      </p:pic>
      <p:pic>
        <p:nvPicPr>
          <p:cNvPr id="16" name="evil wing right bis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422" flipH="1">
            <a:off x="11209978" y="2257312"/>
            <a:ext cx="1887247" cy="1052086"/>
          </a:xfrm>
          <a:prstGeom prst="rect">
            <a:avLst/>
          </a:prstGeom>
        </p:spPr>
      </p:pic>
      <p:pic>
        <p:nvPicPr>
          <p:cNvPr id="6" name="evil wing 1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79" y="2564904"/>
            <a:ext cx="1872208" cy="1043702"/>
          </a:xfrm>
          <a:prstGeom prst="rect">
            <a:avLst/>
          </a:prstGeom>
        </p:spPr>
      </p:pic>
      <p:pic>
        <p:nvPicPr>
          <p:cNvPr id="14" name="evil wing right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09978" y="2564904"/>
            <a:ext cx="1887247" cy="1052086"/>
          </a:xfrm>
          <a:prstGeom prst="rect">
            <a:avLst/>
          </a:prstGeom>
        </p:spPr>
      </p:pic>
      <p:pic>
        <p:nvPicPr>
          <p:cNvPr id="7" name="Evil turnip speaki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9643" y="1650200"/>
            <a:ext cx="2192072" cy="3795024"/>
          </a:xfrm>
          <a:prstGeom prst="rect">
            <a:avLst/>
          </a:prstGeom>
        </p:spPr>
      </p:pic>
      <p:pic>
        <p:nvPicPr>
          <p:cNvPr id="8" name="Evil turnip shut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9643" y="1628800"/>
            <a:ext cx="2192072" cy="3795024"/>
          </a:xfrm>
          <a:prstGeom prst="rect">
            <a:avLst/>
          </a:prstGeom>
        </p:spPr>
      </p:pic>
      <p:pic>
        <p:nvPicPr>
          <p:cNvPr id="19" name="6OH0A007.WAV">
            <a:hlinkClick r:id="" action="ppaction://media"/>
          </p:cNvPr>
          <p:cNvPicPr>
            <a:picLocks noRot="1" noChangeAspect="1"/>
          </p:cNvPicPr>
          <p:nvPr>
            <a:wavAudioFile r:embed="rId1" name="6OH0A007.WAV"/>
          </p:nvPr>
        </p:nvPicPr>
        <p:blipFill>
          <a:blip r:embed="rId13" cstate="print"/>
          <a:stretch>
            <a:fillRect/>
          </a:stretch>
        </p:blipFill>
        <p:spPr>
          <a:xfrm>
            <a:off x="8215338" y="6286520"/>
            <a:ext cx="304800" cy="304800"/>
          </a:xfrm>
          <a:prstGeom prst="rect">
            <a:avLst/>
          </a:prstGeom>
        </p:spPr>
      </p:pic>
      <p:pic>
        <p:nvPicPr>
          <p:cNvPr id="21" name="WOMANSCREAM.wav">
            <a:hlinkClick r:id="" action="ppaction://media"/>
          </p:cNvPr>
          <p:cNvPicPr>
            <a:picLocks noRot="1" noChangeAspect="1"/>
          </p:cNvPicPr>
          <p:nvPr>
            <a:wavAudioFile r:embed="rId2" name="WOMANSCREAM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7152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5122 -0.01713 -0.02187 -0.00579 -0.13542 -0.00833 C -0.15052 -0.01065 -0.15104 -0.00949 -0.1625 -0.01389 C -0.17135 -0.01736 -0.1783 -0.02245 -0.1875 -0.025 C -0.19722 -0.03356 -0.20764 -0.03241 -0.21875 -0.03611 C -0.22083 -0.0368 -0.22274 -0.03889 -0.225 -0.03889 C -0.27569 -0.04074 -0.32639 -0.04074 -0.37708 -0.04167 C -0.37552 -0.04977 -0.37448 -0.07292 -0.37083 -0.07778 C -0.36927 -0.07986 -0.36667 -0.07963 -0.36458 -0.08055 C -0.35764 -0.09444 -0.35069 -0.10833 -0.34375 -0.12222 C -0.34115 -0.12731 -0.3401 -0.1338 -0.3375 -0.13889 C -0.33351 -0.16018 -0.32622 -0.16921 -0.31667 -0.18611 C -0.31198 -0.21713 -0.30365 -0.24699 -0.29792 -0.27778 C -0.29931 -0.2963 -0.30104 -0.31481 -0.30208 -0.33333 C -0.30451 -0.37755 -0.30208 -0.38634 -0.31042 -0.41944 C -0.31128 -0.42268 -0.31476 -0.42292 -0.31667 -0.425 C -0.31892 -0.42755 -0.32049 -0.43125 -0.32292 -0.43333 C -0.32812 -0.43773 -0.33524 -0.43866 -0.33958 -0.44444 C -0.35365 -0.46319 -0.3625 -0.46921 -0.38125 -0.47222 C -0.39983 -0.48472 -0.42205 -0.48449 -0.43958 -0.5 C -0.45833 -0.49282 -0.44931 -0.49653 -0.46667 -0.48889 C -0.46875 -0.48796 -0.47292 -0.48611 -0.47292 -0.48611 C -0.4809 -0.47037 -0.48177 -0.45162 -0.48958 -0.43611 C -0.48889 -0.3537 -0.48872 -0.2713 -0.4875 -0.18889 C -0.48715 -0.16389 -0.4816 -0.13958 -0.47083 -0.11944 C -0.46858 -0.11528 -0.46493 -0.1125 -0.4625 -0.10833 C -0.45937 -0.10301 -0.45694 -0.09722 -0.45417 -0.09167 C -0.45278 -0.08889 -0.45 -0.08333 -0.45 -0.08333 C -0.44931 -0.07778 -0.45017 -0.0713 -0.44792 -0.06667 C -0.44514 -0.06111 -0.43611 -0.05764 -0.43125 -0.05555 C -0.42917 -0.04699 -0.42361 -0.03958 -0.42292 -0.03055 C -0.4224 -0.02407 -0.42292 -0.01759 -0.42292 -0.01111 L -0.42708 -0.03333 " pathEditMode="relative" ptsTypes="fffffffffffffffffffffffffffffff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16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10000" decel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-0.01163 -0.03101 0.00226 0.00811 -0.00625 -0.02222 C -0.01076 -0.03819 -0.00989 -0.02777 -0.0125 -0.04166 C -0.01336 -0.04629 -0.01319 -0.05115 -0.01458 -0.05555 C -0.01666 -0.06157 -0.02014 -0.06666 -0.02291 -0.07222 C -0.03003 -0.08657 -0.02708 -0.09074 -0.04166 -0.09722 C -0.05225 -0.11134 -0.0684 -0.1199 -0.08125 -0.13055 C -0.09566 -0.14259 -0.0835 -0.13611 -0.09583 -0.14166 C -0.11041 -0.16111 -0.13298 -0.18495 -0.15208 -0.19444 C -0.16788 -0.20231 -0.18576 -0.20509 -0.20208 -0.21111 C -0.22118 -0.21805 -0.23889 -0.22963 -0.25833 -0.23611 C -0.26597 -0.23865 -0.27326 -0.24421 -0.28125 -0.24444 C -0.37777 -0.24629 -0.4743 -0.24629 -0.57083 -0.24722 C -0.60625 -0.25671 -0.58455 -0.25185 -0.66041 -0.24722 C -0.66909 -0.24675 -0.67656 -0.24166 -0.68541 -0.24166 L -0.71041 -0.21944 " pathEditMode="relative" ptsTypes="ffffffffffffffAA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pic>
        <p:nvPicPr>
          <p:cNvPr id="15" name="evil wing 1 bis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088">
            <a:off x="5497660" y="2053893"/>
            <a:ext cx="1872208" cy="1043702"/>
          </a:xfrm>
          <a:prstGeom prst="rect">
            <a:avLst/>
          </a:prstGeom>
        </p:spPr>
      </p:pic>
      <p:pic>
        <p:nvPicPr>
          <p:cNvPr id="16" name="evil wing right bis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422" flipH="1">
            <a:off x="7450259" y="2113296"/>
            <a:ext cx="1887247" cy="1052086"/>
          </a:xfrm>
          <a:prstGeom prst="rect">
            <a:avLst/>
          </a:prstGeom>
        </p:spPr>
      </p:pic>
      <p:pic>
        <p:nvPicPr>
          <p:cNvPr id="6" name="evil wing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60" y="2420888"/>
            <a:ext cx="1872208" cy="1043702"/>
          </a:xfrm>
          <a:prstGeom prst="rect">
            <a:avLst/>
          </a:prstGeom>
        </p:spPr>
      </p:pic>
      <p:pic>
        <p:nvPicPr>
          <p:cNvPr id="14" name="evil wing right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26A9A"/>
              </a:clrFrom>
              <a:clrTo>
                <a:srgbClr val="626A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0259" y="2420888"/>
            <a:ext cx="1887247" cy="1052086"/>
          </a:xfrm>
          <a:prstGeom prst="rect">
            <a:avLst/>
          </a:prstGeom>
        </p:spPr>
      </p:pic>
      <p:pic>
        <p:nvPicPr>
          <p:cNvPr id="7" name="Evil turnip speaki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9924" y="1506184"/>
            <a:ext cx="2192072" cy="3795024"/>
          </a:xfrm>
          <a:prstGeom prst="rect">
            <a:avLst/>
          </a:prstGeom>
        </p:spPr>
      </p:pic>
      <p:pic>
        <p:nvPicPr>
          <p:cNvPr id="8" name="Evil turnip shut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336699"/>
              </a:clrFrom>
              <a:clrTo>
                <a:srgbClr val="3366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9924" y="1484784"/>
            <a:ext cx="2192072" cy="379502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COME BACK!! I would like someone to talk to, I feel so lonely…</a:t>
            </a:r>
          </a:p>
        </p:txBody>
      </p:sp>
      <p:sp>
        <p:nvSpPr>
          <p:cNvPr id="17" name="Callout"/>
          <p:cNvSpPr/>
          <p:nvPr/>
        </p:nvSpPr>
        <p:spPr>
          <a:xfrm>
            <a:off x="571472" y="428604"/>
            <a:ext cx="4720608" cy="3360436"/>
          </a:xfrm>
          <a:prstGeom prst="wedgeRoundRectCallout">
            <a:avLst>
              <a:gd name="adj1" fmla="val 69651"/>
              <a:gd name="adj2" fmla="val 172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¡¡VUELVE!!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hablar</a:t>
            </a:r>
            <a:r>
              <a:rPr lang="en-GB" sz="4000" b="1" dirty="0">
                <a:solidFill>
                  <a:schemeClr val="tx1"/>
                </a:solidFill>
              </a:rPr>
              <a:t> con </a:t>
            </a:r>
            <a:r>
              <a:rPr lang="en-GB" sz="4000" b="1" dirty="0" err="1">
                <a:solidFill>
                  <a:schemeClr val="tx1"/>
                </a:solidFill>
              </a:rPr>
              <a:t>alguien</a:t>
            </a:r>
            <a:r>
              <a:rPr lang="en-GB" sz="4000" b="1" dirty="0">
                <a:solidFill>
                  <a:schemeClr val="tx1"/>
                </a:solidFill>
              </a:rPr>
              <a:t>, me </a:t>
            </a:r>
            <a:r>
              <a:rPr lang="en-GB" sz="4000" b="1" dirty="0" err="1">
                <a:solidFill>
                  <a:schemeClr val="tx1"/>
                </a:solidFill>
              </a:rPr>
              <a:t>siento</a:t>
            </a:r>
            <a:r>
              <a:rPr lang="en-GB" sz="4000" b="1" dirty="0">
                <a:solidFill>
                  <a:schemeClr val="tx1"/>
                </a:solidFill>
              </a:rPr>
              <a:t> tan solo…</a:t>
            </a:r>
          </a:p>
        </p:txBody>
      </p:sp>
      <p:pic>
        <p:nvPicPr>
          <p:cNvPr id="11" name="Angry Olympics 12 slice13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00865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4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9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7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2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C -0.00556 -0.02616 -0.00764 -0.02755 -0.02292 -0.04444 C -0.02518 -0.04699 -0.02657 -0.05092 -0.02917 -0.05278 C -0.0349 -0.05694 -0.04236 -0.05625 -0.04792 -0.06111 C -0.05417 -0.06667 -0.06545 -0.07685 -0.07292 -0.08055 C -0.0783 -0.0831 -0.08438 -0.08264 -0.08959 -0.08611 C -0.09236 -0.08796 -0.09497 -0.09051 -0.09792 -0.09167 C -0.11077 -0.09676 -0.12466 -0.09768 -0.1375 -0.10278 C -0.14167 -0.1044 -0.14584 -0.10648 -0.15 -0.10833 C -0.15209 -0.10926 -0.15625 -0.11111 -0.15625 -0.11111 C -0.19931 -0.11018 -0.24236 -0.11018 -0.28542 -0.10833 C -0.29914 -0.10787 -0.3132 -0.09676 -0.325 -0.08889 C -0.33542 -0.08194 -0.33056 -0.09259 -0.34375 -0.075 C -0.35157 -0.06458 -0.36407 -0.0493 -0.375 -0.04444 C -0.3882 -0.03866 -0.40122 -0.02847 -0.41459 -0.025 C -0.43004 -0.02083 -0.44532 -0.01782 -0.46042 -0.01111 C -0.46667 -0.00833 -0.47275 -0.00486 -0.47917 -0.00278 C -0.48473 -0.00092 -0.49584 0.00278 -0.49584 0.00278 C -0.52153 0.02546 -0.604 0.00833 -0.60625 0.00833 C -0.61962 0.00232 -0.62743 -0.01134 -0.63959 -0.01944 C -0.64636 -0.0463 -0.65486 -0.03958 -0.66875 -0.05278 C -0.675 -0.0588 -0.67934 -0.06991 -0.68334 -0.07778 C -0.68837 -0.08773 -0.70295 -0.0875 -0.71042 -0.09167 C -0.7224 -0.09861 -0.73143 -0.11111 -0.74375 -0.11667 C -0.75729 -0.13472 -0.76927 -0.14051 -0.7875 -0.14444 C -0.80261 -0.15463 -0.81893 -0.15949 -0.83542 -0.16389 C -0.86545 -0.19074 -0.929 -0.16991 -0.94792 -0.16944 C -0.96164 -0.16342 -0.9757 -0.1581 -0.98959 -0.15278 C -1.00174 -0.14815 -0.98993 -0.15255 -1.00209 -0.14444 C -1.00712 -0.14097 -1.01355 -0.14074 -1.01875 -0.13889 C -1.02292 -0.13727 -1.02691 -0.13449 -1.03125 -0.13333 C -1.0382 -0.13148 -1.05209 -0.12778 -1.05209 -0.12778 C -1.07466 -0.11273 -1.10052 -0.10532 -1.125 -0.09722 C -1.13195 -0.08472 -1.13768 -0.07199 -1.14584 -0.06111 C -1.14931 -0.04305 -1.15226 -0.04143 -1.16459 -0.03055 C -1.16754 -0.02801 -1.1698 -0.0243 -1.17292 -0.02222 C -1.17292 -0.02222 -1.19636 -0.01667 -1.18334 -0.01667 " pathEditMode="relative" ptsTypes="ffffffffffffffffffffffffffffffffffff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1" y="-27384"/>
            <a:ext cx="9149093" cy="688538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I </a:t>
            </a:r>
            <a:r>
              <a:rPr lang="es-ES" sz="3600" b="1" dirty="0" err="1">
                <a:solidFill>
                  <a:schemeClr val="tx1"/>
                </a:solidFill>
              </a:rPr>
              <a:t>would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like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some</a:t>
            </a:r>
            <a:r>
              <a:rPr lang="es-ES" sz="3600" b="1" dirty="0">
                <a:solidFill>
                  <a:schemeClr val="tx1"/>
                </a:solidFill>
              </a:rPr>
              <a:t> </a:t>
            </a:r>
            <a:r>
              <a:rPr lang="es-ES" sz="3600" b="1" dirty="0" err="1">
                <a:solidFill>
                  <a:schemeClr val="tx1"/>
                </a:solidFill>
              </a:rPr>
              <a:t>peace</a:t>
            </a:r>
            <a:r>
              <a:rPr lang="es-ES" sz="3600" b="1" dirty="0">
                <a:solidFill>
                  <a:schemeClr val="tx1"/>
                </a:solidFill>
              </a:rPr>
              <a:t> and </a:t>
            </a:r>
            <a:r>
              <a:rPr lang="es-ES" sz="3600" b="1" dirty="0" err="1">
                <a:solidFill>
                  <a:schemeClr val="tx1"/>
                </a:solidFill>
              </a:rPr>
              <a:t>quiet</a:t>
            </a:r>
            <a:r>
              <a:rPr lang="es-ES" sz="3600" b="1" dirty="0">
                <a:solidFill>
                  <a:schemeClr val="tx1"/>
                </a:solidFill>
              </a:rPr>
              <a:t>, </a:t>
            </a:r>
            <a:r>
              <a:rPr lang="es-ES" sz="3600" b="1" dirty="0" err="1">
                <a:solidFill>
                  <a:schemeClr val="tx1"/>
                </a:solidFill>
              </a:rPr>
              <a:t>please</a:t>
            </a:r>
            <a:r>
              <a:rPr lang="es-ES" sz="3600" b="1" dirty="0">
                <a:solidFill>
                  <a:schemeClr val="tx1"/>
                </a:solidFill>
              </a:rPr>
              <a:t>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4" name="cloud talkin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6570" y="-2581292"/>
            <a:ext cx="2791734" cy="2252640"/>
          </a:xfrm>
          <a:prstGeom prst="rect">
            <a:avLst/>
          </a:prstGeom>
        </p:spPr>
      </p:pic>
      <p:pic>
        <p:nvPicPr>
          <p:cNvPr id="26" name="cloud shut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6570" y="-2581292"/>
            <a:ext cx="2791734" cy="2252640"/>
          </a:xfrm>
          <a:prstGeom prst="rect">
            <a:avLst/>
          </a:prstGeom>
        </p:spPr>
      </p:pic>
      <p:sp>
        <p:nvSpPr>
          <p:cNvPr id="27" name="Rounded Rectangular Callout 11"/>
          <p:cNvSpPr/>
          <p:nvPr/>
        </p:nvSpPr>
        <p:spPr>
          <a:xfrm>
            <a:off x="323528" y="928670"/>
            <a:ext cx="3456416" cy="3143272"/>
          </a:xfrm>
          <a:prstGeom prst="wedgeRoundRectCallout">
            <a:avLst>
              <a:gd name="adj1" fmla="val 65822"/>
              <a:gd name="adj2" fmla="val 158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Me gustaría algo de paz y tranquilidad, por favor.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Angry Olympics 12 slice14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55885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44444E-6 -4.07407E-6 L -0.00296 0.6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308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44444E-6 -4.07407E-6 L -0.00296 0.617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1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2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81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19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1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7" grpId="0" animBg="1"/>
      <p:bldP spid="2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nice salad, </a:t>
            </a:r>
            <a:r>
              <a:rPr lang="en-GB" sz="3600" b="1" dirty="0" err="1">
                <a:solidFill>
                  <a:schemeClr val="tx1"/>
                </a:solidFill>
              </a:rPr>
              <a:t>mmm</a:t>
            </a:r>
            <a:r>
              <a:rPr lang="en-GB" sz="3600" b="1" dirty="0">
                <a:solidFill>
                  <a:schemeClr val="tx1"/>
                </a:solidFill>
              </a:rPr>
              <a:t>… Very healthy.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714348" y="428604"/>
            <a:ext cx="4786346" cy="2214578"/>
          </a:xfrm>
          <a:prstGeom prst="wedgeRoundRectCallout">
            <a:avLst>
              <a:gd name="adj1" fmla="val 76385"/>
              <a:gd name="adj2" fmla="val 693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rica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ensalada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ñam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en-GB" sz="4000" b="1" dirty="0" err="1">
                <a:solidFill>
                  <a:schemeClr val="tx1"/>
                </a:solidFill>
              </a:rPr>
              <a:t>Muy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saludable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Angry Olympics 12 slice15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5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25589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879"/>
                            </p:stCondLst>
                            <p:childTnLst>
                              <p:par>
                                <p:cTn id="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very, very fast car! 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4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6" name="bulb talkin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142844" y="714356"/>
            <a:ext cx="5643602" cy="1732182"/>
          </a:xfrm>
          <a:prstGeom prst="wedgeRoundRectCallout">
            <a:avLst>
              <a:gd name="adj1" fmla="val 37618"/>
              <a:gd name="adj2" fmla="val 728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¡A </a:t>
            </a:r>
            <a:r>
              <a:rPr lang="en-GB" sz="4000" b="1" dirty="0" err="1">
                <a:solidFill>
                  <a:schemeClr val="tx1"/>
                </a:solidFill>
              </a:rPr>
              <a:t>mí</a:t>
            </a:r>
            <a:r>
              <a:rPr lang="en-GB" sz="4000" b="1" dirty="0">
                <a:solidFill>
                  <a:schemeClr val="tx1"/>
                </a:solidFill>
              </a:rPr>
              <a:t> 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coche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muy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muy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rápido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11" name="Angry Olympics 12 slice16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6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65269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882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long, sharp knife…</a:t>
            </a:r>
          </a:p>
        </p:txBody>
      </p:sp>
      <p:pic>
        <p:nvPicPr>
          <p:cNvPr id="21" name="Evil turnip talking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214678" y="571480"/>
            <a:ext cx="4929222" cy="1731042"/>
          </a:xfrm>
          <a:prstGeom prst="wedgeRoundRectCallout">
            <a:avLst>
              <a:gd name="adj1" fmla="val -58901"/>
              <a:gd name="adj2" fmla="val 1059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un largo y </a:t>
            </a:r>
            <a:r>
              <a:rPr lang="en-GB" sz="4000" b="1" dirty="0" err="1">
                <a:solidFill>
                  <a:schemeClr val="tx1"/>
                </a:solidFill>
              </a:rPr>
              <a:t>afilado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cuchillo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1" name="Angry Olympics 12 slice17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7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69252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85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... Don’t ask me why.</a:t>
            </a:r>
          </a:p>
        </p:txBody>
      </p:sp>
      <p:pic>
        <p:nvPicPr>
          <p:cNvPr id="28" name="Evil turnip talking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9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30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1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32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3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929058" y="1000108"/>
            <a:ext cx="2788362" cy="2088232"/>
          </a:xfrm>
          <a:prstGeom prst="wedgeRoundRectCallout">
            <a:avLst>
              <a:gd name="adj1" fmla="val -89217"/>
              <a:gd name="adj2" fmla="val 625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... No me </a:t>
            </a:r>
            <a:r>
              <a:rPr lang="en-GB" sz="4000" b="1" dirty="0" err="1">
                <a:solidFill>
                  <a:schemeClr val="tx1"/>
                </a:solidFill>
              </a:rPr>
              <a:t>preguntéis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Angry Olympics 12 slice18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8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7433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990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a lot of money without working!</a:t>
            </a:r>
          </a:p>
        </p:txBody>
      </p:sp>
      <p:pic>
        <p:nvPicPr>
          <p:cNvPr id="22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open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7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8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285984" y="285728"/>
            <a:ext cx="4429156" cy="2306536"/>
          </a:xfrm>
          <a:prstGeom prst="wedgeRoundRectCallout">
            <a:avLst>
              <a:gd name="adj1" fmla="val -27458"/>
              <a:gd name="adj2" fmla="val 990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tener</a:t>
            </a:r>
            <a:r>
              <a:rPr lang="en-GB" sz="4000" b="1" dirty="0">
                <a:solidFill>
                  <a:schemeClr val="tx1"/>
                </a:solidFill>
              </a:rPr>
              <a:t> mucho </a:t>
            </a:r>
            <a:r>
              <a:rPr lang="en-GB" sz="4000" b="1" dirty="0" err="1">
                <a:solidFill>
                  <a:schemeClr val="tx1"/>
                </a:solidFill>
              </a:rPr>
              <a:t>dinero</a:t>
            </a:r>
            <a:r>
              <a:rPr lang="en-GB" sz="4000" b="1" dirty="0">
                <a:solidFill>
                  <a:schemeClr val="tx1"/>
                </a:solidFill>
              </a:rPr>
              <a:t> sin </a:t>
            </a:r>
            <a:r>
              <a:rPr lang="en-GB" sz="4000" b="1" dirty="0" err="1">
                <a:solidFill>
                  <a:schemeClr val="tx1"/>
                </a:solidFill>
              </a:rPr>
              <a:t>trabajar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Angry Olympics 12 slice19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19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7433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387"/>
                            </p:stCondLst>
                            <p:childTnLst>
                              <p:par>
                                <p:cTn id="1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24" name="Evil turnip talking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9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0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7" name="Potato talkin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8" name="potato shut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2" name="wolfman open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3" name="wolfman shut" descr="confusedwolfman4 - copi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1" name="bulb talkin" descr="angrylightningbulb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32" name="bulb shut" descr="angrylightningbulb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Rounded Rectangular Callout 11"/>
          <p:cNvSpPr/>
          <p:nvPr/>
        </p:nvSpPr>
        <p:spPr>
          <a:xfrm>
            <a:off x="1785918" y="71414"/>
            <a:ext cx="7286676" cy="1928826"/>
          </a:xfrm>
          <a:prstGeom prst="wedgeRoundRectCallout">
            <a:avLst>
              <a:gd name="adj1" fmla="val -42144"/>
              <a:gd name="adj2" fmla="val 908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Señoras y Señores, me gustaría darles las gracias por asistir a los </a:t>
            </a:r>
            <a:r>
              <a:rPr lang="es-ES" sz="4000" b="1" dirty="0" err="1">
                <a:solidFill>
                  <a:schemeClr val="tx1"/>
                </a:solidFill>
              </a:rPr>
              <a:t>Angry</a:t>
            </a:r>
            <a:r>
              <a:rPr lang="es-ES" sz="4000" b="1" dirty="0">
                <a:solidFill>
                  <a:schemeClr val="tx1"/>
                </a:solidFill>
              </a:rPr>
              <a:t> </a:t>
            </a:r>
            <a:r>
              <a:rPr lang="es-ES" sz="4000" b="1" dirty="0" err="1">
                <a:solidFill>
                  <a:schemeClr val="tx1"/>
                </a:solidFill>
              </a:rPr>
              <a:t>Olympics</a:t>
            </a:r>
            <a:r>
              <a:rPr lang="es-ES" sz="4000" b="1" dirty="0">
                <a:solidFill>
                  <a:schemeClr val="tx1"/>
                </a:solidFill>
              </a:rPr>
              <a:t>. 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  <p:pic>
        <p:nvPicPr>
          <p:cNvPr id="19" name="Mc Mike" descr="mic face3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1384837"/>
            <a:ext cx="2500330" cy="5473163"/>
          </a:xfrm>
          <a:prstGeom prst="rect">
            <a:avLst/>
          </a:prstGeom>
        </p:spPr>
      </p:pic>
      <p:pic>
        <p:nvPicPr>
          <p:cNvPr id="18" name="Mike" descr="mic face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1380093"/>
            <a:ext cx="2500330" cy="5473163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Ladies and Gentlemen, I would like to thank you for watching the Angry Olympics.</a:t>
            </a:r>
          </a:p>
        </p:txBody>
      </p:sp>
      <p:pic>
        <p:nvPicPr>
          <p:cNvPr id="20" name="Angry Olympics 12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2.wav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851 0.00162 " pathEditMode="relative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851 0.00162 " pathEditMode="relative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700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7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9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6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7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1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like, </a:t>
            </a:r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…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 a big and juicy burger!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Potato talkin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410620" y="476102"/>
            <a:ext cx="4590272" cy="2524270"/>
          </a:xfrm>
          <a:prstGeom prst="wedgeRoundRectCallout">
            <a:avLst>
              <a:gd name="adj1" fmla="val 46403"/>
              <a:gd name="adj2" fmla="val 846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... ¡Me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hamburguesa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grande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jugosa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Angry Olympics 12 slice20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0.wav"/>
          </p:nvPr>
        </p:nvPicPr>
        <p:blipFill>
          <a:blip r:embed="rId11" cstate="print"/>
          <a:stretch>
            <a:fillRect/>
          </a:stretch>
        </p:blipFill>
        <p:spPr>
          <a:xfrm>
            <a:off x="8786842" y="6500842"/>
            <a:ext cx="357158" cy="35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33459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100"/>
                            </p:stCondLst>
                            <p:childTnLst>
                              <p:par>
                                <p:cTn id="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 burger? But that’s not healthy at all!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potato shut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428596" y="357166"/>
            <a:ext cx="5143536" cy="2286016"/>
          </a:xfrm>
          <a:prstGeom prst="wedgeRoundRectCallout">
            <a:avLst>
              <a:gd name="adj1" fmla="val 75092"/>
              <a:gd name="adj2" fmla="val 623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hamburguesa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eso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saludable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para</a:t>
            </a:r>
            <a:r>
              <a:rPr lang="en-GB" sz="4000" b="1" dirty="0">
                <a:solidFill>
                  <a:schemeClr val="tx1"/>
                </a:solidFill>
              </a:rPr>
              <a:t> nada!</a:t>
            </a:r>
          </a:p>
        </p:txBody>
      </p:sp>
      <p:pic>
        <p:nvPicPr>
          <p:cNvPr id="11" name="Angry Olympics 12 slice21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1.wav"/>
          </p:nvPr>
        </p:nvPicPr>
        <p:blipFill>
          <a:blip r:embed="rId11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61989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9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485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that’s why you are a BIG, FAT potato!</a:t>
            </a:r>
          </a:p>
        </p:txBody>
      </p:sp>
      <p:pic>
        <p:nvPicPr>
          <p:cNvPr id="21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2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3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4" name="wolfman open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6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7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428860" y="428604"/>
            <a:ext cx="4286280" cy="2378544"/>
          </a:xfrm>
          <a:prstGeom prst="wedgeRoundRectCallout">
            <a:avLst>
              <a:gd name="adj1" fmla="val -26574"/>
              <a:gd name="adj2" fmla="val 886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 GRANDE y GORDA!</a:t>
            </a:r>
          </a:p>
        </p:txBody>
      </p:sp>
      <p:pic>
        <p:nvPicPr>
          <p:cNvPr id="11" name="Angry Olympics 12 slice22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2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80893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884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26" name="carrot shut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1" name="potato shut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NOT FAT!</a:t>
            </a:r>
          </a:p>
        </p:txBody>
      </p:sp>
      <p:pic>
        <p:nvPicPr>
          <p:cNvPr id="24" name="evil turnip shut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8" name="wolfman open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9" name="wolfman shut" descr="confusedwolfman4 - copia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0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3849640" y="785794"/>
            <a:ext cx="2794062" cy="2160240"/>
          </a:xfrm>
          <a:prstGeom prst="wedgeRoundRectCallout">
            <a:avLst>
              <a:gd name="adj1" fmla="val 53275"/>
              <a:gd name="adj2" fmla="val 699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tx1"/>
                </a:solidFill>
              </a:rPr>
              <a:t>¡¡</a:t>
            </a:r>
            <a:r>
              <a:rPr lang="en-GB" sz="4800" b="1" dirty="0">
                <a:solidFill>
                  <a:prstClr val="black"/>
                </a:solidFill>
              </a:rPr>
              <a:t>NO ESTOY GORDO!!</a:t>
            </a:r>
          </a:p>
        </p:txBody>
      </p:sp>
      <p:pic>
        <p:nvPicPr>
          <p:cNvPr id="22" name="Potato talkin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flipH="1">
            <a:off x="6879071" y="3643314"/>
            <a:ext cx="1836333" cy="2265606"/>
          </a:xfrm>
          <a:prstGeom prst="rect">
            <a:avLst/>
          </a:prstGeom>
        </p:spPr>
      </p:pic>
      <p:pic>
        <p:nvPicPr>
          <p:cNvPr id="23" name="potato shut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flipH="1">
            <a:off x="6879071" y="3643314"/>
            <a:ext cx="1836333" cy="2265606"/>
          </a:xfrm>
          <a:prstGeom prst="rect">
            <a:avLst/>
          </a:prstGeom>
        </p:spPr>
      </p:pic>
      <p:pic>
        <p:nvPicPr>
          <p:cNvPr id="13" name="Angry Olympics 12 slice23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3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4198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 -0.01898 C -0.0618 -0.02523 -0.10121 -0.04097 -0.10121 -0.05347 C -0.10121 -0.06481 -0.06232 -0.07314 -0.01093 -0.07314 C 0.04063 -0.07314 0.08438 -0.06481 0.08438 -0.05347 C 0.08438 -0.04097 0.03907 -0.03773 -0.01267 -0.04606 C -0.06319 -0.05532 -0.10121 -0.07106 -0.10121 -0.08263 C -0.10121 -0.09375 -0.0618 -0.10324 -0.01093 -0.10324 C 0.04063 -0.10324 0.08438 -0.09375 0.08438 -0.08263 C 0.08438 -0.07106 0.03907 -0.06782 -0.01163 -0.07638 C -0.06319 -0.08449 -0.10121 -0.1 -0.10121 -0.11134 C -0.10121 -0.12384 -0.0618 -0.13333 -0.01024 -0.13333 C 0.04063 -0.13333 0.08438 -0.12384 0.08438 -0.11134 C 0.08438 -0.10092 0.03907 -0.09791 -0.01163 -0.10532 C -0.06232 -0.11342 -0.10121 -0.13009 -0.10121 -0.14166 C -0.10121 -0.153 -0.06093 -0.16226 -0.01024 -0.16226 C 0.04237 -0.16226 0.08438 -0.153 0.08438 -0.14166 C 0.08438 -0.13009 0.04011 -0.12708 -0.01093 -0.13541 C -0.0618 -0.14351 -0.10121 -0.15925 -0.10121 -0.1706 C -0.10121 -0.1831 -0.06093 -0.19143 -0.00937 -0.19143 C 0.04237 -0.19143 0.08438 -0.18194 0.08438 -0.1706 C 0.08438 -0.15925 0.04011 -0.15601 -0.01093 -0.16435 C -0.0618 -0.17268 -0.10121 -0.18912 -0.10121 -0.19976 C -0.10121 -0.21111 -0.06007 -0.22037 -0.00937 -0.22037 C 0.04237 -0.22037 0.08438 -0.21111 0.08438 -0.19976 C 0.08438 -0.18912 0.04063 -0.18634 -0.01093 -0.19351 C -0.0618 -0.20162 -0.10121 -0.21828 -0.10121 -0.22986 C -0.10121 -0.24004 -0.06007 -0.25046 -0.0085 -0.25046 C 0.04323 -0.25046 0.08438 -0.2412 0.08438 -0.22986 C 0.08438 -0.21828 0.04063 -0.21504 -0.01024 -0.22361 C -0.06093 -0.23194 -0.10173 -0.24745 -0.10121 -0.25879 C -0.10034 -0.27013 -0.06007 -0.27847 -0.0085 -0.27847 C 0.04323 -0.27847 0.08438 -0.26921 0.08438 -0.25787 C 0.08438 -0.24745 0.04237 -0.24421 -0.0085 -0.2537 " pathEditMode="relative" rAng="0" ptsTypes="fffffffffffffffffffffffffffffffff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98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 -0.01898 C -0.0618 -0.02523 -0.10121 -0.04097 -0.10121 -0.05347 C -0.10121 -0.06481 -0.06232 -0.07314 -0.01093 -0.07314 C 0.04063 -0.07314 0.08438 -0.06481 0.08438 -0.05347 C 0.08438 -0.04097 0.03907 -0.03773 -0.01267 -0.04606 C -0.06319 -0.05532 -0.10121 -0.07106 -0.10121 -0.08263 C -0.10121 -0.09375 -0.0618 -0.10324 -0.01093 -0.10324 C 0.04063 -0.10324 0.08438 -0.09375 0.08438 -0.08263 C 0.08438 -0.07106 0.03907 -0.06782 -0.01163 -0.07638 C -0.06319 -0.08449 -0.10121 -0.1 -0.10121 -0.11134 C -0.10121 -0.12384 -0.0618 -0.13333 -0.01024 -0.13333 C 0.04063 -0.13333 0.08438 -0.12384 0.08438 -0.11134 C 0.08438 -0.10092 0.03907 -0.09791 -0.01163 -0.10532 C -0.06232 -0.11342 -0.10121 -0.13009 -0.10121 -0.14166 C -0.10121 -0.153 -0.06093 -0.16226 -0.01024 -0.16226 C 0.04237 -0.16226 0.08438 -0.153 0.08438 -0.14166 C 0.08438 -0.13009 0.04011 -0.12708 -0.01093 -0.13541 C -0.0618 -0.14351 -0.10121 -0.15925 -0.10121 -0.1706 C -0.10121 -0.1831 -0.06093 -0.19143 -0.00937 -0.19143 C 0.04237 -0.19143 0.08438 -0.18194 0.08438 -0.1706 C 0.08438 -0.15925 0.04011 -0.15601 -0.01093 -0.16435 C -0.0618 -0.17268 -0.10121 -0.18912 -0.10121 -0.19976 C -0.10121 -0.21111 -0.06007 -0.22037 -0.00937 -0.22037 C 0.04237 -0.22037 0.08438 -0.21111 0.08438 -0.19976 C 0.08438 -0.18912 0.04063 -0.18634 -0.01093 -0.19351 C -0.0618 -0.20162 -0.10121 -0.21828 -0.10121 -0.22986 C -0.10121 -0.24004 -0.06007 -0.25046 -0.0085 -0.25046 C 0.04323 -0.25046 0.08438 -0.2412 0.08438 -0.22986 C 0.08438 -0.21828 0.04063 -0.21504 -0.01024 -0.22361 C -0.06093 -0.23194 -0.10173 -0.24745 -0.10121 -0.25879 C -0.10034 -0.27013 -0.06007 -0.27847 -0.0085 -0.27847 C 0.04323 -0.27847 0.08438 -0.26921 0.08438 -0.25787 C 0.08438 -0.24745 0.04237 -0.24421 -0.0085 -0.2537 " pathEditMode="relative" rAng="0" ptsTypes="fffffffffffffffffffffffffffffffff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mph" presetSubtype="0" repeatCount="6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492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2537 L 0.07899 -0.30509 C 0.09583 -0.31666 0.12066 -0.32268 0.14687 -0.32268 C 0.17656 -0.32268 0.20034 -0.31666 0.21718 -0.30509 L 0.29722 -0.2537 " pathEditMode="relative" rAng="0" ptsTypes="FffFF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2537 L 0.07899 -0.30509 C 0.09583 -0.31666 0.12066 -0.32268 0.14687 -0.32268 C 0.17656 -0.32268 0.20034 -0.31666 0.21718 -0.30509 L 0.29722 -0.2537 " pathEditMode="relative" rAng="0" ptsTypes="FffFF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  <p:bldP spid="2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Oops. I would like to apologise.</a:t>
            </a:r>
          </a:p>
        </p:txBody>
      </p:sp>
      <p:pic>
        <p:nvPicPr>
          <p:cNvPr id="20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1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bulb shut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6" name="Picture 25" descr="smellyfish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-1579647" y="4378836"/>
            <a:ext cx="1426700" cy="938501"/>
          </a:xfrm>
          <a:prstGeom prst="rect">
            <a:avLst/>
          </a:prstGeom>
        </p:spPr>
      </p:pic>
      <p:pic>
        <p:nvPicPr>
          <p:cNvPr id="27" name="Picture 26" descr="smellyfish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-1559166" y="4394632"/>
            <a:ext cx="1426700" cy="938501"/>
          </a:xfrm>
          <a:prstGeom prst="rect">
            <a:avLst/>
          </a:prstGeom>
        </p:spPr>
      </p:pic>
      <p:pic>
        <p:nvPicPr>
          <p:cNvPr id="22" name="wolfman open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3519310"/>
            <a:ext cx="1304924" cy="2195510"/>
          </a:xfrm>
          <a:prstGeom prst="rect">
            <a:avLst/>
          </a:prstGeom>
        </p:spPr>
      </p:pic>
      <p:pic>
        <p:nvPicPr>
          <p:cNvPr id="23" name="wolfman shut" descr="confusedwolfman4 - copi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2357422" y="928670"/>
            <a:ext cx="4357718" cy="1512168"/>
          </a:xfrm>
          <a:prstGeom prst="wedgeRoundRectCallout">
            <a:avLst>
              <a:gd name="adj1" fmla="val -27938"/>
              <a:gd name="adj2" fmla="val 1301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Oops. Me </a:t>
            </a:r>
            <a:r>
              <a:rPr lang="en-GB" sz="4000" b="1" dirty="0" err="1">
                <a:solidFill>
                  <a:prstClr val="black"/>
                </a:solidFill>
              </a:rPr>
              <a:t>gustaría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disculparme</a:t>
            </a:r>
            <a:r>
              <a:rPr lang="en-GB" sz="40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28" name="Picture 27" descr="smellyfish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2" y="4490295"/>
            <a:ext cx="1407899" cy="926134"/>
          </a:xfrm>
          <a:prstGeom prst="rect">
            <a:avLst/>
          </a:prstGeom>
        </p:spPr>
      </p:pic>
      <p:pic>
        <p:nvPicPr>
          <p:cNvPr id="29" name="Picture 28" descr="smellyfish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pic>
        <p:nvPicPr>
          <p:cNvPr id="14" name="Angry Olympics 12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4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21165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2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0.66545 -0.0074 " pathEditMode="relative" rAng="0" ptsTypes="AA">
                                      <p:cBhvr>
                                        <p:cTn id="14" dur="6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00" y="-4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8" dur="1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0.66319 -0.00949 " pathEditMode="relative" rAng="0" ptsTypes="AA">
                                      <p:cBhvr>
                                        <p:cTn id="20" dur="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00" y="-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22" dur="1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emph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I would like to be in this story as well.</a:t>
            </a:r>
          </a:p>
        </p:txBody>
      </p:sp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8" name="wolfman shut" descr="confusedwolfman4 - copi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9" name="bulb shut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31" name="Picture 30" descr="smellyfish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1857356" y="571480"/>
            <a:ext cx="5072098" cy="1928826"/>
          </a:xfrm>
          <a:prstGeom prst="wedgeRoundRectCallout">
            <a:avLst>
              <a:gd name="adj1" fmla="val 43785"/>
              <a:gd name="adj2" fmla="val 1760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A </a:t>
            </a:r>
            <a:r>
              <a:rPr lang="en-GB" sz="4000" b="1" dirty="0" err="1">
                <a:solidFill>
                  <a:prstClr val="black"/>
                </a:solidFill>
              </a:rPr>
              <a:t>mí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también</a:t>
            </a:r>
            <a:r>
              <a:rPr lang="en-GB" sz="4000" b="1" dirty="0">
                <a:solidFill>
                  <a:prstClr val="black"/>
                </a:solidFill>
              </a:rPr>
              <a:t> me </a:t>
            </a:r>
            <a:r>
              <a:rPr lang="en-GB" sz="4000" b="1" dirty="0" err="1">
                <a:solidFill>
                  <a:prstClr val="black"/>
                </a:solidFill>
              </a:rPr>
              <a:t>gustaría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estar</a:t>
            </a:r>
            <a:r>
              <a:rPr lang="en-GB" sz="4000" b="1" dirty="0">
                <a:solidFill>
                  <a:prstClr val="black"/>
                </a:solidFill>
              </a:rPr>
              <a:t> en </a:t>
            </a:r>
            <a:r>
              <a:rPr lang="en-GB" sz="4000" b="1" dirty="0" err="1">
                <a:solidFill>
                  <a:prstClr val="black"/>
                </a:solidFill>
              </a:rPr>
              <a:t>esta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historia</a:t>
            </a:r>
            <a:r>
              <a:rPr lang="en-GB" sz="40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41" name="Picture 40" descr="angrytoasterbrow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4214818"/>
            <a:ext cx="2028823" cy="1348241"/>
          </a:xfrm>
          <a:prstGeom prst="rect">
            <a:avLst/>
          </a:prstGeom>
        </p:spPr>
      </p:pic>
      <p:pic>
        <p:nvPicPr>
          <p:cNvPr id="42" name="Picture 41" descr="angrytoasterbrow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4214818"/>
            <a:ext cx="2028822" cy="1348241"/>
          </a:xfrm>
          <a:prstGeom prst="rect">
            <a:avLst/>
          </a:prstGeom>
        </p:spPr>
      </p:pic>
      <p:pic>
        <p:nvPicPr>
          <p:cNvPr id="12" name="Angry Olympics 12 slice25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5.wav"/>
          </p:nvPr>
        </p:nvPicPr>
        <p:blipFill>
          <a:blip r:embed="rId12" cstate="print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7526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58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1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92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88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39" name="Oval 38"/>
          <p:cNvSpPr/>
          <p:nvPr/>
        </p:nvSpPr>
        <p:spPr>
          <a:xfrm>
            <a:off x="4429124" y="4857760"/>
            <a:ext cx="2000264" cy="50006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cloud talkin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-1928850"/>
            <a:ext cx="2071686" cy="167163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I would like some water. PLEASE!!</a:t>
            </a:r>
          </a:p>
        </p:txBody>
      </p:sp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8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9" name="bulb shut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30" name="Picture 29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2" y="4490295"/>
            <a:ext cx="1407899" cy="926134"/>
          </a:xfrm>
          <a:prstGeom prst="rect">
            <a:avLst/>
          </a:prstGeom>
        </p:spPr>
      </p:pic>
      <p:pic>
        <p:nvPicPr>
          <p:cNvPr id="31" name="Picture 30" descr="smellyfish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sp>
        <p:nvSpPr>
          <p:cNvPr id="32" name="31 Lágrima"/>
          <p:cNvSpPr/>
          <p:nvPr/>
        </p:nvSpPr>
        <p:spPr>
          <a:xfrm rot="19487750">
            <a:off x="5343951" y="2257255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Lágrima"/>
          <p:cNvSpPr/>
          <p:nvPr/>
        </p:nvSpPr>
        <p:spPr>
          <a:xfrm rot="19487750">
            <a:off x="4629570" y="2400130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34" name="33 Lágrima"/>
          <p:cNvSpPr/>
          <p:nvPr/>
        </p:nvSpPr>
        <p:spPr>
          <a:xfrm rot="19487750">
            <a:off x="5496351" y="2409655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34 Lágrima"/>
          <p:cNvSpPr/>
          <p:nvPr/>
        </p:nvSpPr>
        <p:spPr>
          <a:xfrm rot="19487750">
            <a:off x="4781970" y="2552530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36" name="35 Lágrima"/>
          <p:cNvSpPr/>
          <p:nvPr/>
        </p:nvSpPr>
        <p:spPr>
          <a:xfrm rot="19487750">
            <a:off x="5648751" y="2562055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Lágrima"/>
          <p:cNvSpPr/>
          <p:nvPr/>
        </p:nvSpPr>
        <p:spPr>
          <a:xfrm rot="19487750">
            <a:off x="4934370" y="2704930"/>
            <a:ext cx="333516" cy="299601"/>
          </a:xfrm>
          <a:prstGeom prst="teardrop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pic>
        <p:nvPicPr>
          <p:cNvPr id="38" name="cloud talkin" descr="angryghostclou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-1928850"/>
            <a:ext cx="2071685" cy="1671636"/>
          </a:xfrm>
          <a:prstGeom prst="rect">
            <a:avLst/>
          </a:prstGeom>
        </p:spPr>
      </p:pic>
      <p:sp>
        <p:nvSpPr>
          <p:cNvPr id="25" name="Callout"/>
          <p:cNvSpPr/>
          <p:nvPr/>
        </p:nvSpPr>
        <p:spPr>
          <a:xfrm>
            <a:off x="1116756" y="1071546"/>
            <a:ext cx="3526682" cy="2143140"/>
          </a:xfrm>
          <a:prstGeom prst="wedgeRoundRectCallout">
            <a:avLst>
              <a:gd name="adj1" fmla="val 60100"/>
              <a:gd name="adj2" fmla="val 1129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Me </a:t>
            </a:r>
            <a:r>
              <a:rPr lang="en-GB" sz="4000" b="1" dirty="0" err="1">
                <a:solidFill>
                  <a:prstClr val="black"/>
                </a:solidFill>
              </a:rPr>
              <a:t>gustaría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algo</a:t>
            </a:r>
            <a:r>
              <a:rPr lang="en-GB" sz="4000" b="1" dirty="0">
                <a:solidFill>
                  <a:prstClr val="black"/>
                </a:solidFill>
              </a:rPr>
              <a:t> de </a:t>
            </a:r>
            <a:r>
              <a:rPr lang="en-GB" sz="4000" b="1" dirty="0" err="1">
                <a:solidFill>
                  <a:prstClr val="black"/>
                </a:solidFill>
              </a:rPr>
              <a:t>agua</a:t>
            </a:r>
            <a:r>
              <a:rPr lang="en-GB" sz="4000" b="1" dirty="0">
                <a:solidFill>
                  <a:prstClr val="black"/>
                </a:solidFill>
              </a:rPr>
              <a:t>, </a:t>
            </a:r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n-GB" sz="4000" b="1" dirty="0">
                <a:solidFill>
                  <a:prstClr val="black"/>
                </a:solidFill>
              </a:rPr>
              <a:t>POR FAVOR!!</a:t>
            </a:r>
          </a:p>
        </p:txBody>
      </p:sp>
      <p:pic>
        <p:nvPicPr>
          <p:cNvPr id="20" name="Angry Olympics 12 slice26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6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7526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71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7 0.01574 C 0.02205 0.06481 0.02136 0.06273 0.01545 0.10139 C 0.01459 0.11782 0.01337 0.14167 0.01164 0.15764 C 0.01042 0.16898 0.00469 0.18588 0.00243 0.19722 C -0.00468 0.28935 -3.05556E-6 0.22292 0.00243 0.44722 C 0.00261 0.45833 0.00539 0.4713 0.00903 0.48056 C 0.00973 0.48519 0.01111 0.49792 0.01285 0.50116 C 0.01476 0.5044 0.01806 0.50417 0.02066 0.50602 C 0.03212 0.50417 0.03698 0.50625 0.04532 0.49653 C 0.04618 0.49213 0.04879 0.48796 0.04792 0.48333 C 0.04497 0.4669 0.04063 0.45324 0.03108 0.44722 C 0.02726 0.44792 0.02292 0.4463 0.01945 0.44931 C 0.01893 0.45 0.01302 0.46435 0.01285 0.46944 C 0.0125 0.48935 0.01285 0.50833 0.01285 0.52801 L 0.01285 0.51019 " pathEditMode="relative" rAng="0" ptsTypes="fffffffffffffAA"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7 0.01574 C 0.02205 0.06481 0.02136 0.06273 0.01545 0.10139 C 0.01459 0.11782 0.01337 0.14167 0.01164 0.15764 C 0.01042 0.16898 0.00469 0.18588 0.00243 0.19722 C -0.00468 0.28935 -3.05556E-6 0.22292 0.00243 0.44722 C 0.00261 0.45833 0.00539 0.4713 0.00903 0.48056 C 0.00973 0.48519 0.01111 0.49792 0.01285 0.50116 C 0.01476 0.5044 0.01806 0.50417 0.02066 0.50602 C 0.03212 0.50417 0.03698 0.50625 0.04532 0.49653 C 0.04618 0.49213 0.04879 0.48796 0.04792 0.48333 C 0.04497 0.4669 0.04063 0.45324 0.03108 0.44722 C 0.02726 0.44792 0.02292 0.4463 0.01945 0.44931 C 0.01893 0.45 0.01302 0.46435 0.01285 0.46944 C 0.0125 0.48935 0.01285 0.50833 0.01285 0.52801 L 0.01285 0.51019 " pathEditMode="relative" rAng="0" ptsTypes="fffffffffffff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7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2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38778E-17 -4.44958E-6 L 1.38778E-17 0.33303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2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778E-17 -4.44958E-6 L 1.38778E-17 0.3330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71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778E-17 -4.44958E-6 L 1.38778E-17 0.3330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9" grpId="0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4429124" y="4857760"/>
            <a:ext cx="2000264" cy="50006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evil turnip shut" descr="angryparsnip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3" name="carrot shut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4" name="wolfman shut" descr="confusedwolfman4 - copi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25" name="bulb shut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6" name="Picture 25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651001" y="4490296"/>
            <a:ext cx="1407899" cy="926133"/>
          </a:xfrm>
          <a:prstGeom prst="rect">
            <a:avLst/>
          </a:prstGeom>
        </p:spPr>
      </p:pic>
      <p:pic>
        <p:nvPicPr>
          <p:cNvPr id="20" name="cloud shut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571612"/>
            <a:ext cx="2071685" cy="1671636"/>
          </a:xfrm>
          <a:prstGeom prst="rect">
            <a:avLst/>
          </a:prstGeom>
        </p:spPr>
      </p:pic>
      <p:pic>
        <p:nvPicPr>
          <p:cNvPr id="27" name="potato shut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000" y="3357562"/>
            <a:ext cx="2040717" cy="24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58170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3872 -0.00925 0.00208 0 -0.1 -0.00347 C -0.11476 -0.00393 -0.13612 -0.01573 -0.15191 -0.01896 C -0.16059 -0.0229 -0.16928 -0.0259 -0.17813 -0.02937 C -0.18525 -0.03585 -0.2 -0.03862 -0.20903 -0.04163 C -0.22917 -0.04834 -0.24809 -0.06129 -0.26875 -0.06568 C -0.27605 -0.06892 -0.28091 -0.071 -0.28837 -0.07262 C -0.29757 -0.07701 -0.3073 -0.08002 -0.31684 -0.08303 C -0.33091 -0.09251 -0.34827 -0.09713 -0.36372 -0.10199 C -0.37379 -0.10893 -0.38334 -0.11702 -0.3948 -0.11933 C -0.40452 -0.12581 -0.41303 -0.13252 -0.42344 -0.13668 C -0.4323 -0.14524 -0.44132 -0.14894 -0.45191 -0.15217 C -0.45591 -0.15564 -0.45921 -0.16096 -0.46372 -0.16258 C -0.47014 -0.16489 -0.47674 -0.16698 -0.48316 -0.16952 C -0.4875 -0.17345 -0.49098 -0.17785 -0.49619 -0.17993 C -0.50053 -0.18432 -0.50469 -0.1864 -0.50903 -0.19033 C -0.51094 -0.19727 -0.5132 -0.19843 -0.51823 -0.20074 C -0.52032 -0.2093 -0.52396 -0.21531 -0.52865 -0.22156 C -0.53039 -0.23335 -0.53039 -0.23844 -0.53768 -0.24561 C -0.53855 -0.24746 -0.53924 -0.24954 -0.54028 -0.25093 C -0.54184 -0.25301 -0.54428 -0.2537 -0.54549 -0.25601 C -0.54653 -0.25786 -0.54584 -0.26087 -0.54671 -0.26295 C -0.54757 -0.26503 -0.54931 -0.26642 -0.5507 -0.26827 C -0.55244 -0.27521 -0.554 -0.27798 -0.55851 -0.28192 C -0.56112 -0.28724 -0.56233 -0.29232 -0.56494 -0.29764 C -0.56841 -0.31129 -0.57327 -0.32655 -0.57535 -0.34089 C -0.57674 -0.35083 -0.57934 -0.35916 -0.58178 -0.36841 C -0.58282 -0.37234 -0.58247 -0.3772 -0.58438 -0.38067 C -0.58577 -0.38344 -0.58785 -0.38506 -0.58959 -0.38761 C -0.59115 -0.39755 -0.59202 -0.40865 -0.59619 -0.41698 C -0.59757 -0.42438 -0.6 -0.429 -0.60261 -0.43594 C -0.60504 -0.44958 -0.60469 -0.45629 -0.60643 -0.47225 C -0.60712 -0.47826 -0.60938 -0.48381 -0.61042 -0.48959 C -0.61389 -0.50948 -0.61303 -0.50116 -0.61303 -0.52243 L -0.59619 -0.5 " pathEditMode="relative" ptsTypes="fffffffffffffffffffffffffffffffff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47549E-8 L -0.34323 -0.0050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stadium-outside2.bmp"/>
          <p:cNvPicPr>
            <a:picLocks noChangeAspect="1"/>
          </p:cNvPicPr>
          <p:nvPr/>
        </p:nvPicPr>
        <p:blipFill>
          <a:blip r:embed="rId4" cstate="print"/>
          <a:srcRect l="25218" t="39484" r="15328" b="8415"/>
          <a:stretch>
            <a:fillRect/>
          </a:stretch>
        </p:blipFill>
        <p:spPr>
          <a:xfrm>
            <a:off x="0" y="0"/>
            <a:ext cx="9144000" cy="6000721"/>
          </a:xfrm>
          <a:prstGeom prst="rect">
            <a:avLst/>
          </a:prstGeom>
        </p:spPr>
      </p:pic>
      <p:pic>
        <p:nvPicPr>
          <p:cNvPr id="26" name="Evil turnip talking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7" name="evil turnip shut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8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29" name="carrot shu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30" name="bulb talkin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pic>
        <p:nvPicPr>
          <p:cNvPr id="31" name="bulb shut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pic>
        <p:nvPicPr>
          <p:cNvPr id="16" name="wolfman open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53" y="2211166"/>
            <a:ext cx="2207912" cy="3714772"/>
          </a:xfrm>
          <a:prstGeom prst="rect">
            <a:avLst/>
          </a:prstGeom>
        </p:spPr>
      </p:pic>
      <p:pic>
        <p:nvPicPr>
          <p:cNvPr id="17" name="wolfman shut" descr="confusedwolfman4 - copi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202969"/>
            <a:ext cx="2214801" cy="3726361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879891" y="4857760"/>
            <a:ext cx="2549497" cy="63379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 descr="smellyfish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2728" y="4448649"/>
            <a:ext cx="1794478" cy="1180430"/>
          </a:xfrm>
          <a:prstGeom prst="rect">
            <a:avLst/>
          </a:prstGeom>
        </p:spPr>
      </p:pic>
      <p:pic>
        <p:nvPicPr>
          <p:cNvPr id="33" name="Picture 32" descr="smellyfish.bmp" hidden="1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4066" y="4455267"/>
            <a:ext cx="1794479" cy="1180430"/>
          </a:xfrm>
          <a:prstGeom prst="rect">
            <a:avLst/>
          </a:prstGeom>
        </p:spPr>
      </p:pic>
      <p:pic>
        <p:nvPicPr>
          <p:cNvPr id="14" name="potato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008" y="2357430"/>
            <a:ext cx="3033366" cy="3640039"/>
          </a:xfrm>
          <a:prstGeom prst="rect">
            <a:avLst/>
          </a:prstGeom>
        </p:spPr>
      </p:pic>
      <p:pic>
        <p:nvPicPr>
          <p:cNvPr id="3" name="potato shut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008" y="2357430"/>
            <a:ext cx="3033366" cy="3640039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Sir, I would like to have a duel with you.</a:t>
            </a:r>
          </a:p>
        </p:txBody>
      </p:sp>
      <p:sp>
        <p:nvSpPr>
          <p:cNvPr id="19" name="Callout"/>
          <p:cNvSpPr/>
          <p:nvPr/>
        </p:nvSpPr>
        <p:spPr>
          <a:xfrm>
            <a:off x="2214546" y="285728"/>
            <a:ext cx="5715040" cy="1785950"/>
          </a:xfrm>
          <a:prstGeom prst="wedgeRoundRectCallout">
            <a:avLst>
              <a:gd name="adj1" fmla="val -18966"/>
              <a:gd name="adj2" fmla="val 869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Se</a:t>
            </a:r>
            <a:r>
              <a:rPr lang="es-ES" sz="4000" b="1" dirty="0" err="1">
                <a:solidFill>
                  <a:schemeClr val="tx1"/>
                </a:solidFill>
              </a:rPr>
              <a:t>ñor</a:t>
            </a:r>
            <a:r>
              <a:rPr lang="en-GB" sz="4000" b="1" dirty="0">
                <a:solidFill>
                  <a:prstClr val="black"/>
                </a:solidFill>
              </a:rPr>
              <a:t>, me </a:t>
            </a:r>
            <a:r>
              <a:rPr lang="en-GB" sz="4000" b="1" dirty="0" err="1">
                <a:solidFill>
                  <a:prstClr val="black"/>
                </a:solidFill>
              </a:rPr>
              <a:t>gustaría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tener</a:t>
            </a:r>
            <a:r>
              <a:rPr lang="en-GB" sz="4000" b="1" dirty="0">
                <a:solidFill>
                  <a:prstClr val="black"/>
                </a:solidFill>
              </a:rPr>
              <a:t> un </a:t>
            </a:r>
            <a:r>
              <a:rPr lang="en-GB" sz="4000" b="1" dirty="0" err="1">
                <a:solidFill>
                  <a:prstClr val="black"/>
                </a:solidFill>
              </a:rPr>
              <a:t>duelo</a:t>
            </a:r>
            <a:r>
              <a:rPr lang="en-GB" sz="4000" b="1" dirty="0">
                <a:solidFill>
                  <a:prstClr val="black"/>
                </a:solidFill>
              </a:rPr>
              <a:t> con </a:t>
            </a:r>
            <a:r>
              <a:rPr lang="en-GB" sz="4000" b="1" dirty="0" err="1">
                <a:solidFill>
                  <a:prstClr val="black"/>
                </a:solidFill>
              </a:rPr>
              <a:t>usted</a:t>
            </a:r>
            <a:r>
              <a:rPr lang="en-GB" sz="40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8" name="Angry Olympics 12 slice28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8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57038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47549E-8 L -0.34323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-2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321E-6 L -0.34323 -0.005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385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385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9" grpId="0" animBg="1"/>
      <p:bldP spid="19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tadium-outside2.bmp"/>
          <p:cNvPicPr>
            <a:picLocks noChangeAspect="1"/>
          </p:cNvPicPr>
          <p:nvPr/>
        </p:nvPicPr>
        <p:blipFill>
          <a:blip r:embed="rId4" cstate="print"/>
          <a:srcRect l="25218" t="39484" r="15328" b="8415"/>
          <a:stretch>
            <a:fillRect/>
          </a:stretch>
        </p:blipFill>
        <p:spPr>
          <a:xfrm>
            <a:off x="0" y="0"/>
            <a:ext cx="9144000" cy="6000721"/>
          </a:xfrm>
          <a:prstGeom prst="rect">
            <a:avLst/>
          </a:prstGeom>
        </p:spPr>
      </p:pic>
      <p:pic>
        <p:nvPicPr>
          <p:cNvPr id="18" name="Evil turnip talking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0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21" name="bulb talkin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879891" y="4857760"/>
            <a:ext cx="2549497" cy="63379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2728" y="4448649"/>
            <a:ext cx="1794478" cy="1180430"/>
          </a:xfrm>
          <a:prstGeom prst="rect">
            <a:avLst/>
          </a:prstGeom>
        </p:spPr>
      </p:pic>
      <p:pic>
        <p:nvPicPr>
          <p:cNvPr id="14" name="potato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2285992"/>
            <a:ext cx="3000396" cy="3600475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3968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Would you like to choose the weapon?</a:t>
            </a:r>
          </a:p>
        </p:txBody>
      </p:sp>
      <p:pic>
        <p:nvPicPr>
          <p:cNvPr id="25" name="potato shut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2285992"/>
            <a:ext cx="3000396" cy="3600475"/>
          </a:xfrm>
          <a:prstGeom prst="rect">
            <a:avLst/>
          </a:prstGeom>
        </p:spPr>
      </p:pic>
      <p:sp>
        <p:nvSpPr>
          <p:cNvPr id="19" name="Callout"/>
          <p:cNvSpPr/>
          <p:nvPr/>
        </p:nvSpPr>
        <p:spPr>
          <a:xfrm>
            <a:off x="4929190" y="428604"/>
            <a:ext cx="3672408" cy="2071702"/>
          </a:xfrm>
          <a:prstGeom prst="wedgeRoundRectCallout">
            <a:avLst>
              <a:gd name="adj1" fmla="val -39388"/>
              <a:gd name="adj2" fmla="val 8812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>
                <a:solidFill>
                  <a:prstClr val="black"/>
                </a:solidFill>
              </a:rPr>
              <a:t>Le </a:t>
            </a:r>
            <a:r>
              <a:rPr lang="en-GB" sz="4000" b="1" dirty="0" err="1">
                <a:solidFill>
                  <a:prstClr val="black"/>
                </a:solidFill>
              </a:rPr>
              <a:t>gustaría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elegir</a:t>
            </a:r>
            <a:r>
              <a:rPr lang="en-GB" sz="4000" b="1" dirty="0">
                <a:solidFill>
                  <a:prstClr val="black"/>
                </a:solidFill>
              </a:rPr>
              <a:t> el </a:t>
            </a:r>
            <a:r>
              <a:rPr lang="en-GB" sz="4000" b="1" dirty="0" err="1">
                <a:solidFill>
                  <a:prstClr val="black"/>
                </a:solidFill>
              </a:rPr>
              <a:t>arma</a:t>
            </a:r>
            <a:r>
              <a:rPr lang="en-GB" sz="4000" b="1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27" name="wolfman open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211166"/>
            <a:ext cx="2207912" cy="3714772"/>
          </a:xfrm>
          <a:prstGeom prst="rect">
            <a:avLst/>
          </a:prstGeom>
        </p:spPr>
      </p:pic>
      <p:pic>
        <p:nvPicPr>
          <p:cNvPr id="13" name="Angry Olympics 12 slice29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29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09717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9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6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691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9" grpId="0" animBg="1"/>
      <p:bldP spid="1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pic>
        <p:nvPicPr>
          <p:cNvPr id="30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31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2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33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4" name="bulb shut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pic>
        <p:nvPicPr>
          <p:cNvPr id="22" name="Mc Mike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456299"/>
            <a:ext cx="2500330" cy="5473163"/>
          </a:xfrm>
          <a:prstGeom prst="rect">
            <a:avLst/>
          </a:prstGeom>
        </p:spPr>
      </p:pic>
      <p:pic>
        <p:nvPicPr>
          <p:cNvPr id="23" name="Mike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451555"/>
            <a:ext cx="2500330" cy="5473163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We are almost at the end, and so, I would like everyone to make one final wish...</a:t>
            </a:r>
          </a:p>
        </p:txBody>
      </p:sp>
      <p:sp>
        <p:nvSpPr>
          <p:cNvPr id="25" name="Rounded Rectangular Callout 11"/>
          <p:cNvSpPr/>
          <p:nvPr/>
        </p:nvSpPr>
        <p:spPr>
          <a:xfrm>
            <a:off x="2000232" y="71414"/>
            <a:ext cx="7072330" cy="2143140"/>
          </a:xfrm>
          <a:prstGeom prst="wedgeRoundRectCallout">
            <a:avLst>
              <a:gd name="adj1" fmla="val -44324"/>
              <a:gd name="adj2" fmla="val 913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Estamos casi al final, por eso, me gustaría que todos formulasen un último deseo...</a:t>
            </a:r>
            <a:endParaRPr lang="en-GB" sz="4000" b="1" dirty="0" err="1">
              <a:solidFill>
                <a:schemeClr val="tx1"/>
              </a:solidFill>
            </a:endParaRPr>
          </a:p>
        </p:txBody>
      </p:sp>
      <p:pic>
        <p:nvPicPr>
          <p:cNvPr id="13" name="Angry Olympics 12 slice03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3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3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6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4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900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" dur="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4" dur="9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tadium-outside2.bmp"/>
          <p:cNvPicPr>
            <a:picLocks noChangeAspect="1"/>
          </p:cNvPicPr>
          <p:nvPr/>
        </p:nvPicPr>
        <p:blipFill>
          <a:blip r:embed="rId4" cstate="print"/>
          <a:srcRect l="25218" t="39484" r="15328" b="8415"/>
          <a:stretch>
            <a:fillRect/>
          </a:stretch>
        </p:blipFill>
        <p:spPr>
          <a:xfrm>
            <a:off x="0" y="0"/>
            <a:ext cx="9144000" cy="6000721"/>
          </a:xfrm>
          <a:prstGeom prst="rect">
            <a:avLst/>
          </a:prstGeom>
        </p:spPr>
      </p:pic>
      <p:pic>
        <p:nvPicPr>
          <p:cNvPr id="20" name="Evil turnip talking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00108"/>
            <a:ext cx="1831930" cy="3171530"/>
          </a:xfrm>
          <a:prstGeom prst="rect">
            <a:avLst/>
          </a:prstGeom>
        </p:spPr>
      </p:pic>
      <p:pic>
        <p:nvPicPr>
          <p:cNvPr id="21" name="carrot talkin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643834" y="642918"/>
            <a:ext cx="1714512" cy="3557452"/>
          </a:xfrm>
          <a:prstGeom prst="rect">
            <a:avLst/>
          </a:prstGeom>
        </p:spPr>
      </p:pic>
      <p:pic>
        <p:nvPicPr>
          <p:cNvPr id="22" name="bulb talkin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1906614"/>
            <a:ext cx="2071702" cy="2286196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879891" y="4857760"/>
            <a:ext cx="2549497" cy="633796"/>
          </a:xfrm>
          <a:prstGeom prst="ellipse">
            <a:avLst/>
          </a:prstGeom>
          <a:ln w="76200"/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4242728" y="4448649"/>
            <a:ext cx="1794478" cy="118043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prstClr val="black"/>
                </a:solidFill>
              </a:rPr>
              <a:t>Why not? I would like to choose… BOXING!</a:t>
            </a:r>
          </a:p>
        </p:txBody>
      </p:sp>
      <p:pic>
        <p:nvPicPr>
          <p:cNvPr id="27" name="wolfman open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214554"/>
            <a:ext cx="2207912" cy="3714771"/>
          </a:xfrm>
          <a:prstGeom prst="rect">
            <a:avLst/>
          </a:prstGeom>
        </p:spPr>
      </p:pic>
      <p:pic>
        <p:nvPicPr>
          <p:cNvPr id="25" name="wolfman open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211166"/>
            <a:ext cx="2207912" cy="3714771"/>
          </a:xfrm>
          <a:prstGeom prst="rect">
            <a:avLst/>
          </a:prstGeom>
        </p:spPr>
      </p:pic>
      <p:pic>
        <p:nvPicPr>
          <p:cNvPr id="26" name="potato shut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2285992"/>
            <a:ext cx="3000396" cy="3600475"/>
          </a:xfrm>
          <a:prstGeom prst="rect">
            <a:avLst/>
          </a:prstGeom>
        </p:spPr>
      </p:pic>
      <p:pic>
        <p:nvPicPr>
          <p:cNvPr id="29" name="wolfman open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211166"/>
            <a:ext cx="2207912" cy="3714772"/>
          </a:xfrm>
          <a:prstGeom prst="rect">
            <a:avLst/>
          </a:prstGeom>
        </p:spPr>
      </p:pic>
      <p:sp>
        <p:nvSpPr>
          <p:cNvPr id="19" name="Callout"/>
          <p:cNvSpPr/>
          <p:nvPr/>
        </p:nvSpPr>
        <p:spPr>
          <a:xfrm>
            <a:off x="2357422" y="571480"/>
            <a:ext cx="6072230" cy="1643074"/>
          </a:xfrm>
          <a:prstGeom prst="wedgeRoundRectCallout">
            <a:avLst>
              <a:gd name="adj1" fmla="val -42494"/>
              <a:gd name="adj2" fmla="val 860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prstClr val="black"/>
                </a:solidFill>
              </a:rPr>
              <a:t>Por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qué</a:t>
            </a:r>
            <a:r>
              <a:rPr lang="en-GB" sz="4000" b="1" dirty="0">
                <a:solidFill>
                  <a:prstClr val="black"/>
                </a:solidFill>
              </a:rPr>
              <a:t> no? Me </a:t>
            </a:r>
            <a:r>
              <a:rPr lang="en-GB" sz="4000" b="1" dirty="0" err="1">
                <a:solidFill>
                  <a:prstClr val="black"/>
                </a:solidFill>
              </a:rPr>
              <a:t>gustaría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elegir</a:t>
            </a:r>
            <a:r>
              <a:rPr lang="en-GB" sz="4000" b="1" dirty="0">
                <a:solidFill>
                  <a:prstClr val="black"/>
                </a:solidFill>
              </a:rPr>
              <a:t>… </a:t>
            </a: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>
                <a:solidFill>
                  <a:prstClr val="black"/>
                </a:solidFill>
              </a:rPr>
              <a:t>EL BOXEO!</a:t>
            </a:r>
          </a:p>
        </p:txBody>
      </p:sp>
      <p:pic>
        <p:nvPicPr>
          <p:cNvPr id="28" name="Angry Olympics 12 slice30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30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50862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03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67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8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7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34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-32" y="-24"/>
            <a:ext cx="9144000" cy="6143644"/>
          </a:xfrm>
          <a:prstGeom prst="rect">
            <a:avLst/>
          </a:prstGeom>
        </p:spPr>
      </p:pic>
      <p:pic>
        <p:nvPicPr>
          <p:cNvPr id="6" name="carrot talkin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2143116"/>
            <a:ext cx="1271587" cy="2638424"/>
          </a:xfrm>
          <a:prstGeom prst="rect">
            <a:avLst/>
          </a:prstGeom>
        </p:spPr>
      </p:pic>
      <p:pic>
        <p:nvPicPr>
          <p:cNvPr id="11" name="bulb talkin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12" y="2500306"/>
            <a:ext cx="1857388" cy="2049693"/>
          </a:xfrm>
          <a:prstGeom prst="rect">
            <a:avLst/>
          </a:prstGeom>
        </p:spPr>
      </p:pic>
      <p:pic>
        <p:nvPicPr>
          <p:cNvPr id="18" name="smelly fish shut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4714884"/>
            <a:ext cx="1981718" cy="1303599"/>
          </a:xfrm>
          <a:prstGeom prst="rect">
            <a:avLst/>
          </a:prstGeom>
        </p:spPr>
      </p:pic>
      <p:pic>
        <p:nvPicPr>
          <p:cNvPr id="8" name="cloud shut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23528" y="476672"/>
            <a:ext cx="2071686" cy="1671636"/>
          </a:xfrm>
          <a:prstGeom prst="rect">
            <a:avLst/>
          </a:prstGeom>
        </p:spPr>
      </p:pic>
      <p:pic>
        <p:nvPicPr>
          <p:cNvPr id="12" name="Evil turnip talking" descr="angryparsnipfac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571744"/>
            <a:ext cx="1523999" cy="2638424"/>
          </a:xfrm>
          <a:prstGeom prst="rect">
            <a:avLst/>
          </a:prstGeom>
        </p:spPr>
      </p:pic>
      <p:pic>
        <p:nvPicPr>
          <p:cNvPr id="16" name="wolfman open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714480" y="2428868"/>
            <a:ext cx="2376295" cy="3998073"/>
          </a:xfrm>
          <a:prstGeom prst="rect">
            <a:avLst/>
          </a:prstGeom>
        </p:spPr>
      </p:pic>
      <p:pic>
        <p:nvPicPr>
          <p:cNvPr id="3" name="potato shut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6248" y="2786058"/>
            <a:ext cx="3022800" cy="3627359"/>
          </a:xfrm>
          <a:prstGeom prst="rect">
            <a:avLst/>
          </a:prstGeo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15" name="TextBox 21"/>
          <p:cNvSpPr txBox="1"/>
          <p:nvPr/>
        </p:nvSpPr>
        <p:spPr>
          <a:xfrm>
            <a:off x="714380" y="1500174"/>
            <a:ext cx="309634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rock star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policeman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gangster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banker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angel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devil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duel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weapon</a:t>
            </a:r>
          </a:p>
        </p:txBody>
      </p:sp>
      <p:sp>
        <p:nvSpPr>
          <p:cNvPr id="17" name="TextBox 21"/>
          <p:cNvSpPr txBox="1"/>
          <p:nvPr/>
        </p:nvSpPr>
        <p:spPr>
          <a:xfrm>
            <a:off x="4286280" y="1500174"/>
            <a:ext cx="521494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una</a:t>
            </a: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estrella</a:t>
            </a: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rock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agente</a:t>
            </a: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policía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gángster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banquero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ángel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demonio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duelo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US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arma</a:t>
            </a:r>
            <a:endParaRPr lang="en-US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" name="Angry Olympics 12 slice31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31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7049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tadium-outside2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-32" y="-24"/>
            <a:ext cx="9144000" cy="6143644"/>
          </a:xfrm>
          <a:prstGeom prst="rect">
            <a:avLst/>
          </a:prstGeom>
        </p:spPr>
      </p:pic>
      <p:pic>
        <p:nvPicPr>
          <p:cNvPr id="6" name="carrot talkin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2143116"/>
            <a:ext cx="1271587" cy="2638424"/>
          </a:xfrm>
          <a:prstGeom prst="rect">
            <a:avLst/>
          </a:prstGeom>
        </p:spPr>
      </p:pic>
      <p:pic>
        <p:nvPicPr>
          <p:cNvPr id="11" name="bulb talkin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12" y="2500306"/>
            <a:ext cx="1857388" cy="2049693"/>
          </a:xfrm>
          <a:prstGeom prst="rect">
            <a:avLst/>
          </a:prstGeom>
        </p:spPr>
      </p:pic>
      <p:pic>
        <p:nvPicPr>
          <p:cNvPr id="18" name="smelly fish shut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4714884"/>
            <a:ext cx="1981718" cy="1303599"/>
          </a:xfrm>
          <a:prstGeom prst="rect">
            <a:avLst/>
          </a:prstGeom>
        </p:spPr>
      </p:pic>
      <p:pic>
        <p:nvPicPr>
          <p:cNvPr id="8" name="cloud shut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23528" y="476672"/>
            <a:ext cx="2071686" cy="1671636"/>
          </a:xfrm>
          <a:prstGeom prst="rect">
            <a:avLst/>
          </a:prstGeom>
        </p:spPr>
      </p:pic>
      <p:pic>
        <p:nvPicPr>
          <p:cNvPr id="12" name="Evil turnip talking" descr="angryparsnipfac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571744"/>
            <a:ext cx="1523999" cy="2638424"/>
          </a:xfrm>
          <a:prstGeom prst="rect">
            <a:avLst/>
          </a:prstGeom>
        </p:spPr>
      </p:pic>
      <p:pic>
        <p:nvPicPr>
          <p:cNvPr id="16" name="wolfman open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714480" y="2428868"/>
            <a:ext cx="2376295" cy="3998073"/>
          </a:xfrm>
          <a:prstGeom prst="rect">
            <a:avLst/>
          </a:prstGeom>
        </p:spPr>
      </p:pic>
      <p:pic>
        <p:nvPicPr>
          <p:cNvPr id="3" name="potato shut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6248" y="2786058"/>
            <a:ext cx="3022800" cy="3627359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2483768" y="476672"/>
            <a:ext cx="4040761" cy="1143000"/>
          </a:xfrm>
          <a:ln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</a:p>
        </p:txBody>
      </p:sp>
      <p:sp>
        <p:nvSpPr>
          <p:cNvPr id="24" name="TextBox 12"/>
          <p:cNvSpPr txBox="1"/>
          <p:nvPr/>
        </p:nvSpPr>
        <p:spPr>
          <a:xfrm>
            <a:off x="500034" y="1960142"/>
            <a:ext cx="496399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like to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0" name="TextBox 12"/>
          <p:cNvSpPr txBox="1"/>
          <p:nvPr/>
        </p:nvSpPr>
        <p:spPr>
          <a:xfrm>
            <a:off x="5037296" y="1960142"/>
            <a:ext cx="496399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gustaría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gustaría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gustaría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gustaría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gustaría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gustaría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" name="Angry Olympics 12 slice32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32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70491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stadium-outside2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-32" y="-24"/>
            <a:ext cx="9144000" cy="6143644"/>
          </a:xfrm>
          <a:prstGeom prst="rect">
            <a:avLst/>
          </a:prstGeom>
        </p:spPr>
      </p:pic>
      <p:pic>
        <p:nvPicPr>
          <p:cNvPr id="29" name="carrot talkin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2143116"/>
            <a:ext cx="1271587" cy="2638424"/>
          </a:xfrm>
          <a:prstGeom prst="rect">
            <a:avLst/>
          </a:prstGeom>
        </p:spPr>
      </p:pic>
      <p:pic>
        <p:nvPicPr>
          <p:cNvPr id="30" name="bulb talkin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12" y="2500306"/>
            <a:ext cx="1857388" cy="2049693"/>
          </a:xfrm>
          <a:prstGeom prst="rect">
            <a:avLst/>
          </a:prstGeom>
        </p:spPr>
      </p:pic>
      <p:pic>
        <p:nvPicPr>
          <p:cNvPr id="31" name="smelly fish shut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8" y="4714884"/>
            <a:ext cx="1981718" cy="1303599"/>
          </a:xfrm>
          <a:prstGeom prst="rect">
            <a:avLst/>
          </a:prstGeom>
        </p:spPr>
      </p:pic>
      <p:pic>
        <p:nvPicPr>
          <p:cNvPr id="32" name="cloud shut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23528" y="476672"/>
            <a:ext cx="2071686" cy="1671636"/>
          </a:xfrm>
          <a:prstGeom prst="rect">
            <a:avLst/>
          </a:prstGeom>
        </p:spPr>
      </p:pic>
      <p:pic>
        <p:nvPicPr>
          <p:cNvPr id="33" name="Evil turnip talking" descr="angryparsnipfac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571744"/>
            <a:ext cx="1523999" cy="2638424"/>
          </a:xfrm>
          <a:prstGeom prst="rect">
            <a:avLst/>
          </a:prstGeom>
        </p:spPr>
      </p:pic>
      <p:pic>
        <p:nvPicPr>
          <p:cNvPr id="34" name="wolfman open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714480" y="2428868"/>
            <a:ext cx="2376295" cy="3998073"/>
          </a:xfrm>
          <a:prstGeom prst="rect">
            <a:avLst/>
          </a:prstGeom>
        </p:spPr>
      </p:pic>
      <p:pic>
        <p:nvPicPr>
          <p:cNvPr id="35" name="potato shut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6248" y="2786058"/>
            <a:ext cx="3022800" cy="3627359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6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D0808"/>
              </a:clrFrom>
              <a:clrTo>
                <a:srgbClr val="8D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8" y="-1535778"/>
            <a:ext cx="1262059" cy="1514470"/>
          </a:xfrm>
          <a:prstGeom prst="rect">
            <a:avLst/>
          </a:prstGeom>
        </p:spPr>
      </p:pic>
      <p:pic>
        <p:nvPicPr>
          <p:cNvPr id="36" name="credits rock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142844" y="1071546"/>
            <a:ext cx="304800" cy="3048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2F84F773-8692-6E5A-A3D8-08E180BDBEC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EFDFD53-DD50-CF41-E3B8-9F57AB8E580E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342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110" dur="48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8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21600000">
                                      <p:cBhvr>
                                        <p:cTn id="112" dur="66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3" presetClass="exit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3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err="1">
                <a:solidFill>
                  <a:schemeClr val="tx1"/>
                </a:solidFill>
              </a:rPr>
              <a:t>What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I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do?</a:t>
            </a:r>
          </a:p>
        </p:txBody>
      </p:sp>
      <p:pic>
        <p:nvPicPr>
          <p:cNvPr id="31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32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33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34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5" name="bulb shut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3" name="2 Llamada de nube"/>
          <p:cNvSpPr/>
          <p:nvPr/>
        </p:nvSpPr>
        <p:spPr>
          <a:xfrm>
            <a:off x="3571868" y="357166"/>
            <a:ext cx="2808312" cy="2091772"/>
          </a:xfrm>
          <a:prstGeom prst="cloudCallout">
            <a:avLst>
              <a:gd name="adj1" fmla="val 72567"/>
              <a:gd name="adj2" fmla="val 49643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1" name="20 Llamada de nube"/>
          <p:cNvSpPr/>
          <p:nvPr/>
        </p:nvSpPr>
        <p:spPr>
          <a:xfrm>
            <a:off x="3143240" y="285728"/>
            <a:ext cx="2808312" cy="2091772"/>
          </a:xfrm>
          <a:prstGeom prst="cloudCallout">
            <a:avLst>
              <a:gd name="adj1" fmla="val 19868"/>
              <a:gd name="adj2" fmla="val 9252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2" name="21 Llamada de nube"/>
          <p:cNvSpPr/>
          <p:nvPr/>
        </p:nvSpPr>
        <p:spPr>
          <a:xfrm>
            <a:off x="3428992" y="357166"/>
            <a:ext cx="2808312" cy="2091772"/>
          </a:xfrm>
          <a:prstGeom prst="cloudCallout">
            <a:avLst>
              <a:gd name="adj1" fmla="val -87160"/>
              <a:gd name="adj2" fmla="val 6041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3" name="22 Llamada de nube"/>
          <p:cNvSpPr/>
          <p:nvPr/>
        </p:nvSpPr>
        <p:spPr>
          <a:xfrm>
            <a:off x="3214678" y="571480"/>
            <a:ext cx="2808312" cy="2091772"/>
          </a:xfrm>
          <a:prstGeom prst="cloudCallout">
            <a:avLst>
              <a:gd name="adj1" fmla="val -47807"/>
              <a:gd name="adj2" fmla="val 10699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b="1">
              <a:solidFill>
                <a:schemeClr val="tx1"/>
              </a:solidFill>
            </a:endParaRPr>
          </a:p>
        </p:txBody>
      </p:sp>
      <p:sp>
        <p:nvSpPr>
          <p:cNvPr id="24" name="23 Llamada de nube"/>
          <p:cNvSpPr/>
          <p:nvPr/>
        </p:nvSpPr>
        <p:spPr>
          <a:xfrm>
            <a:off x="2714612" y="0"/>
            <a:ext cx="4071966" cy="2934778"/>
          </a:xfrm>
          <a:prstGeom prst="cloudCallout">
            <a:avLst>
              <a:gd name="adj1" fmla="val 72380"/>
              <a:gd name="adj2" fmla="val 79566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fr-FR" sz="4000" b="1" dirty="0" err="1">
                <a:solidFill>
                  <a:schemeClr val="tx1"/>
                </a:solidFill>
              </a:rPr>
              <a:t>Qué</a:t>
            </a:r>
            <a:r>
              <a:rPr lang="fr-FR" sz="4000" b="1" dirty="0">
                <a:solidFill>
                  <a:schemeClr val="tx1"/>
                </a:solidFill>
              </a:rPr>
              <a:t> me </a:t>
            </a:r>
            <a:r>
              <a:rPr lang="fr-FR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hacer</a:t>
            </a:r>
            <a:r>
              <a:rPr lang="fr-FR" sz="4000" b="1" dirty="0">
                <a:solidFill>
                  <a:schemeClr val="tx1"/>
                </a:solidFill>
              </a:rPr>
              <a:t> a </a:t>
            </a:r>
            <a:r>
              <a:rPr lang="fr-FR" sz="4000" b="1" dirty="0" err="1">
                <a:solidFill>
                  <a:schemeClr val="tx1"/>
                </a:solidFill>
              </a:rPr>
              <a:t>mí</a:t>
            </a:r>
            <a:r>
              <a:rPr lang="fr-FR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4" name="Angry Olympics 12 slice04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9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971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tadium-outsid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</a:rPr>
              <a:t>I </a:t>
            </a:r>
            <a:r>
              <a:rPr lang="fr-FR" sz="3600" b="1" dirty="0" err="1">
                <a:solidFill>
                  <a:schemeClr val="tx1"/>
                </a:solidFill>
              </a:rPr>
              <a:t>would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err="1">
                <a:solidFill>
                  <a:schemeClr val="tx1"/>
                </a:solidFill>
              </a:rPr>
              <a:t>like</a:t>
            </a:r>
            <a:r>
              <a:rPr lang="fr-FR" sz="3600" b="1" dirty="0">
                <a:solidFill>
                  <a:schemeClr val="tx1"/>
                </a:solidFill>
              </a:rPr>
              <a:t> to </a:t>
            </a:r>
            <a:r>
              <a:rPr lang="fr-FR" sz="3600" b="1" dirty="0" err="1">
                <a:solidFill>
                  <a:schemeClr val="tx1"/>
                </a:solidFill>
              </a:rPr>
              <a:t>be</a:t>
            </a:r>
            <a:r>
              <a:rPr lang="fr-FR" sz="3600" b="1" dirty="0">
                <a:solidFill>
                  <a:schemeClr val="tx1"/>
                </a:solidFill>
              </a:rPr>
              <a:t> a rock star!!!</a:t>
            </a:r>
          </a:p>
        </p:txBody>
      </p:sp>
      <p:pic>
        <p:nvPicPr>
          <p:cNvPr id="26" name="evil turnip shut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2571744"/>
            <a:ext cx="1523999" cy="2638424"/>
          </a:xfrm>
          <a:prstGeom prst="rect">
            <a:avLst/>
          </a:prstGeom>
        </p:spPr>
      </p:pic>
      <p:pic>
        <p:nvPicPr>
          <p:cNvPr id="27" name="carrot shut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86561" y="2000240"/>
            <a:ext cx="1271587" cy="2638424"/>
          </a:xfrm>
          <a:prstGeom prst="rect">
            <a:avLst/>
          </a:prstGeom>
        </p:spPr>
      </p:pic>
      <p:pic>
        <p:nvPicPr>
          <p:cNvPr id="28" name="potato shut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3667144"/>
            <a:ext cx="1833561" cy="2262186"/>
          </a:xfrm>
          <a:prstGeom prst="rect">
            <a:avLst/>
          </a:prstGeom>
        </p:spPr>
      </p:pic>
      <p:pic>
        <p:nvPicPr>
          <p:cNvPr id="29" name="wolfman shut" descr="confusedwolfman4 - copi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248" y="3519506"/>
            <a:ext cx="1304924" cy="2195510"/>
          </a:xfrm>
          <a:prstGeom prst="rect">
            <a:avLst/>
          </a:prstGeom>
        </p:spPr>
      </p:pic>
      <p:pic>
        <p:nvPicPr>
          <p:cNvPr id="30" name="bulb shut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2786058"/>
            <a:ext cx="1857388" cy="2049693"/>
          </a:xfrm>
          <a:prstGeom prst="rect">
            <a:avLst/>
          </a:prstGeom>
        </p:spPr>
      </p:pic>
      <p:sp>
        <p:nvSpPr>
          <p:cNvPr id="25" name="24 Llamada de nube"/>
          <p:cNvSpPr/>
          <p:nvPr/>
        </p:nvSpPr>
        <p:spPr>
          <a:xfrm>
            <a:off x="428596" y="285728"/>
            <a:ext cx="5429288" cy="2952328"/>
          </a:xfrm>
          <a:prstGeom prst="cloudCallout">
            <a:avLst>
              <a:gd name="adj1" fmla="val 67994"/>
              <a:gd name="adj2" fmla="val 7150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¡¡¡</a:t>
            </a:r>
            <a:r>
              <a:rPr lang="fr-FR" sz="4000" b="1" dirty="0">
                <a:solidFill>
                  <a:schemeClr val="tx1"/>
                </a:solidFill>
              </a:rPr>
              <a:t>Me </a:t>
            </a:r>
            <a:r>
              <a:rPr lang="fr-FR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ser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una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estrella</a:t>
            </a:r>
            <a:r>
              <a:rPr lang="fr-FR" sz="4000" b="1" dirty="0">
                <a:solidFill>
                  <a:schemeClr val="tx1"/>
                </a:solidFill>
              </a:rPr>
              <a:t> de rock!!!</a:t>
            </a:r>
          </a:p>
        </p:txBody>
      </p:sp>
      <p:pic>
        <p:nvPicPr>
          <p:cNvPr id="10" name="Angry Olympics 12 slice05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52934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cenario" descr="C:\Users\Usuario\The Angry Family JOB\fondo-escenario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telon" descr="C:\Users\Usuario\The Angry Family JOB\telon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6991F"/>
              </a:clrFrom>
              <a:clrTo>
                <a:srgbClr val="E6991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</p:spPr>
      </p:pic>
      <p:pic>
        <p:nvPicPr>
          <p:cNvPr id="3" name="rock potato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24B824"/>
              </a:clrFrom>
              <a:clrTo>
                <a:srgbClr val="24B8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723" y="1756802"/>
            <a:ext cx="3096768" cy="4102212"/>
          </a:xfrm>
          <a:prstGeom prst="rect">
            <a:avLst/>
          </a:prstGeom>
        </p:spPr>
      </p:pic>
      <p:pic>
        <p:nvPicPr>
          <p:cNvPr id="4" name="rockpotato shut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24B824"/>
              </a:clrFrom>
              <a:clrTo>
                <a:srgbClr val="24B8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1755680"/>
            <a:ext cx="3096768" cy="4102212"/>
          </a:xfrm>
          <a:prstGeom prst="rect">
            <a:avLst/>
          </a:prstGeom>
        </p:spPr>
      </p:pic>
      <p:pic>
        <p:nvPicPr>
          <p:cNvPr id="1027" name="cortinas" descr="C:\Users\Usuario\The Angry Family JOB\cortinas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6991F"/>
              </a:clrFrom>
              <a:clrTo>
                <a:srgbClr val="E6991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380"/>
            <a:ext cx="9144000" cy="5857892"/>
          </a:xfrm>
          <a:prstGeom prst="rect">
            <a:avLst/>
          </a:prstGeom>
          <a:noFill/>
        </p:spPr>
      </p:pic>
      <p:sp>
        <p:nvSpPr>
          <p:cNvPr id="10" name="1 subtitles"/>
          <p:cNvSpPr/>
          <p:nvPr/>
        </p:nvSpPr>
        <p:spPr>
          <a:xfrm>
            <a:off x="500034" y="5715016"/>
            <a:ext cx="81427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 am a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potato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sexy</a:t>
            </a:r>
          </a:p>
        </p:txBody>
      </p:sp>
      <p:sp>
        <p:nvSpPr>
          <p:cNvPr id="11" name="1 karaoke"/>
          <p:cNvSpPr/>
          <p:nvPr/>
        </p:nvSpPr>
        <p:spPr>
          <a:xfrm>
            <a:off x="500034" y="5715016"/>
            <a:ext cx="81427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I am a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potato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sexy</a:t>
            </a:r>
          </a:p>
        </p:txBody>
      </p:sp>
      <p:sp>
        <p:nvSpPr>
          <p:cNvPr id="12" name="2 subtitles"/>
          <p:cNvSpPr/>
          <p:nvPr/>
        </p:nvSpPr>
        <p:spPr>
          <a:xfrm>
            <a:off x="-40758" y="5715016"/>
            <a:ext cx="91847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but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sometimes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baby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angry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2 karaoke"/>
          <p:cNvSpPr/>
          <p:nvPr/>
        </p:nvSpPr>
        <p:spPr>
          <a:xfrm>
            <a:off x="-40726" y="5715016"/>
            <a:ext cx="91847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but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sometimes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baby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I’m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very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angry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57EF2D"/>
              </a:solidFill>
            </a:endParaRPr>
          </a:p>
        </p:txBody>
      </p:sp>
      <p:sp>
        <p:nvSpPr>
          <p:cNvPr id="14" name="3 subtitles"/>
          <p:cNvSpPr/>
          <p:nvPr/>
        </p:nvSpPr>
        <p:spPr>
          <a:xfrm>
            <a:off x="928662" y="5359802"/>
            <a:ext cx="70014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that’s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call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us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Angry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Family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3 karaoke a"/>
          <p:cNvSpPr/>
          <p:nvPr/>
        </p:nvSpPr>
        <p:spPr>
          <a:xfrm>
            <a:off x="928662" y="5357826"/>
            <a:ext cx="71408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And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that’s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why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they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call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us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</a:p>
        </p:txBody>
      </p:sp>
      <p:sp>
        <p:nvSpPr>
          <p:cNvPr id="16" name="3 karaoke b"/>
          <p:cNvSpPr/>
          <p:nvPr/>
        </p:nvSpPr>
        <p:spPr>
          <a:xfrm>
            <a:off x="928182" y="5357826"/>
            <a:ext cx="70182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                                                </a:t>
            </a:r>
          </a:p>
          <a:p>
            <a:pPr algn="ctr"/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Angry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 </a:t>
            </a:r>
            <a:r>
              <a:rPr lang="es-E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Family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57EF2D"/>
              </a:solidFill>
            </a:endParaRPr>
          </a:p>
        </p:txBody>
      </p:sp>
      <p:sp>
        <p:nvSpPr>
          <p:cNvPr id="18" name="yeah1"/>
          <p:cNvSpPr/>
          <p:nvPr/>
        </p:nvSpPr>
        <p:spPr>
          <a:xfrm>
            <a:off x="857224" y="5715016"/>
            <a:ext cx="74571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YEEEEEEEEEEEEEAAAAUHH!!</a:t>
            </a:r>
          </a:p>
        </p:txBody>
      </p:sp>
      <p:sp>
        <p:nvSpPr>
          <p:cNvPr id="19" name="yeah2"/>
          <p:cNvSpPr/>
          <p:nvPr/>
        </p:nvSpPr>
        <p:spPr>
          <a:xfrm>
            <a:off x="857224" y="5715016"/>
            <a:ext cx="74571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7EF2D"/>
                </a:solidFill>
              </a:rPr>
              <a:t>YEEEEEEEEEEEEEAAAAUHH!!</a:t>
            </a:r>
          </a:p>
        </p:txBody>
      </p:sp>
      <p:pic>
        <p:nvPicPr>
          <p:cNvPr id="20" name="potato rock.wav">
            <a:hlinkClick r:id="" action="ppaction://media"/>
          </p:cNvPr>
          <p:cNvPicPr>
            <a:picLocks noRot="1" noChangeAspect="1"/>
          </p:cNvPicPr>
          <p:nvPr>
            <a:wavAudioFile r:embed="rId1" name="potato rock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8556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2.5E-6 -2.59259E-6 C 0.00659 -0.01898 0.0151 -0.03703 0.03264 -0.03703 C 0.05225 -0.03703 0.0592 -0.01898 0.06562 -2.59259E-6 C 0.0743 0.02107 0.08073 0.0419 0.10278 0.0419 C 0.12257 0.0419 0.12899 0.02107 0.13784 -2.59259E-6 C 0.14201 -0.01898 0.15069 -0.03703 0.17048 -0.03703 C 0.18784 -0.03703 0.1967 -0.01898 0.20347 -2.59259E-6 C 0.20989 0.02107 0.21875 0.0419 0.23837 0.0419 C 0.25816 0.0419 0.27344 -2.59259E-6 0.27344 0.00023 C 0.27986 -0.01898 0.28663 -0.03703 0.30607 -0.03703 C 0.32569 -0.03703 0.33264 -0.01898 0.33906 -2.59259E-6 C 0.34774 0.02107 0.35416 0.0419 0.37621 0.0419 C 0.396 0.0419 0.40243 0.02107 0.40885 -2.59259E-6 C 0.41771 -0.01898 0.42413 -0.03703 0.44392 -0.03703 C 0.46128 -0.03703 0.47014 -0.01898 0.47691 -2.59259E-6 C 0.48333 0.02107 0.49219 0.0419 0.5118 0.0419 C 0.53159 0.0419 0.53802 0.02107 0.54687 -2.59259E-6 " pathEditMode="relative" rAng="0" ptsTypes="fffffffffffffffff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4.72222E-6 -4.07407E-6 C 0.0066 -0.01898 0.01511 -0.03703 0.03264 -0.03703 C 0.05226 -0.03703 0.05921 -0.01898 0.06563 -4.07407E-6 C 0.07431 0.02107 0.08073 0.0419 0.10278 0.0419 C 0.12257 0.0419 0.129 0.02107 0.13785 -4.07407E-6 C 0.14202 -0.01898 0.1507 -0.03703 0.17049 -0.03703 C 0.18785 -0.03703 0.19671 -0.01898 0.20348 -4.07407E-6 C 0.2099 0.02107 0.21875 0.0419 0.23837 0.0419 C 0.25816 0.0419 0.27344 -4.07407E-6 0.27344 0.00024 C 0.27987 -0.01898 0.28664 -0.03703 0.30608 -0.03703 C 0.3257 -0.03703 0.33264 -0.01898 0.33907 -4.07407E-6 C 0.34775 0.02107 0.35417 0.0419 0.37622 0.0419 C 0.39601 0.0419 0.40244 0.02107 0.40886 -4.07407E-6 C 0.41771 -0.01898 0.42414 -0.03703 0.44393 -0.03703 C 0.46129 -0.03703 0.47014 -0.01898 0.47691 -4.07407E-6 C 0.48334 0.02107 0.49219 0.0419 0.51181 0.0419 C 0.5316 0.0419 0.53803 0.02107 0.54688 -4.07407E-6 " pathEditMode="relative" rAng="0" ptsTypes="fffffffffffffffff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2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10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nodeType="withEffect">
                                  <p:stCondLst>
                                    <p:cond delay="10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1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1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5000" fill="hold" nodeType="withEffect">
                                  <p:stCondLst>
                                    <p:cond delay="1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200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2000" fill="hold" nodeType="withEffect">
                                  <p:stCondLst>
                                    <p:cond delay="2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2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nodeType="withEffect">
                                  <p:stCondLst>
                                    <p:cond delay="2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3000" fill="hold" nodeType="withEffect">
                                  <p:stCondLst>
                                    <p:cond delay="2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3000" fill="hold" nodeType="withEffect">
                                  <p:stCondLst>
                                    <p:cond delay="2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33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33100"/>
                                  </p:stCondLst>
                                  <p:childTnLst>
                                    <p:animScale>
                                      <p:cBhvr>
                                        <p:cTn id="52" dur="4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4000" fill="hold" nodeType="withEffect">
                                  <p:stCondLst>
                                    <p:cond delay="33100"/>
                                  </p:stCondLst>
                                  <p:childTnLst>
                                    <p:animRot by="21600000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1" presetClass="exit" presetSubtype="0" fill="hold" nodeType="withEffect">
                                  <p:stCondLst>
                                    <p:cond delay="37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4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4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3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3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20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22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23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32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33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4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39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39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8" grpId="1"/>
      <p:bldP spid="19" grpId="0"/>
      <p:bldP spid="1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4" cstate="print"/>
          <a:srcRect l="25218" t="25218" r="15328" b="8415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4" name="carrot shut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714356"/>
            <a:ext cx="2138775" cy="4437757"/>
          </a:xfrm>
          <a:prstGeom prst="rect">
            <a:avLst/>
          </a:prstGeom>
        </p:spPr>
      </p:pic>
      <p:pic>
        <p:nvPicPr>
          <p:cNvPr id="26" name="potato shut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072462" y="3643314"/>
            <a:ext cx="3083998" cy="3804934"/>
          </a:xfrm>
          <a:prstGeom prst="rect">
            <a:avLst/>
          </a:prstGeom>
        </p:spPr>
      </p:pic>
      <p:pic>
        <p:nvPicPr>
          <p:cNvPr id="27" name="wolfman shut" descr="confusedwolfman4 - copi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2643182"/>
            <a:ext cx="2194846" cy="3692788"/>
          </a:xfrm>
          <a:prstGeom prst="rect">
            <a:avLst/>
          </a:prstGeom>
        </p:spPr>
      </p:pic>
      <p:pic>
        <p:nvPicPr>
          <p:cNvPr id="28" name="bulb shut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1263" y="2338927"/>
            <a:ext cx="3124075" cy="3447527"/>
          </a:xfrm>
          <a:prstGeom prst="rect">
            <a:avLst/>
          </a:prstGeom>
        </p:spPr>
      </p:pic>
      <p:sp>
        <p:nvSpPr>
          <p:cNvPr id="25" name="24 Llamada de nube"/>
          <p:cNvSpPr/>
          <p:nvPr/>
        </p:nvSpPr>
        <p:spPr>
          <a:xfrm>
            <a:off x="214282" y="285728"/>
            <a:ext cx="4932072" cy="2952328"/>
          </a:xfrm>
          <a:prstGeom prst="cloudCallout">
            <a:avLst>
              <a:gd name="adj1" fmla="val 62019"/>
              <a:gd name="adj2" fmla="val 61510"/>
            </a:avLst>
          </a:prstGeom>
          <a:solidFill>
            <a:srgbClr val="EDE48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fr-FR" sz="4000" b="1" dirty="0">
                <a:solidFill>
                  <a:schemeClr val="tx1"/>
                </a:solidFill>
              </a:rPr>
              <a:t>Me </a:t>
            </a:r>
            <a:r>
              <a:rPr lang="fr-FR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ser</a:t>
            </a:r>
            <a:r>
              <a:rPr lang="fr-FR" sz="4000" b="1" dirty="0">
                <a:solidFill>
                  <a:schemeClr val="tx1"/>
                </a:solidFill>
              </a:rPr>
              <a:t> un agente de </a:t>
            </a:r>
            <a:r>
              <a:rPr lang="fr-FR" sz="4000" b="1" dirty="0" err="1">
                <a:solidFill>
                  <a:schemeClr val="tx1"/>
                </a:solidFill>
              </a:rPr>
              <a:t>policía</a:t>
            </a:r>
            <a:r>
              <a:rPr lang="fr-FR" sz="4000" b="1" dirty="0">
                <a:solidFill>
                  <a:schemeClr val="tx1"/>
                </a:solidFill>
              </a:rPr>
              <a:t>!!</a:t>
            </a:r>
          </a:p>
        </p:txBody>
      </p:sp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 to be a policeman!!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 I would like to be a gangster!!</a:t>
            </a:r>
          </a:p>
        </p:txBody>
      </p:sp>
      <p:sp>
        <p:nvSpPr>
          <p:cNvPr id="22" name="21 Llamada de nube"/>
          <p:cNvSpPr/>
          <p:nvPr/>
        </p:nvSpPr>
        <p:spPr>
          <a:xfrm>
            <a:off x="4500562" y="285728"/>
            <a:ext cx="4643438" cy="2952328"/>
          </a:xfrm>
          <a:prstGeom prst="cloudCallout">
            <a:avLst>
              <a:gd name="adj1" fmla="val -106525"/>
              <a:gd name="adj2" fmla="val 7278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fr-FR" sz="4000" b="1" dirty="0">
                <a:solidFill>
                  <a:schemeClr val="tx1"/>
                </a:solidFill>
              </a:rPr>
              <a:t>Me </a:t>
            </a:r>
            <a:r>
              <a:rPr lang="fr-FR" sz="4000" b="1" dirty="0" err="1">
                <a:solidFill>
                  <a:schemeClr val="tx1"/>
                </a:solidFill>
              </a:rPr>
              <a:t>gustaría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ser</a:t>
            </a:r>
            <a:r>
              <a:rPr lang="fr-FR" sz="4000" b="1" dirty="0">
                <a:solidFill>
                  <a:schemeClr val="tx1"/>
                </a:solidFill>
              </a:rPr>
              <a:t> un </a:t>
            </a:r>
            <a:r>
              <a:rPr lang="fr-FR" sz="4000" b="1" dirty="0" err="1">
                <a:solidFill>
                  <a:schemeClr val="tx1"/>
                </a:solidFill>
              </a:rPr>
              <a:t>gángster</a:t>
            </a:r>
            <a:r>
              <a:rPr lang="fr-FR" sz="40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10" name="Angry Olympics 12 slice07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94445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5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A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Imagen" descr="tree1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91234" y="357214"/>
            <a:ext cx="3531973" cy="6858000"/>
          </a:xfrm>
          <a:prstGeom prst="rect">
            <a:avLst/>
          </a:prstGeom>
        </p:spPr>
      </p:pic>
      <p:pic>
        <p:nvPicPr>
          <p:cNvPr id="9" name="8 Imagen" descr="tree1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04" y="204814"/>
            <a:ext cx="3531973" cy="6858000"/>
          </a:xfrm>
          <a:prstGeom prst="rect">
            <a:avLst/>
          </a:prstGeom>
        </p:spPr>
      </p:pic>
      <p:pic>
        <p:nvPicPr>
          <p:cNvPr id="10" name="9 Imagen" descr="tre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7517" y="204814"/>
            <a:ext cx="3377821" cy="6858000"/>
          </a:xfrm>
          <a:prstGeom prst="rect">
            <a:avLst/>
          </a:prstGeom>
        </p:spPr>
      </p:pic>
      <p:pic>
        <p:nvPicPr>
          <p:cNvPr id="11" name="10 Imagen" descr="tree1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09537" y="1197774"/>
            <a:ext cx="2836613" cy="5507826"/>
          </a:xfrm>
          <a:prstGeom prst="rect">
            <a:avLst/>
          </a:prstGeom>
        </p:spPr>
      </p:pic>
      <p:pic>
        <p:nvPicPr>
          <p:cNvPr id="14" name="13 Imagen" descr="tre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3436" y="1204898"/>
            <a:ext cx="2712810" cy="5507826"/>
          </a:xfrm>
          <a:prstGeom prst="rect">
            <a:avLst/>
          </a:prstGeom>
        </p:spPr>
      </p:pic>
      <p:pic>
        <p:nvPicPr>
          <p:cNvPr id="3" name="wolfman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536" y="2348880"/>
            <a:ext cx="3741971" cy="3741971"/>
          </a:xfrm>
          <a:prstGeom prst="rect">
            <a:avLst/>
          </a:prstGeom>
        </p:spPr>
      </p:pic>
      <p:pic>
        <p:nvPicPr>
          <p:cNvPr id="2" name="wolfman shut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536" y="2348880"/>
            <a:ext cx="3741971" cy="3741971"/>
          </a:xfrm>
          <a:prstGeom prst="rect">
            <a:avLst/>
          </a:prstGeom>
        </p:spPr>
      </p:pic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Ha </a:t>
            </a:r>
            <a:r>
              <a:rPr lang="en-GB" sz="3400" b="1" dirty="0" err="1">
                <a:solidFill>
                  <a:schemeClr val="tx1"/>
                </a:solidFill>
              </a:rPr>
              <a:t>ha</a:t>
            </a:r>
            <a:r>
              <a:rPr lang="en-GB" sz="3400" b="1" dirty="0">
                <a:solidFill>
                  <a:schemeClr val="tx1"/>
                </a:solidFill>
              </a:rPr>
              <a:t>! I would like to see the banker’s face now!</a:t>
            </a:r>
          </a:p>
        </p:txBody>
      </p:sp>
      <p:pic>
        <p:nvPicPr>
          <p:cNvPr id="12" name="Angry Olympics 12 slice08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5" name="Cloud Callout 14"/>
          <p:cNvSpPr/>
          <p:nvPr/>
        </p:nvSpPr>
        <p:spPr>
          <a:xfrm>
            <a:off x="500034" y="0"/>
            <a:ext cx="8643966" cy="2357430"/>
          </a:xfrm>
          <a:prstGeom prst="cloudCallout">
            <a:avLst>
              <a:gd name="adj1" fmla="val 4732"/>
              <a:gd name="adj2" fmla="val 8755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! ¡Me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cara</a:t>
            </a:r>
            <a:r>
              <a:rPr lang="en-GB" sz="4000" b="1" dirty="0">
                <a:solidFill>
                  <a:schemeClr val="tx1"/>
                </a:solidFill>
              </a:rPr>
              <a:t> del </a:t>
            </a:r>
            <a:r>
              <a:rPr lang="en-GB" sz="4000" b="1" dirty="0" err="1">
                <a:solidFill>
                  <a:schemeClr val="tx1"/>
                </a:solidFill>
              </a:rPr>
              <a:t>banquero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3406245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3 -0.00879 L 1.63941 -0.0087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0" presetClass="path" presetSubtype="0" decel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333 C -0.00729 0.01434 -0.01684 -0.0037 -0.03629 -0.0037 C -0.05816 -0.0037 -0.0658 0.01434 -0.07292 0.0333 C -0.08264 0.05435 -0.08976 0.07539 -0.11406 0.07539 C -0.13611 0.07539 -0.14323 0.05435 -0.15295 0.0333 C -0.15747 0.01434 -0.16719 -0.0037 -0.18906 -0.0037 C -0.20851 -0.0037 -0.21806 0.01434 -0.2257 0.0333 C -0.23281 0.05435 -0.24254 0.07539 -0.26441 0.07539 C -0.28629 0.07539 -0.30313 0.0333 -0.30313 0.03353 C -0.31024 0.01434 -0.31788 -0.0037 -0.33924 -0.0037 C -0.36129 -0.0037 -0.36875 0.01434 -0.37587 0.0333 C -0.38559 0.05435 -0.39271 0.07539 -0.41719 0.07539 C -0.43906 0.07539 -0.44618 0.05435 -0.4533 0.0333 C -0.46302 0.01434 -0.47014 -0.0037 -0.49219 -0.0037 C -0.51146 -0.0037 -0.52118 0.01434 -0.52865 0.0333 C -0.53594 0.05435 -0.54549 0.07539 -0.56736 0.07539 C -0.58941 0.07539 -0.59653 0.05435 -0.60608 0.0333 " pathEditMode="relative" rAng="0" ptsTypes="fffffffffffffffff">
                                      <p:cBhvr>
                                        <p:cTn id="1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12" y="2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0" presetClass="path" presetSubtype="0" decel="1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333 C -0.00729 0.01434 -0.01684 -0.0037 -0.03629 -0.0037 C -0.05816 -0.0037 -0.0658 0.01434 -0.07292 0.0333 C -0.08264 0.05435 -0.08976 0.07539 -0.11406 0.07539 C -0.13611 0.07539 -0.14323 0.05435 -0.15295 0.0333 C -0.15747 0.01434 -0.16719 -0.0037 -0.18906 -0.0037 C -0.20851 -0.0037 -0.21806 0.01434 -0.2257 0.0333 C -0.23281 0.05435 -0.24254 0.07539 -0.26441 0.07539 C -0.28629 0.07539 -0.30313 0.0333 -0.30313 0.03353 C -0.31024 0.01434 -0.31788 -0.0037 -0.33924 -0.0037 C -0.36129 -0.0037 -0.36875 0.01434 -0.37587 0.0333 C -0.38559 0.05435 -0.39271 0.07539 -0.41719 0.07539 C -0.43906 0.07539 -0.44618 0.05435 -0.4533 0.0333 C -0.46302 0.01434 -0.47014 -0.0037 -0.49219 -0.0037 C -0.51146 -0.0037 -0.52118 0.01434 -0.52865 0.0333 C -0.53594 0.05435 -0.54549 0.07539 -0.56736 0.07539 C -0.58941 0.07539 -0.59653 0.05435 -0.60608 0.0333 " pathEditMode="relative" rAng="0" ptsTypes="fffffffffffffffff">
                                      <p:cBhvr>
                                        <p:cTn id="18" dur="1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12" y="2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0" presetClass="pat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59966 0.04209 C -0.59983 0.06476 -0.6 0.0865 -0.60018 0.0865 C -0.60052 0.0865 -0.60052 0.06476 -0.6007 0.04209 C -0.60087 0.01689 -0.60087 -0.00809 -0.60122 -0.00809 C -0.60139 -0.00809 -0.60157 0.01689 -0.60174 0.04209 C -0.60174 0.06476 -0.60191 0.0865 -0.60209 0.0865 C -0.60243 0.0865 -0.60243 0.06476 -0.60261 0.04209 C -0.60261 0.01689 -0.60278 -0.00809 -0.60313 -0.00809 C -0.6033 -0.00809 -0.60348 0.04209 -0.60348 0.04186 C -0.60365 0.06476 -0.60382 0.0865 -0.604 0.0865 C -0.60434 0.0865 -0.60434 0.06476 -0.60452 0.04209 C -0.60469 0.01689 -0.60469 -0.00809 -0.60504 -0.00809 C -0.60521 -0.00809 -0.60538 0.01689 -0.60538 0.04209 C -0.60556 0.06476 -0.60573 0.0865 -0.60591 0.0865 C -0.60625 0.0865 -0.60625 0.06476 -0.60643 0.04209 C -0.60643 0.01689 -0.6066 -0.00809 -0.60695 -0.00809 C -0.60712 -0.00809 -0.60729 0.01689 -0.60729 0.04209 " pathEditMode="relative" rAng="0" ptsTypes="fffffffffffffffff">
                                      <p:cBhvr>
                                        <p:cTn id="20" dur="2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30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0" presetClass="pat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0.59966 0.04209 C -0.59983 0.06476 -0.6 0.0865 -0.60018 0.0865 C -0.60052 0.0865 -0.60052 0.06476 -0.6007 0.04209 C -0.60087 0.01689 -0.60087 -0.00809 -0.60122 -0.00809 C -0.60139 -0.00809 -0.60157 0.01689 -0.60174 0.04209 C -0.60174 0.06476 -0.60191 0.0865 -0.60209 0.0865 C -0.60243 0.0865 -0.60243 0.06476 -0.60261 0.04209 C -0.60261 0.01689 -0.60278 -0.00809 -0.60313 -0.00809 C -0.6033 -0.00809 -0.60348 0.04209 -0.60348 0.04186 C -0.60365 0.06476 -0.60382 0.0865 -0.604 0.0865 C -0.60434 0.0865 -0.60434 0.06476 -0.60452 0.04209 C -0.60469 0.01689 -0.60469 -0.00809 -0.60504 -0.00809 C -0.60521 -0.00809 -0.60538 0.01689 -0.60538 0.04209 C -0.60556 0.06476 -0.60573 0.0865 -0.60591 0.0865 C -0.60625 0.0865 -0.60625 0.06476 -0.60643 0.04209 C -0.60643 0.01689 -0.6066 -0.00809 -0.60695 -0.00809 C -0.60712 -0.00809 -0.60729 0.01689 -0.60729 0.04209 " pathEditMode="relative" rAng="0" ptsTypes="fffffffffffffffff">
                                      <p:cBhvr>
                                        <p:cTn id="22" dur="2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30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38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40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0.60608 0.0333 C -0.61667 0.01434 -0.63038 -0.0037 -0.65834 -0.0037 C -0.68941 -0.0037 -0.70018 0.01434 -0.71077 0.0333 C -0.72448 0.05435 -0.7349 0.07539 -0.77014 0.07539 C -0.80087 0.07539 -0.81111 0.05435 -0.82483 0.0333 C -0.83143 0.01434 -0.84549 -0.0037 -0.87639 -0.0037 C -0.90434 -0.0037 -0.91823 0.01434 -0.92882 0.0333 C -0.93924 0.05435 -0.95278 0.07539 -0.9842 0.07539 C -1.01563 0.07539 -1.03993 0.0333 -1.03993 0.03353 C -1.05018 0.01434 -1.06077 -0.0037 -1.09115 -0.0037 C -1.12274 -0.0037 -1.13368 0.01434 -1.14427 0.0333 C -1.15781 0.05435 -1.16771 0.07539 -1.20278 0.07539 C -1.23386 0.07539 -1.24393 0.05435 -1.25452 0.0333 C -1.26823 0.01434 -1.27865 -0.0037 -1.30955 -0.0037 C -1.33646 -0.0037 -1.35035 0.01434 -1.36146 0.0333 C -1.37153 0.05435 -1.38525 0.07539 -1.41684 0.07539 C -1.44792 0.07539 -1.45816 0.05435 -1.4724 0.0333 " pathEditMode="relative" rAng="0" ptsTypes="fffffffffffffffff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6" y="2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0" presetClass="pat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0.60608 0.0333 C -0.61667 0.01434 -0.63038 -0.0037 -0.65834 -0.0037 C -0.68941 -0.0037 -0.70018 0.01434 -0.71077 0.0333 C -0.72448 0.05435 -0.7349 0.07539 -0.77014 0.07539 C -0.80087 0.07539 -0.81111 0.05435 -0.82483 0.0333 C -0.83143 0.01434 -0.84549 -0.0037 -0.87639 -0.0037 C -0.90434 -0.0037 -0.91823 0.01434 -0.92882 0.0333 C -0.93924 0.05435 -0.95278 0.07539 -0.9842 0.07539 C -1.01563 0.07539 -1.03993 0.0333 -1.03993 0.03353 C -1.05018 0.01434 -1.06077 -0.0037 -1.09115 -0.0037 C -1.12274 -0.0037 -1.13368 0.01434 -1.14427 0.0333 C -1.15781 0.05435 -1.16771 0.07539 -1.20278 0.07539 C -1.23386 0.07539 -1.24393 0.05435 -1.25452 0.0333 C -1.26823 0.01434 -1.27865 -0.0037 -1.30955 -0.0037 C -1.33646 -0.0037 -1.35035 0.01434 -1.36146 0.0333 C -1.37153 0.05435 -1.38525 0.07539 -1.41684 0.07539 C -1.44792 0.07539 -1.45816 0.05435 -1.4724 0.0333 " pathEditMode="relative" rAng="0" ptsTypes="fffffffffffffffff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6" y="25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7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A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19 Imagen" descr="tree1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91234" y="357214"/>
            <a:ext cx="3531973" cy="6858000"/>
          </a:xfrm>
          <a:prstGeom prst="rect">
            <a:avLst/>
          </a:prstGeom>
        </p:spPr>
      </p:pic>
      <p:pic>
        <p:nvPicPr>
          <p:cNvPr id="11" name="10 Imagen" descr="tree1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09537" y="1197774"/>
            <a:ext cx="2836613" cy="5507826"/>
          </a:xfrm>
          <a:prstGeom prst="rect">
            <a:avLst/>
          </a:prstGeom>
        </p:spPr>
      </p:pic>
      <p:pic>
        <p:nvPicPr>
          <p:cNvPr id="14" name="13 Imagen" descr="tre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3436" y="1204898"/>
            <a:ext cx="2712810" cy="5507826"/>
          </a:xfrm>
          <a:prstGeom prst="rect">
            <a:avLst/>
          </a:prstGeom>
        </p:spPr>
      </p:pic>
      <p:pic>
        <p:nvPicPr>
          <p:cNvPr id="2" name="carbulb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9441" y="2204864"/>
            <a:ext cx="4435567" cy="4027338"/>
          </a:xfrm>
          <a:prstGeom prst="rect">
            <a:avLst/>
          </a:prstGeom>
        </p:spPr>
      </p:pic>
      <p:sp>
        <p:nvSpPr>
          <p:cNvPr id="13" name="Rectangle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to catch him, but he’s too fast!</a:t>
            </a:r>
          </a:p>
        </p:txBody>
      </p:sp>
      <p:sp>
        <p:nvSpPr>
          <p:cNvPr id="21" name="20 Llamada de nube"/>
          <p:cNvSpPr/>
          <p:nvPr/>
        </p:nvSpPr>
        <p:spPr>
          <a:xfrm>
            <a:off x="35496" y="44054"/>
            <a:ext cx="9108504" cy="2170500"/>
          </a:xfrm>
          <a:prstGeom prst="cloudCallout">
            <a:avLst>
              <a:gd name="adj1" fmla="val 9160"/>
              <a:gd name="adj2" fmla="val 9121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atraparlo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demasiado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rápido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2" name="Angry Olympics 12 slice09.wav">
            <a:hlinkClick r:id="" action="ppaction://media"/>
          </p:cNvPr>
          <p:cNvPicPr>
            <a:picLocks noRot="1" noChangeAspect="1"/>
          </p:cNvPicPr>
          <p:nvPr>
            <a:wavAudioFile r:embed="rId1" name="Angry Olympics 12 slic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52960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0.00047 L 1.64757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L 1.6458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3194 L -0.68663 0.0319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97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7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400"/>
                            </p:stCondLst>
                            <p:childTnLst>
                              <p:par>
                                <p:cTn id="22" presetID="35" presetClass="path" presetSubtype="0" accel="1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663 0.03194 L -1.48194 0.03194 " pathEditMode="relative" rAng="0" ptsTypes="AA">
                                      <p:cBhvr>
                                        <p:cTn id="23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1" grpId="0" animBg="1"/>
      <p:bldP spid="2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2EC27E-5D24-4B52-BB40-C3A99E16518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F3FBFDC-C02E-4662-99AE-5E0E65082A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88A58B-9D36-47F1-B724-2AFE3B05D8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4451</TotalTime>
  <Words>809</Words>
  <Application>Microsoft Office PowerPoint</Application>
  <PresentationFormat>On-screen Show (4:3)</PresentationFormat>
  <Paragraphs>138</Paragraphs>
  <Slides>33</Slides>
  <Notes>29</Notes>
  <HiddenSlides>0</HiddenSlides>
  <MMClips>34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Angry Olympics Part Twelve   –  Weighty Matters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Would Like To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454</cp:revision>
  <dcterms:created xsi:type="dcterms:W3CDTF">2009-05-22T12:43:55Z</dcterms:created>
  <dcterms:modified xsi:type="dcterms:W3CDTF">2025-07-22T18:45:53Z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