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sldIdLst>
    <p:sldId id="280" r:id="rId5"/>
    <p:sldId id="260" r:id="rId6"/>
    <p:sldId id="279" r:id="rId7"/>
    <p:sldId id="261" r:id="rId8"/>
    <p:sldId id="262" r:id="rId9"/>
    <p:sldId id="267" r:id="rId10"/>
    <p:sldId id="263" r:id="rId11"/>
    <p:sldId id="281" r:id="rId12"/>
    <p:sldId id="282" r:id="rId13"/>
    <p:sldId id="268" r:id="rId14"/>
    <p:sldId id="269" r:id="rId15"/>
    <p:sldId id="283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8" r:id="rId24"/>
    <p:sldId id="277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58" autoAdjust="0"/>
    <p:restoredTop sz="92517" autoAdjust="0"/>
  </p:normalViewPr>
  <p:slideViewPr>
    <p:cSldViewPr>
      <p:cViewPr varScale="1">
        <p:scale>
          <a:sx n="104" d="100"/>
          <a:sy n="104" d="100"/>
        </p:scale>
        <p:origin x="2736" y="5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BE4626-DC86-4D77-B1D6-40D09A668E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7282F4-B8AD-4799-90AD-96871CDBEE1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DD96-E515-4746-AEE4-B089A6167AD3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D9E1-0AD9-4351-9D8F-A6FBC44501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DD96-E515-4746-AEE4-B089A6167AD3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D9E1-0AD9-4351-9D8F-A6FBC44501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DD96-E515-4746-AEE4-B089A6167AD3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D9E1-0AD9-4351-9D8F-A6FBC44501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DD96-E515-4746-AEE4-B089A6167AD3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D9E1-0AD9-4351-9D8F-A6FBC44501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DD96-E515-4746-AEE4-B089A6167AD3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D9E1-0AD9-4351-9D8F-A6FBC44501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DD96-E515-4746-AEE4-B089A6167AD3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D9E1-0AD9-4351-9D8F-A6FBC44501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DD96-E515-4746-AEE4-B089A6167AD3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D9E1-0AD9-4351-9D8F-A6FBC44501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DD96-E515-4746-AEE4-B089A6167AD3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D9E1-0AD9-4351-9D8F-A6FBC44501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DD96-E515-4746-AEE4-B089A6167AD3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D9E1-0AD9-4351-9D8F-A6FBC44501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DD96-E515-4746-AEE4-B089A6167AD3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D9E1-0AD9-4351-9D8F-A6FBC44501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DD96-E515-4746-AEE4-B089A6167AD3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D9E1-0AD9-4351-9D8F-A6FBC44501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D3DD96-E515-4746-AEE4-B089A6167AD3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0D9E1-0AD9-4351-9D8F-A6FBC445013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7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19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19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6" Type="http://schemas.openxmlformats.org/officeDocument/2006/relationships/image" Target="../media/image19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4.png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Relationship Id="rId6" Type="http://schemas.openxmlformats.org/officeDocument/2006/relationships/image" Target="../media/image1.png"/><Relationship Id="rId5" Type="http://schemas.openxmlformats.org/officeDocument/2006/relationships/image" Target="../media/image28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9.wav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7.png"/><Relationship Id="rId11" Type="http://schemas.openxmlformats.org/officeDocument/2006/relationships/image" Target="../media/image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0.wav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48.png"/><Relationship Id="rId7" Type="http://schemas.openxmlformats.org/officeDocument/2006/relationships/image" Target="../media/image36.png"/><Relationship Id="rId12" Type="http://schemas.openxmlformats.org/officeDocument/2006/relationships/image" Target="../media/image1.png"/><Relationship Id="rId17" Type="http://schemas.openxmlformats.org/officeDocument/2006/relationships/image" Target="../media/image45.png"/><Relationship Id="rId2" Type="http://schemas.openxmlformats.org/officeDocument/2006/relationships/audio" Target="../media/audio22.wav"/><Relationship Id="rId16" Type="http://schemas.openxmlformats.org/officeDocument/2006/relationships/image" Target="../media/image44.png"/><Relationship Id="rId20" Type="http://schemas.openxmlformats.org/officeDocument/2006/relationships/image" Target="../media/image47.png"/><Relationship Id="rId1" Type="http://schemas.openxmlformats.org/officeDocument/2006/relationships/audio" Target="../media/audio21.wav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43.png"/><Relationship Id="rId23" Type="http://schemas.microsoft.com/office/2007/relationships/hdphoto" Target="../media/hdphoto1.wdp"/><Relationship Id="rId10" Type="http://schemas.openxmlformats.org/officeDocument/2006/relationships/image" Target="../media/image39.png"/><Relationship Id="rId19" Type="http://schemas.openxmlformats.org/officeDocument/2006/relationships/image" Target="../media/image22.png"/><Relationship Id="rId4" Type="http://schemas.openxmlformats.org/officeDocument/2006/relationships/image" Target="../media/image4.png"/><Relationship Id="rId9" Type="http://schemas.openxmlformats.org/officeDocument/2006/relationships/image" Target="../media/image38.png"/><Relationship Id="rId14" Type="http://schemas.openxmlformats.org/officeDocument/2006/relationships/image" Target="../media/image42.png"/><Relationship Id="rId22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7.png"/><Relationship Id="rId11" Type="http://schemas.openxmlformats.org/officeDocument/2006/relationships/image" Target="../media/image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7.png"/><Relationship Id="rId11" Type="http://schemas.openxmlformats.org/officeDocument/2006/relationships/image" Target="../media/image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7.png"/><Relationship Id="rId11" Type="http://schemas.openxmlformats.org/officeDocument/2006/relationships/image" Target="../media/image15.png"/><Relationship Id="rId5" Type="http://schemas.openxmlformats.org/officeDocument/2006/relationships/image" Target="../media/image6.png"/><Relationship Id="rId10" Type="http://schemas.openxmlformats.org/officeDocument/2006/relationships/image" Target="../media/image2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7.png"/><Relationship Id="rId11" Type="http://schemas.openxmlformats.org/officeDocument/2006/relationships/image" Target="../media/image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19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7252" y="1428736"/>
            <a:ext cx="7772400" cy="1957400"/>
          </a:xfrm>
        </p:spPr>
        <p:txBody>
          <a:bodyPr>
            <a:noAutofit/>
          </a:bodyPr>
          <a:lstStyle/>
          <a:p>
            <a:r>
              <a:rPr lang="en-GB" b="1" dirty="0"/>
              <a:t>Angry Olympics Part Five </a:t>
            </a:r>
            <a:br>
              <a:rPr lang="en-GB" b="1" dirty="0"/>
            </a:br>
            <a:r>
              <a:rPr lang="en-GB" b="1" dirty="0"/>
              <a:t>– </a:t>
            </a:r>
            <a:br>
              <a:rPr lang="en-GB" b="1" dirty="0"/>
            </a:br>
            <a:r>
              <a:rPr lang="en-GB" b="1" dirty="0"/>
              <a:t>The Mighty Potato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533920"/>
            <a:ext cx="6400800" cy="1752600"/>
          </a:xfrm>
        </p:spPr>
        <p:txBody>
          <a:bodyPr/>
          <a:lstStyle/>
          <a:p>
            <a:r>
              <a:rPr lang="en-GB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With the </a:t>
            </a:r>
            <a:r>
              <a:rPr lang="en-GB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Angry Family</a:t>
            </a:r>
            <a:endParaRPr lang="en-GB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6" name="Picture 5" descr="angrybikinipotatohead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86578" y="3929066"/>
            <a:ext cx="2667057" cy="3290525"/>
          </a:xfrm>
          <a:prstGeom prst="rect">
            <a:avLst/>
          </a:prstGeom>
        </p:spPr>
      </p:pic>
      <p:pic>
        <p:nvPicPr>
          <p:cNvPr id="7" name="Picture 6" descr="angrybaldtomato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286256"/>
            <a:ext cx="2079107" cy="4551119"/>
          </a:xfrm>
          <a:prstGeom prst="rect">
            <a:avLst/>
          </a:prstGeom>
        </p:spPr>
      </p:pic>
      <p:pic>
        <p:nvPicPr>
          <p:cNvPr id="5" name="olympic start.wav">
            <a:hlinkClick r:id="" action="ppaction://media"/>
          </p:cNvPr>
          <p:cNvPicPr>
            <a:picLocks noRot="1" noChangeAspect="1"/>
          </p:cNvPicPr>
          <p:nvPr>
            <a:wavAudioFile r:embed="rId1" name="olympic start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ool" descr="swimming pool.bmp"/>
          <p:cNvPicPr>
            <a:picLocks noChangeAspect="1"/>
          </p:cNvPicPr>
          <p:nvPr/>
        </p:nvPicPr>
        <p:blipFill>
          <a:blip r:embed="rId3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7" name="water" descr="swimming poo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angrybaldtomato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981401"/>
            <a:ext cx="2079107" cy="4551119"/>
          </a:xfrm>
          <a:prstGeom prst="rect">
            <a:avLst/>
          </a:prstGeom>
        </p:spPr>
      </p:pic>
      <p:pic>
        <p:nvPicPr>
          <p:cNvPr id="14" name="Picture 13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57884" y="1857364"/>
            <a:ext cx="3203906" cy="3952871"/>
          </a:xfrm>
          <a:prstGeom prst="rect">
            <a:avLst/>
          </a:prstGeom>
        </p:spPr>
      </p:pic>
      <p:pic>
        <p:nvPicPr>
          <p:cNvPr id="15" name="Picture 14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57884" y="1857364"/>
            <a:ext cx="3203906" cy="3952871"/>
          </a:xfrm>
          <a:prstGeom prst="rect">
            <a:avLst/>
          </a:prstGeom>
        </p:spPr>
      </p:pic>
      <p:sp>
        <p:nvSpPr>
          <p:cNvPr id="13" name="Round Diagonal Corner Rectangle 12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Well, okay.</a:t>
            </a:r>
          </a:p>
        </p:txBody>
      </p:sp>
      <p:sp>
        <p:nvSpPr>
          <p:cNvPr id="16" name="Rounded Rectangular Callout 15"/>
          <p:cNvSpPr/>
          <p:nvPr/>
        </p:nvSpPr>
        <p:spPr>
          <a:xfrm>
            <a:off x="1643042" y="3714752"/>
            <a:ext cx="4214842" cy="1357322"/>
          </a:xfrm>
          <a:prstGeom prst="wedgeRoundRectCallout">
            <a:avLst>
              <a:gd name="adj1" fmla="val 55551"/>
              <a:gd name="adj2" fmla="val 480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Bueno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vale.</a:t>
            </a:r>
          </a:p>
        </p:txBody>
      </p:sp>
      <p:pic>
        <p:nvPicPr>
          <p:cNvPr id="9" name="AngryOlympics5 slice10.wav">
            <a:hlinkClick r:id="" action="ppaction://media"/>
          </p:cNvPr>
          <p:cNvPicPr>
            <a:picLocks noRot="1" noChangeAspect="1"/>
          </p:cNvPicPr>
          <p:nvPr>
            <a:wavAudioFile r:embed="rId1" name="AngryOlympics5 slice10.wav"/>
          </p:nvPr>
        </p:nvPicPr>
        <p:blipFill>
          <a:blip r:embed="rId8" cstate="print"/>
          <a:stretch>
            <a:fillRect/>
          </a:stretch>
        </p:blipFill>
        <p:spPr>
          <a:xfrm>
            <a:off x="8358214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2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2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ool" descr="swimming pool.bmp"/>
          <p:cNvPicPr>
            <a:picLocks noChangeAspect="1"/>
          </p:cNvPicPr>
          <p:nvPr/>
        </p:nvPicPr>
        <p:blipFill>
          <a:blip r:embed="rId3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7" name="water" descr="swimming poo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angrybaldtomato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981401"/>
            <a:ext cx="2079107" cy="4551119"/>
          </a:xfrm>
          <a:prstGeom prst="rect">
            <a:avLst/>
          </a:prstGeom>
        </p:spPr>
      </p:pic>
      <p:pic>
        <p:nvPicPr>
          <p:cNvPr id="10" name="Picture 9" descr="angrybaldtomato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981401"/>
            <a:ext cx="2079107" cy="4551119"/>
          </a:xfrm>
          <a:prstGeom prst="rect">
            <a:avLst/>
          </a:prstGeom>
        </p:spPr>
      </p:pic>
      <p:pic>
        <p:nvPicPr>
          <p:cNvPr id="15" name="Picture 14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57884" y="1857364"/>
            <a:ext cx="3203906" cy="3952871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285984" y="642918"/>
            <a:ext cx="5286412" cy="1714512"/>
          </a:xfrm>
          <a:prstGeom prst="wedgeRoundRectCallout">
            <a:avLst>
              <a:gd name="adj1" fmla="val -60934"/>
              <a:gd name="adj2" fmla="val 4971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Entonces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... ¿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Podría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usted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ganar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la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carrera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?</a:t>
            </a:r>
          </a:p>
        </p:txBody>
      </p:sp>
      <p:sp>
        <p:nvSpPr>
          <p:cNvPr id="13" name="Round Diagonal Corner Rectangle 12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So... Might you win the race?</a:t>
            </a:r>
          </a:p>
        </p:txBody>
      </p:sp>
      <p:pic>
        <p:nvPicPr>
          <p:cNvPr id="11" name="AngryOlympics5 slice11.wav">
            <a:hlinkClick r:id="" action="ppaction://media"/>
          </p:cNvPr>
          <p:cNvPicPr>
            <a:picLocks noRot="1" noChangeAspect="1"/>
          </p:cNvPicPr>
          <p:nvPr>
            <a:wavAudioFile r:embed="rId1" name="AngryOlympics5 slice11.wav"/>
          </p:nvPr>
        </p:nvPicPr>
        <p:blipFill>
          <a:blip r:embed="rId8" cstate="print"/>
          <a:stretch>
            <a:fillRect/>
          </a:stretch>
        </p:blipFill>
        <p:spPr>
          <a:xfrm>
            <a:off x="8358214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5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67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7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329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ool" descr="swimming pool.bmp"/>
          <p:cNvPicPr>
            <a:picLocks noChangeAspect="1"/>
          </p:cNvPicPr>
          <p:nvPr/>
        </p:nvPicPr>
        <p:blipFill>
          <a:blip r:embed="rId3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7" name="water" descr="swimming poo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angrybaldtomato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981401"/>
            <a:ext cx="2079107" cy="4551119"/>
          </a:xfrm>
          <a:prstGeom prst="rect">
            <a:avLst/>
          </a:prstGeom>
        </p:spPr>
      </p:pic>
      <p:pic>
        <p:nvPicPr>
          <p:cNvPr id="14" name="Picture 13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57884" y="1857364"/>
            <a:ext cx="3203906" cy="3952871"/>
          </a:xfrm>
          <a:prstGeom prst="rect">
            <a:avLst/>
          </a:prstGeom>
        </p:spPr>
      </p:pic>
      <p:pic>
        <p:nvPicPr>
          <p:cNvPr id="15" name="Picture 14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57884" y="1857364"/>
            <a:ext cx="3203906" cy="3952871"/>
          </a:xfrm>
          <a:prstGeom prst="rect">
            <a:avLst/>
          </a:prstGeom>
        </p:spPr>
      </p:pic>
      <p:sp>
        <p:nvSpPr>
          <p:cNvPr id="13" name="Round Diagonal Corner Rectangle 12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Yes, of course. I’m as fit as a fiddle!</a:t>
            </a:r>
          </a:p>
        </p:txBody>
      </p:sp>
      <p:sp>
        <p:nvSpPr>
          <p:cNvPr id="16" name="Rounded Rectangular Callout 15"/>
          <p:cNvSpPr/>
          <p:nvPr/>
        </p:nvSpPr>
        <p:spPr>
          <a:xfrm>
            <a:off x="1643042" y="3071810"/>
            <a:ext cx="4214842" cy="2000264"/>
          </a:xfrm>
          <a:prstGeom prst="wedgeRoundRectCallout">
            <a:avLst>
              <a:gd name="adj1" fmla="val 55551"/>
              <a:gd name="adj2" fmla="val 480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Sí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por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supuesto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 ¡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Estoy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fuerte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como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un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roble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!</a:t>
            </a:r>
          </a:p>
        </p:txBody>
      </p:sp>
      <p:pic>
        <p:nvPicPr>
          <p:cNvPr id="9" name="AngryOlympics5 slice12.wav">
            <a:hlinkClick r:id="" action="ppaction://media"/>
          </p:cNvPr>
          <p:cNvPicPr>
            <a:picLocks noRot="1" noChangeAspect="1"/>
          </p:cNvPicPr>
          <p:nvPr>
            <a:wavAudioFile r:embed="rId1" name="AngryOlympics5 slice12.wav"/>
          </p:nvPr>
        </p:nvPicPr>
        <p:blipFill>
          <a:blip r:embed="rId8" cstate="print"/>
          <a:stretch>
            <a:fillRect/>
          </a:stretch>
        </p:blipFill>
        <p:spPr>
          <a:xfrm>
            <a:off x="8358214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6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4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9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484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ool" descr="swimming pool.bmp"/>
          <p:cNvPicPr>
            <a:picLocks noChangeAspect="1"/>
          </p:cNvPicPr>
          <p:nvPr/>
        </p:nvPicPr>
        <p:blipFill>
          <a:blip r:embed="rId3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6" name="water" descr="swimming poo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angrybaldtomato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981401"/>
            <a:ext cx="2079107" cy="4551119"/>
          </a:xfrm>
          <a:prstGeom prst="rect">
            <a:avLst/>
          </a:prstGeom>
        </p:spPr>
      </p:pic>
      <p:pic>
        <p:nvPicPr>
          <p:cNvPr id="10" name="Picture 9" descr="angrybaldtomato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981401"/>
            <a:ext cx="2079107" cy="4551119"/>
          </a:xfrm>
          <a:prstGeom prst="rect">
            <a:avLst/>
          </a:prstGeom>
        </p:spPr>
      </p:pic>
      <p:pic>
        <p:nvPicPr>
          <p:cNvPr id="15" name="Picture 14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57884" y="1857364"/>
            <a:ext cx="3203906" cy="3952871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143108" y="500042"/>
            <a:ext cx="3929090" cy="2714644"/>
          </a:xfrm>
          <a:prstGeom prst="wedgeRoundRectCallout">
            <a:avLst>
              <a:gd name="adj1" fmla="val -62866"/>
              <a:gd name="adj2" fmla="val 2304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Usted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podría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estar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un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poco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gordito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para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...</a:t>
            </a:r>
          </a:p>
        </p:txBody>
      </p:sp>
      <p:sp>
        <p:nvSpPr>
          <p:cNvPr id="13" name="Round Diagonal Corner Rectangle 12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You might be a little too fat...</a:t>
            </a:r>
          </a:p>
        </p:txBody>
      </p:sp>
      <p:pic>
        <p:nvPicPr>
          <p:cNvPr id="11" name="AngryOlympics5 slice13.wav">
            <a:hlinkClick r:id="" action="ppaction://media"/>
          </p:cNvPr>
          <p:cNvPicPr>
            <a:picLocks noRot="1" noChangeAspect="1"/>
          </p:cNvPicPr>
          <p:nvPr>
            <a:wavAudioFile r:embed="rId1" name="AngryOlympics5 slice13.wav"/>
          </p:nvPr>
        </p:nvPicPr>
        <p:blipFill>
          <a:blip r:embed="rId8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8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17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88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ool" descr="swimming pool.bmp"/>
          <p:cNvPicPr>
            <a:picLocks noChangeAspect="1"/>
          </p:cNvPicPr>
          <p:nvPr/>
        </p:nvPicPr>
        <p:blipFill>
          <a:blip r:embed="rId3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2" name="water" descr="swimming poo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angrybaldtomato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981401"/>
            <a:ext cx="2079107" cy="4551119"/>
          </a:xfrm>
          <a:prstGeom prst="rect">
            <a:avLst/>
          </a:prstGeom>
        </p:spPr>
      </p:pic>
      <p:pic>
        <p:nvPicPr>
          <p:cNvPr id="14" name="Picture 13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57884" y="1857364"/>
            <a:ext cx="3203906" cy="3952871"/>
          </a:xfrm>
          <a:prstGeom prst="rect">
            <a:avLst/>
          </a:prstGeom>
        </p:spPr>
      </p:pic>
      <p:pic>
        <p:nvPicPr>
          <p:cNvPr id="15" name="Picture 14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57884" y="1857364"/>
            <a:ext cx="3214678" cy="3966161"/>
          </a:xfrm>
          <a:prstGeom prst="rect">
            <a:avLst/>
          </a:prstGeom>
        </p:spPr>
      </p:pic>
      <p:sp>
        <p:nvSpPr>
          <p:cNvPr id="13" name="Round Diagonal Corner Rectangle 12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Well, I might be. But my swim suit makes me look slimmer. </a:t>
            </a:r>
            <a:r>
              <a:rPr lang="en-GB" sz="3600" b="1" dirty="0" err="1">
                <a:solidFill>
                  <a:schemeClr val="bg2">
                    <a:lumMod val="10000"/>
                  </a:schemeClr>
                </a:solidFill>
              </a:rPr>
              <a:t>Haha</a:t>
            </a: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!</a:t>
            </a:r>
          </a:p>
        </p:txBody>
      </p:sp>
      <p:sp>
        <p:nvSpPr>
          <p:cNvPr id="16" name="Rounded Rectangular Callout 15"/>
          <p:cNvSpPr/>
          <p:nvPr/>
        </p:nvSpPr>
        <p:spPr>
          <a:xfrm>
            <a:off x="1928794" y="357166"/>
            <a:ext cx="4429156" cy="3071834"/>
          </a:xfrm>
          <a:prstGeom prst="wedgeRoundRectCallout">
            <a:avLst>
              <a:gd name="adj1" fmla="val 43158"/>
              <a:gd name="adj2" fmla="val 8189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Bueno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podría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estarlo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Pero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mi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traje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de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baño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me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hace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más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delgado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 ¡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Ja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ja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!</a:t>
            </a:r>
          </a:p>
        </p:txBody>
      </p:sp>
      <p:pic>
        <p:nvPicPr>
          <p:cNvPr id="9" name="AngryOlympics5 slice14.wav">
            <a:hlinkClick r:id="" action="ppaction://media"/>
          </p:cNvPr>
          <p:cNvPicPr>
            <a:picLocks noRot="1" noChangeAspect="1"/>
          </p:cNvPicPr>
          <p:nvPr>
            <a:wavAudioFile r:embed="rId1" name="AngryOlympics5 slice14.wav"/>
          </p:nvPr>
        </p:nvPicPr>
        <p:blipFill>
          <a:blip r:embed="rId8" cstate="print"/>
          <a:stretch>
            <a:fillRect/>
          </a:stretch>
        </p:blipFill>
        <p:spPr>
          <a:xfrm>
            <a:off x="814390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9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6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1400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200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6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198"/>
                            </p:stCondLst>
                            <p:childTnLst>
                              <p:par>
                                <p:cTn id="19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ool" descr="swimming pool.bmp"/>
          <p:cNvPicPr>
            <a:picLocks noChangeAspect="1"/>
          </p:cNvPicPr>
          <p:nvPr/>
        </p:nvPicPr>
        <p:blipFill>
          <a:blip r:embed="rId3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4" name="water" descr="swimming poo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angrybaldtomato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981401"/>
            <a:ext cx="2079107" cy="4551119"/>
          </a:xfrm>
          <a:prstGeom prst="rect">
            <a:avLst/>
          </a:prstGeom>
        </p:spPr>
      </p:pic>
      <p:pic>
        <p:nvPicPr>
          <p:cNvPr id="10" name="Picture 9" descr="angrybaldtomato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981401"/>
            <a:ext cx="2079107" cy="4551119"/>
          </a:xfrm>
          <a:prstGeom prst="rect">
            <a:avLst/>
          </a:prstGeom>
        </p:spPr>
      </p:pic>
      <p:pic>
        <p:nvPicPr>
          <p:cNvPr id="15" name="Picture 14" descr="angrybikinipotatohead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06994" y="1857364"/>
            <a:ext cx="3194162" cy="3940850"/>
          </a:xfrm>
          <a:prstGeom prst="rect">
            <a:avLst/>
          </a:prstGeom>
        </p:spPr>
      </p:pic>
      <p:sp>
        <p:nvSpPr>
          <p:cNvPr id="16" name="Rounded Rectangular Callout 15"/>
          <p:cNvSpPr/>
          <p:nvPr/>
        </p:nvSpPr>
        <p:spPr>
          <a:xfrm>
            <a:off x="1928794" y="928670"/>
            <a:ext cx="4214842" cy="2714644"/>
          </a:xfrm>
          <a:prstGeom prst="wedgeRoundRectCallout">
            <a:avLst>
              <a:gd name="adj1" fmla="val -60607"/>
              <a:gd name="adj2" fmla="val 3037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Emn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... ¡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un bikini!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Podría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no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estar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permitido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llevar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sp>
        <p:nvSpPr>
          <p:cNvPr id="13" name="Round Diagonal Corner Rectangle 12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 err="1">
                <a:solidFill>
                  <a:schemeClr val="bg2">
                    <a:lumMod val="10000"/>
                  </a:schemeClr>
                </a:solidFill>
              </a:rPr>
              <a:t>Erm</a:t>
            </a: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, that’s a bikini!</a:t>
            </a:r>
          </a:p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You might not be allowed to wear it.</a:t>
            </a:r>
          </a:p>
        </p:txBody>
      </p:sp>
      <p:pic>
        <p:nvPicPr>
          <p:cNvPr id="11" name="AngryOlympics5 slice15.wav">
            <a:hlinkClick r:id="" action="ppaction://media"/>
          </p:cNvPr>
          <p:cNvPicPr>
            <a:picLocks noRot="1" noChangeAspect="1"/>
          </p:cNvPicPr>
          <p:nvPr>
            <a:wavAudioFile r:embed="rId1" name="AngryOlympics5 slice15.wav"/>
          </p:nvPr>
        </p:nvPicPr>
        <p:blipFill>
          <a:blip r:embed="rId8" cstate="print"/>
          <a:stretch>
            <a:fillRect/>
          </a:stretch>
        </p:blipFill>
        <p:spPr>
          <a:xfrm>
            <a:off x="8215338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174 -0.00555 L -2.22222E-6 -1.85185E-6 " pathEditMode="relative" rAng="0" ptsTypes="AA">
                                      <p:cBhvr>
                                        <p:cTn id="11" dur="2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00" y="30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6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6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713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35" presetClass="emph" presetSubtype="0" fill="remove" nodeType="withEffect">
                                  <p:stCondLst>
                                    <p:cond delay="3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9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mph" presetSubtype="0" repeatCount="7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mph" presetSubtype="0" repeatCount="13000" fill="hold" nodeType="withEffect">
                                  <p:stCondLst>
                                    <p:cond delay="6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223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ool" descr="swimming pool.bmp"/>
          <p:cNvPicPr>
            <a:picLocks noChangeAspect="1"/>
          </p:cNvPicPr>
          <p:nvPr/>
        </p:nvPicPr>
        <p:blipFill>
          <a:blip r:embed="rId3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5" name="water" descr="swimming poo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angrybaldtomato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981401"/>
            <a:ext cx="2079107" cy="4551119"/>
          </a:xfrm>
          <a:prstGeom prst="rect">
            <a:avLst/>
          </a:prstGeom>
        </p:spPr>
      </p:pic>
      <p:pic>
        <p:nvPicPr>
          <p:cNvPr id="10" name="Picture 9" descr="angrybaldtomato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981401"/>
            <a:ext cx="2079107" cy="4551119"/>
          </a:xfrm>
          <a:prstGeom prst="rect">
            <a:avLst/>
          </a:prstGeom>
        </p:spPr>
      </p:pic>
      <p:pic>
        <p:nvPicPr>
          <p:cNvPr id="11" name="Picture 10" descr="angrybikinipotatohead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06994" y="1857364"/>
            <a:ext cx="3194162" cy="3940849"/>
          </a:xfrm>
          <a:prstGeom prst="rect">
            <a:avLst/>
          </a:prstGeom>
        </p:spPr>
      </p:pic>
      <p:pic>
        <p:nvPicPr>
          <p:cNvPr id="19" name="Picture 18" descr="angrybikini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06994" y="1857364"/>
            <a:ext cx="3194162" cy="3940850"/>
          </a:xfrm>
          <a:prstGeom prst="rect">
            <a:avLst/>
          </a:prstGeom>
        </p:spPr>
      </p:pic>
      <p:sp>
        <p:nvSpPr>
          <p:cNvPr id="13" name="Round Diagonal Corner Rectangle 12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…but without my lucky bikini I might not win!</a:t>
            </a:r>
          </a:p>
        </p:txBody>
      </p:sp>
      <p:sp>
        <p:nvSpPr>
          <p:cNvPr id="16" name="Rounded Rectangular Callout 15"/>
          <p:cNvSpPr/>
          <p:nvPr/>
        </p:nvSpPr>
        <p:spPr>
          <a:xfrm>
            <a:off x="1928794" y="928670"/>
            <a:ext cx="4500594" cy="2000264"/>
          </a:xfrm>
          <a:prstGeom prst="wedgeRoundRectCallout">
            <a:avLst>
              <a:gd name="adj1" fmla="val 39279"/>
              <a:gd name="adj2" fmla="val 10039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… ¡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Pero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sin mi bikini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podría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no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ganar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!</a:t>
            </a:r>
          </a:p>
        </p:txBody>
      </p:sp>
      <p:pic>
        <p:nvPicPr>
          <p:cNvPr id="12" name="AngryOlympics5 slice16.wav">
            <a:hlinkClick r:id="" action="ppaction://media"/>
          </p:cNvPr>
          <p:cNvPicPr>
            <a:picLocks noRot="1" noChangeAspect="1"/>
          </p:cNvPicPr>
          <p:nvPr>
            <a:wavAudioFile r:embed="rId1" name="AngryOlympics5 slice16.wav"/>
          </p:nvPr>
        </p:nvPicPr>
        <p:blipFill>
          <a:blip r:embed="rId9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3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2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5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600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267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ool" descr="swimming pool.bmp"/>
          <p:cNvPicPr>
            <a:picLocks noChangeAspect="1"/>
          </p:cNvPicPr>
          <p:nvPr/>
        </p:nvPicPr>
        <p:blipFill>
          <a:blip r:embed="rId3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5" name="water" descr="swimming poo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angrybaldtomato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981401"/>
            <a:ext cx="2079107" cy="4551119"/>
          </a:xfrm>
          <a:prstGeom prst="rect">
            <a:avLst/>
          </a:prstGeom>
        </p:spPr>
      </p:pic>
      <p:pic>
        <p:nvPicPr>
          <p:cNvPr id="10" name="Picture 9" descr="angrybaldtomato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981401"/>
            <a:ext cx="2079107" cy="4551119"/>
          </a:xfrm>
          <a:prstGeom prst="rect">
            <a:avLst/>
          </a:prstGeom>
        </p:spPr>
      </p:pic>
      <p:pic>
        <p:nvPicPr>
          <p:cNvPr id="17" name="Picture 16" descr="angrybikinipotatohead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06994" y="1857364"/>
            <a:ext cx="3194162" cy="3940850"/>
          </a:xfrm>
          <a:prstGeom prst="rect">
            <a:avLst/>
          </a:prstGeom>
        </p:spPr>
      </p:pic>
      <p:sp>
        <p:nvSpPr>
          <p:cNvPr id="13" name="Round Diagonal Corner Rectangle 12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Well, I might be wrong.</a:t>
            </a:r>
          </a:p>
        </p:txBody>
      </p:sp>
      <p:sp>
        <p:nvSpPr>
          <p:cNvPr id="16" name="Rounded Rectangular Callout 15"/>
          <p:cNvSpPr/>
          <p:nvPr/>
        </p:nvSpPr>
        <p:spPr>
          <a:xfrm>
            <a:off x="1928794" y="1928802"/>
            <a:ext cx="4214842" cy="1714512"/>
          </a:xfrm>
          <a:prstGeom prst="wedgeRoundRectCallout">
            <a:avLst>
              <a:gd name="adj1" fmla="val -56539"/>
              <a:gd name="adj2" fmla="val -2436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Bueno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yo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podría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estar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equivocado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pic>
        <p:nvPicPr>
          <p:cNvPr id="11" name="AngryOlympics5 slice17.wav">
            <a:hlinkClick r:id="" action="ppaction://media"/>
          </p:cNvPr>
          <p:cNvPicPr>
            <a:picLocks noRot="1" noChangeAspect="1"/>
          </p:cNvPicPr>
          <p:nvPr>
            <a:wavAudioFile r:embed="rId1" name="AngryOlympics5 slice17.wav"/>
          </p:nvPr>
        </p:nvPicPr>
        <p:blipFill>
          <a:blip r:embed="rId8" cstate="print"/>
          <a:stretch>
            <a:fillRect/>
          </a:stretch>
        </p:blipFill>
        <p:spPr>
          <a:xfrm>
            <a:off x="8358214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1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8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919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ool" descr="swimming pool.bmp"/>
          <p:cNvPicPr>
            <a:picLocks noChangeAspect="1"/>
          </p:cNvPicPr>
          <p:nvPr/>
        </p:nvPicPr>
        <p:blipFill>
          <a:blip r:embed="rId3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5" name="water" descr="swimming poo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 descr="angrybikinipotatohead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06994" y="1857364"/>
            <a:ext cx="3194162" cy="3940849"/>
          </a:xfrm>
          <a:prstGeom prst="rect">
            <a:avLst/>
          </a:prstGeom>
        </p:spPr>
      </p:pic>
      <p:pic>
        <p:nvPicPr>
          <p:cNvPr id="23" name="Picture 22" descr="angrybikinipotatohead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06994" y="1857364"/>
            <a:ext cx="3194162" cy="3940850"/>
          </a:xfrm>
          <a:prstGeom prst="rect">
            <a:avLst/>
          </a:prstGeom>
        </p:spPr>
      </p:pic>
      <p:pic>
        <p:nvPicPr>
          <p:cNvPr id="24" name="Picture 23" descr="angrybikinipotatohead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57554" y="1928802"/>
            <a:ext cx="3194162" cy="3940850"/>
          </a:xfrm>
          <a:prstGeom prst="rect">
            <a:avLst/>
          </a:prstGeom>
        </p:spPr>
      </p:pic>
      <p:sp>
        <p:nvSpPr>
          <p:cNvPr id="13" name="Round Diagonal Corner Rectangle 12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Yes… you might.</a:t>
            </a:r>
          </a:p>
        </p:txBody>
      </p:sp>
      <p:sp>
        <p:nvSpPr>
          <p:cNvPr id="16" name="Rounded Rectangular Callout 15"/>
          <p:cNvSpPr/>
          <p:nvPr/>
        </p:nvSpPr>
        <p:spPr>
          <a:xfrm>
            <a:off x="285720" y="571480"/>
            <a:ext cx="4214842" cy="1285860"/>
          </a:xfrm>
          <a:prstGeom prst="wedgeRoundRectCallout">
            <a:avLst>
              <a:gd name="adj1" fmla="val 37019"/>
              <a:gd name="adj2" fmla="val 13267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Sí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...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Podría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estarlo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pic>
        <p:nvPicPr>
          <p:cNvPr id="10" name="AngryOlympics5 slice18.wav">
            <a:hlinkClick r:id="" action="ppaction://media"/>
          </p:cNvPr>
          <p:cNvPicPr>
            <a:picLocks noRot="1" noChangeAspect="1"/>
          </p:cNvPicPr>
          <p:nvPr>
            <a:wavAudioFile r:embed="rId1" name="AngryOlympics5 slice18.wav"/>
          </p:nvPr>
        </p:nvPicPr>
        <p:blipFill>
          <a:blip r:embed="rId7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" presetID="53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09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35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625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5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32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800"/>
                            </p:stCondLst>
                            <p:childTnLst>
                              <p:par>
                                <p:cTn id="26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ool" descr="swimming pool.bmp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rcRect l="82511" t="35157" r="2344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Might</a:t>
            </a:r>
            <a:endParaRPr lang="en-GB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1571612"/>
            <a:ext cx="4572032" cy="4945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800"/>
              </a:lnSpc>
            </a:pPr>
            <a:r>
              <a:rPr lang="en-GB" sz="3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</a:t>
            </a:r>
            <a:r>
              <a:rPr lang="en-GB" sz="3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might wear my bikini</a:t>
            </a:r>
          </a:p>
          <a:p>
            <a:pPr>
              <a:lnSpc>
                <a:spcPts val="3800"/>
              </a:lnSpc>
            </a:pPr>
            <a:r>
              <a:rPr lang="en-GB" sz="3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GB" sz="3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might wear your bikini</a:t>
            </a:r>
          </a:p>
          <a:p>
            <a:pPr>
              <a:lnSpc>
                <a:spcPts val="3800"/>
              </a:lnSpc>
            </a:pPr>
            <a:r>
              <a:rPr lang="en-GB" sz="3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He/she/it </a:t>
            </a:r>
            <a:r>
              <a:rPr lang="en-GB" sz="3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might wear his/her/your bikini</a:t>
            </a:r>
          </a:p>
          <a:p>
            <a:pPr>
              <a:lnSpc>
                <a:spcPts val="3800"/>
              </a:lnSpc>
            </a:pPr>
            <a:r>
              <a:rPr lang="en-GB" sz="3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 </a:t>
            </a:r>
            <a:r>
              <a:rPr lang="en-GB" sz="3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might wear our bikinis</a:t>
            </a:r>
          </a:p>
          <a:p>
            <a:pPr>
              <a:lnSpc>
                <a:spcPts val="3800"/>
              </a:lnSpc>
            </a:pPr>
            <a:endParaRPr lang="en-GB" sz="3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3800"/>
              </a:lnSpc>
            </a:pPr>
            <a:r>
              <a:rPr lang="en-GB" sz="3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(pl.) </a:t>
            </a:r>
            <a:r>
              <a:rPr lang="en-GB" sz="3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might wear your bikinis</a:t>
            </a:r>
          </a:p>
          <a:p>
            <a:pPr>
              <a:lnSpc>
                <a:spcPts val="3800"/>
              </a:lnSpc>
            </a:pPr>
            <a:r>
              <a:rPr lang="en-GB" sz="3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They </a:t>
            </a:r>
            <a:r>
              <a:rPr lang="en-GB" sz="3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might wear their bikinis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0" y="1571612"/>
            <a:ext cx="4572000" cy="4945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800"/>
              </a:lnSpc>
            </a:pPr>
            <a:r>
              <a:rPr lang="en-GB" sz="3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</a:t>
            </a:r>
            <a:r>
              <a:rPr lang="en-GB" sz="3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podría</a:t>
            </a:r>
            <a:r>
              <a:rPr lang="en-GB" sz="3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llevar</a:t>
            </a:r>
            <a:r>
              <a:rPr lang="en-GB" sz="3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mi bikini</a:t>
            </a:r>
          </a:p>
          <a:p>
            <a:pPr>
              <a:lnSpc>
                <a:spcPts val="3800"/>
              </a:lnSpc>
            </a:pPr>
            <a:r>
              <a:rPr lang="en-GB" sz="3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Tú</a:t>
            </a:r>
            <a:r>
              <a:rPr lang="en-GB" sz="3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podrías</a:t>
            </a:r>
            <a:r>
              <a:rPr lang="en-GB" sz="3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llevar</a:t>
            </a:r>
            <a:r>
              <a:rPr lang="en-GB" sz="3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tu</a:t>
            </a:r>
            <a:r>
              <a:rPr lang="en-GB" sz="3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bikini</a:t>
            </a:r>
          </a:p>
          <a:p>
            <a:pPr>
              <a:lnSpc>
                <a:spcPts val="3800"/>
              </a:lnSpc>
            </a:pPr>
            <a:r>
              <a:rPr lang="en-GB" sz="3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Él</a:t>
            </a:r>
            <a:r>
              <a:rPr lang="en-GB" sz="3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/Ella/</a:t>
            </a:r>
            <a:r>
              <a:rPr lang="en-GB" sz="3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Usted</a:t>
            </a:r>
            <a:r>
              <a:rPr lang="en-GB" sz="3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podría</a:t>
            </a:r>
            <a:r>
              <a:rPr lang="en-GB" sz="3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llevar</a:t>
            </a:r>
            <a:r>
              <a:rPr lang="en-GB" sz="3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su</a:t>
            </a:r>
            <a:r>
              <a:rPr lang="en-GB" sz="3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bikini</a:t>
            </a:r>
          </a:p>
          <a:p>
            <a:pPr>
              <a:lnSpc>
                <a:spcPts val="3800"/>
              </a:lnSpc>
            </a:pPr>
            <a:r>
              <a:rPr lang="en-GB" sz="3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Nosotros</a:t>
            </a:r>
            <a:r>
              <a:rPr lang="en-GB" sz="3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/as </a:t>
            </a:r>
            <a:r>
              <a:rPr lang="en-GB" sz="3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podríamos</a:t>
            </a:r>
            <a:r>
              <a:rPr lang="en-GB" sz="3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llevar</a:t>
            </a:r>
            <a:r>
              <a:rPr lang="en-GB" sz="3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nuestros</a:t>
            </a:r>
            <a:r>
              <a:rPr lang="en-GB" sz="3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bikinis</a:t>
            </a:r>
          </a:p>
          <a:p>
            <a:pPr>
              <a:lnSpc>
                <a:spcPts val="3800"/>
              </a:lnSpc>
            </a:pPr>
            <a:r>
              <a:rPr lang="en-GB" sz="3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Vosotros</a:t>
            </a:r>
            <a:r>
              <a:rPr lang="en-GB" sz="3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/as </a:t>
            </a:r>
            <a:r>
              <a:rPr lang="en-GB" sz="3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podríais</a:t>
            </a:r>
            <a:r>
              <a:rPr lang="en-GB" sz="3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llevar</a:t>
            </a:r>
            <a:r>
              <a:rPr lang="en-GB" sz="3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vuestros</a:t>
            </a:r>
            <a:r>
              <a:rPr lang="en-GB" sz="3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bikinis</a:t>
            </a:r>
          </a:p>
          <a:p>
            <a:pPr>
              <a:lnSpc>
                <a:spcPts val="3800"/>
              </a:lnSpc>
            </a:pPr>
            <a:r>
              <a:rPr lang="en-GB" sz="3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Ellos</a:t>
            </a:r>
            <a:r>
              <a:rPr lang="en-GB" sz="3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/as </a:t>
            </a:r>
            <a:r>
              <a:rPr lang="en-GB" sz="3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podrían</a:t>
            </a:r>
            <a:r>
              <a:rPr lang="en-GB" sz="3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llevar</a:t>
            </a:r>
            <a:r>
              <a:rPr lang="en-GB" sz="3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sus</a:t>
            </a:r>
            <a:r>
              <a:rPr lang="en-GB" sz="3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bikinis</a:t>
            </a:r>
          </a:p>
        </p:txBody>
      </p:sp>
      <p:pic>
        <p:nvPicPr>
          <p:cNvPr id="6" name="AngryOlympics5 slice19.wav">
            <a:hlinkClick r:id="" action="ppaction://media"/>
          </p:cNvPr>
          <p:cNvPicPr>
            <a:picLocks noRot="1" noChangeAspect="1"/>
          </p:cNvPicPr>
          <p:nvPr>
            <a:wavAudioFile r:embed="rId1" name="AngryOlympics5 slice19.wav"/>
          </p:nvPr>
        </p:nvPicPr>
        <p:blipFill>
          <a:blip r:embed="rId4" cstate="print"/>
          <a:stretch>
            <a:fillRect/>
          </a:stretch>
        </p:blipFill>
        <p:spPr>
          <a:xfrm>
            <a:off x="8072462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2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wimming pool.bmp"/>
          <p:cNvPicPr>
            <a:picLocks noChangeAspect="1"/>
          </p:cNvPicPr>
          <p:nvPr/>
        </p:nvPicPr>
        <p:blipFill>
          <a:blip r:embed="rId3" cstate="print"/>
          <a:srcRect r="72984"/>
          <a:stretch>
            <a:fillRect/>
          </a:stretch>
        </p:blipFill>
        <p:spPr>
          <a:xfrm>
            <a:off x="0" y="-24"/>
            <a:ext cx="9144000" cy="5929337"/>
          </a:xfrm>
          <a:prstGeom prst="rect">
            <a:avLst/>
          </a:prstGeom>
        </p:spPr>
      </p:pic>
      <p:pic>
        <p:nvPicPr>
          <p:cNvPr id="12" name="Picture 11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14" name="Picture 13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15" name="Picture 14" descr="swimming poo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72984"/>
          <a:stretch>
            <a:fillRect/>
          </a:stretch>
        </p:blipFill>
        <p:spPr>
          <a:xfrm>
            <a:off x="-33" y="-20"/>
            <a:ext cx="9144033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angrylightningbulb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9" cy="1354268"/>
          </a:xfrm>
          <a:prstGeom prst="rect">
            <a:avLst/>
          </a:prstGeom>
        </p:spPr>
      </p:pic>
      <p:pic>
        <p:nvPicPr>
          <p:cNvPr id="18" name="Picture 17" descr="happy balloon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19" name="Picture 18" descr="swimming poo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72984"/>
          <a:stretch>
            <a:fillRect/>
          </a:stretch>
        </p:blipFill>
        <p:spPr>
          <a:xfrm>
            <a:off x="-32" y="-24"/>
            <a:ext cx="9144032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 descr="mic face3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pic>
        <p:nvPicPr>
          <p:cNvPr id="21" name="Picture 20" descr="mic face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3429000"/>
            <a:ext cx="2419350" cy="529590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1428728" y="1357298"/>
            <a:ext cx="6072230" cy="2428916"/>
          </a:xfrm>
          <a:prstGeom prst="wedgeRoundRectCallout">
            <a:avLst>
              <a:gd name="adj1" fmla="val 42613"/>
              <a:gd name="adj2" fmla="val 8264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Hola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señoras</a:t>
            </a:r>
            <a:r>
              <a:rPr lang="en-GB" sz="4000" b="1" dirty="0">
                <a:solidFill>
                  <a:schemeClr val="tx1"/>
                </a:solidFill>
              </a:rPr>
              <a:t> y </a:t>
            </a:r>
            <a:r>
              <a:rPr lang="en-GB" sz="4000" b="1" dirty="0" err="1">
                <a:solidFill>
                  <a:schemeClr val="tx1"/>
                </a:solidFill>
              </a:rPr>
              <a:t>señores</a:t>
            </a:r>
            <a:r>
              <a:rPr lang="en-GB" sz="4000" b="1" dirty="0">
                <a:solidFill>
                  <a:schemeClr val="tx1"/>
                </a:solidFill>
              </a:rPr>
              <a:t>. </a:t>
            </a:r>
            <a:r>
              <a:rPr lang="en-GB" sz="4000" b="1" dirty="0" err="1">
                <a:solidFill>
                  <a:schemeClr val="tx1"/>
                </a:solidFill>
              </a:rPr>
              <a:t>Yo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podría</a:t>
            </a:r>
            <a:r>
              <a:rPr lang="en-GB" sz="4000" b="1" dirty="0">
                <a:solidFill>
                  <a:schemeClr val="tx1"/>
                </a:solidFill>
              </a:rPr>
              <a:t> ser the Unusual Mike </a:t>
            </a:r>
            <a:r>
              <a:rPr lang="en-GB" sz="4000" b="1" dirty="0" err="1">
                <a:solidFill>
                  <a:schemeClr val="tx1"/>
                </a:solidFill>
              </a:rPr>
              <a:t>Rophone</a:t>
            </a:r>
            <a:r>
              <a:rPr lang="en-GB" sz="4000" b="1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13" name="Round Diagonal Corner Rectangle 12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Hello Ladies and Gentlemen. I might be the Unusual Mike </a:t>
            </a:r>
            <a:r>
              <a:rPr lang="en-GB" sz="3600" b="1" dirty="0" err="1">
                <a:solidFill>
                  <a:schemeClr val="tx1"/>
                </a:solidFill>
              </a:rPr>
              <a:t>Rophone</a:t>
            </a:r>
            <a:r>
              <a:rPr lang="en-GB" sz="3600" b="1" dirty="0">
                <a:solidFill>
                  <a:schemeClr val="tx1"/>
                </a:solidFill>
              </a:rPr>
              <a:t>. </a:t>
            </a:r>
          </a:p>
        </p:txBody>
      </p:sp>
      <p:pic>
        <p:nvPicPr>
          <p:cNvPr id="17" name="AngryOlympics5 slice02.wav">
            <a:hlinkClick r:id="" action="ppaction://media"/>
          </p:cNvPr>
          <p:cNvPicPr>
            <a:picLocks noRot="1" noChangeAspect="1"/>
          </p:cNvPicPr>
          <p:nvPr>
            <a:wavAudioFile r:embed="rId1" name="AngryOlympics5 slice02.wav"/>
          </p:nvPr>
        </p:nvPicPr>
        <p:blipFill>
          <a:blip r:embed="rId12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3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2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6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17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500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8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700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229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ool" descr="swimming pool.bmp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rcRect l="82511" t="35157" r="2344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/>
              <a:t>Vocab</a:t>
            </a:r>
            <a:endParaRPr lang="en-GB" b="1" dirty="0"/>
          </a:p>
        </p:txBody>
      </p:sp>
      <p:sp>
        <p:nvSpPr>
          <p:cNvPr id="6" name="Rectangle 5"/>
          <p:cNvSpPr/>
          <p:nvPr/>
        </p:nvSpPr>
        <p:spPr>
          <a:xfrm>
            <a:off x="4643438" y="1285860"/>
            <a:ext cx="5000660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Señoras</a:t>
            </a:r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y </a:t>
            </a: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señores</a:t>
            </a:r>
            <a:endParaRPr lang="en-GB" sz="36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32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Competición</a:t>
            </a:r>
            <a:r>
              <a:rPr lang="en-GB" sz="32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de </a:t>
            </a:r>
            <a:r>
              <a:rPr lang="en-GB" sz="32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natació</a:t>
            </a: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</a:t>
            </a:r>
            <a:endParaRPr lang="en-GB" sz="36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3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Participante</a:t>
            </a:r>
            <a:endParaRPr lang="en-GB" sz="38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3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Carrera</a:t>
            </a:r>
            <a:r>
              <a:rPr lang="en-GB" sz="3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</a:p>
          <a:p>
            <a:r>
              <a:rPr lang="en-GB" sz="3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Entrevista</a:t>
            </a:r>
            <a:endParaRPr lang="en-GB" sz="38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3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Traje</a:t>
            </a:r>
            <a:r>
              <a:rPr lang="en-GB" sz="3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de </a:t>
            </a:r>
            <a:r>
              <a:rPr lang="en-GB" sz="3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ba</a:t>
            </a: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ño</a:t>
            </a:r>
            <a:endParaRPr lang="en-GB" sz="36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Bikini</a:t>
            </a:r>
          </a:p>
          <a:p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Empezar</a:t>
            </a:r>
            <a:endParaRPr lang="en-GB" sz="36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Ganar</a:t>
            </a:r>
            <a:endParaRPr lang="en-GB" sz="36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4282" y="1142984"/>
            <a:ext cx="500066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Ladies and Gentlemen</a:t>
            </a:r>
          </a:p>
          <a:p>
            <a:r>
              <a:rPr lang="en-GB" sz="3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Swimming Competition</a:t>
            </a:r>
          </a:p>
          <a:p>
            <a:r>
              <a:rPr lang="en-GB" sz="3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Contestant</a:t>
            </a:r>
          </a:p>
          <a:p>
            <a:r>
              <a:rPr lang="en-GB" sz="3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Race</a:t>
            </a:r>
          </a:p>
          <a:p>
            <a:r>
              <a:rPr lang="en-GB" sz="3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Interview</a:t>
            </a:r>
          </a:p>
          <a:p>
            <a:r>
              <a:rPr lang="en-GB" sz="3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Swim suit</a:t>
            </a:r>
          </a:p>
          <a:p>
            <a:r>
              <a:rPr lang="en-GB" sz="3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Bikini</a:t>
            </a:r>
          </a:p>
          <a:p>
            <a:r>
              <a:rPr lang="en-GB" sz="3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start </a:t>
            </a:r>
          </a:p>
          <a:p>
            <a:r>
              <a:rPr lang="en-GB" sz="3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win</a:t>
            </a:r>
          </a:p>
        </p:txBody>
      </p:sp>
      <p:pic>
        <p:nvPicPr>
          <p:cNvPr id="7" name="AngryOlympics5 slice20.wav">
            <a:hlinkClick r:id="" action="ppaction://media"/>
          </p:cNvPr>
          <p:cNvPicPr>
            <a:picLocks noRot="1" noChangeAspect="1"/>
          </p:cNvPicPr>
          <p:nvPr>
            <a:wavAudioFile r:embed="rId1" name="AngryOlympics5 slice20.wav"/>
          </p:nvPr>
        </p:nvPicPr>
        <p:blipFill>
          <a:blip r:embed="rId4" cstate="print"/>
          <a:stretch>
            <a:fillRect/>
          </a:stretch>
        </p:blipFill>
        <p:spPr>
          <a:xfrm>
            <a:off x="8286776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ool" descr="swimming pool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rcRect l="82511" t="35157" r="2344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512720"/>
            <a:ext cx="914397" cy="1128152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8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154783" y="-285776"/>
            <a:ext cx="1397366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86371" y="-1500222"/>
            <a:ext cx="914133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-2825267" y="1347267"/>
            <a:ext cx="2109789" cy="2602988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7315760"/>
            <a:ext cx="1365577" cy="168480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7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4699231"/>
            <a:ext cx="1170735" cy="1444414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2284AEAA-4CCA-B10E-20DD-C7D2B945F7D7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20" name="Picture 19" descr="A drawing of a spatula&#10;&#10;AI-generated content may be incorrect.">
            <a:extLst>
              <a:ext uri="{FF2B5EF4-FFF2-40B4-BE49-F238E27FC236}">
                <a16:creationId xmlns:a16="http://schemas.microsoft.com/office/drawing/2014/main" id="{B0C0DAC9-C466-203A-E6EC-2265DD86B448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wimming pool.bmp"/>
          <p:cNvPicPr>
            <a:picLocks noChangeAspect="1"/>
          </p:cNvPicPr>
          <p:nvPr/>
        </p:nvPicPr>
        <p:blipFill>
          <a:blip r:embed="rId3" cstate="print"/>
          <a:srcRect r="72984"/>
          <a:stretch>
            <a:fillRect/>
          </a:stretch>
        </p:blipFill>
        <p:spPr>
          <a:xfrm>
            <a:off x="0" y="-24"/>
            <a:ext cx="9144000" cy="5929337"/>
          </a:xfrm>
          <a:prstGeom prst="rect">
            <a:avLst/>
          </a:prstGeom>
        </p:spPr>
      </p:pic>
      <p:pic>
        <p:nvPicPr>
          <p:cNvPr id="21" name="Picture 20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22" name="Picture 21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23" name="Picture 22" descr="swimming poo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72984"/>
          <a:stretch>
            <a:fillRect/>
          </a:stretch>
        </p:blipFill>
        <p:spPr>
          <a:xfrm>
            <a:off x="-33" y="-20"/>
            <a:ext cx="9144033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 descr="angrylightningbulb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9" cy="1354268"/>
          </a:xfrm>
          <a:prstGeom prst="rect">
            <a:avLst/>
          </a:prstGeom>
        </p:spPr>
      </p:pic>
      <p:pic>
        <p:nvPicPr>
          <p:cNvPr id="25" name="Picture 24" descr="happy balloon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26" name="Picture 25" descr="swimming poo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72984"/>
          <a:stretch>
            <a:fillRect/>
          </a:stretch>
        </p:blipFill>
        <p:spPr>
          <a:xfrm>
            <a:off x="-32" y="-24"/>
            <a:ext cx="9144032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 descr="mic face3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10434" y="2214554"/>
            <a:ext cx="2419350" cy="5295900"/>
          </a:xfrm>
          <a:prstGeom prst="rect">
            <a:avLst/>
          </a:prstGeom>
        </p:spPr>
      </p:pic>
      <p:pic>
        <p:nvPicPr>
          <p:cNvPr id="28" name="Picture 27" descr="mic face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10434" y="2214554"/>
            <a:ext cx="2419350" cy="529590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85720" y="3571876"/>
            <a:ext cx="6357982" cy="1857388"/>
          </a:xfrm>
          <a:prstGeom prst="wedgeRoundRectCallout">
            <a:avLst>
              <a:gd name="adj1" fmla="val 61189"/>
              <a:gd name="adj2" fmla="val -3161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GB" sz="4000" b="1" dirty="0" err="1">
                <a:solidFill>
                  <a:schemeClr val="tx1"/>
                </a:solidFill>
              </a:rPr>
              <a:t>Sí</a:t>
            </a:r>
            <a:r>
              <a:rPr lang="en-GB" sz="4000" b="1" dirty="0">
                <a:solidFill>
                  <a:schemeClr val="tx1"/>
                </a:solidFill>
              </a:rPr>
              <a:t>, lo soy! </a:t>
            </a:r>
            <a:r>
              <a:rPr lang="en-GB" sz="4000" b="1" dirty="0" err="1">
                <a:solidFill>
                  <a:schemeClr val="tx1"/>
                </a:solidFill>
              </a:rPr>
              <a:t>Bienvenidos</a:t>
            </a:r>
            <a:r>
              <a:rPr lang="en-GB" sz="4000" b="1" dirty="0">
                <a:solidFill>
                  <a:schemeClr val="tx1"/>
                </a:solidFill>
              </a:rPr>
              <a:t> a la </a:t>
            </a:r>
            <a:r>
              <a:rPr lang="en-GB" sz="4000" b="1" dirty="0" err="1">
                <a:solidFill>
                  <a:schemeClr val="tx1"/>
                </a:solidFill>
              </a:rPr>
              <a:t>competición</a:t>
            </a:r>
            <a:r>
              <a:rPr lang="en-GB" sz="4000" b="1" dirty="0">
                <a:solidFill>
                  <a:schemeClr val="tx1"/>
                </a:solidFill>
              </a:rPr>
              <a:t> de </a:t>
            </a:r>
            <a:r>
              <a:rPr lang="en-GB" sz="4000" b="1" dirty="0" err="1">
                <a:solidFill>
                  <a:schemeClr val="tx1"/>
                </a:solidFill>
              </a:rPr>
              <a:t>natación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3" name="Round Diagonal Corner Rectangle 12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300" b="1" dirty="0">
                <a:solidFill>
                  <a:schemeClr val="tx1"/>
                </a:solidFill>
              </a:rPr>
              <a:t>Yes I am! Welcome to the swimming competition.</a:t>
            </a:r>
          </a:p>
        </p:txBody>
      </p:sp>
      <p:pic>
        <p:nvPicPr>
          <p:cNvPr id="14" name="AngryOlympics5 slice03.wav">
            <a:hlinkClick r:id="" action="ppaction://media"/>
          </p:cNvPr>
          <p:cNvPicPr>
            <a:picLocks noRot="1" noChangeAspect="1"/>
          </p:cNvPicPr>
          <p:nvPr>
            <a:wavAudioFile r:embed="rId1" name="AngryOlympics5 slice03.wav"/>
          </p:nvPr>
        </p:nvPicPr>
        <p:blipFill>
          <a:blip r:embed="rId12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4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6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2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3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11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255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wimming pool.bmp"/>
          <p:cNvPicPr>
            <a:picLocks noChangeAspect="1"/>
          </p:cNvPicPr>
          <p:nvPr/>
        </p:nvPicPr>
        <p:blipFill>
          <a:blip r:embed="rId3" cstate="print"/>
          <a:srcRect r="72984"/>
          <a:stretch>
            <a:fillRect/>
          </a:stretch>
        </p:blipFill>
        <p:spPr>
          <a:xfrm>
            <a:off x="0" y="-24"/>
            <a:ext cx="9144000" cy="5929337"/>
          </a:xfrm>
          <a:prstGeom prst="rect">
            <a:avLst/>
          </a:prstGeom>
        </p:spPr>
      </p:pic>
      <p:pic>
        <p:nvPicPr>
          <p:cNvPr id="12" name="Picture 11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14" name="Picture 13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15" name="Picture 14" descr="swimming poo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72984"/>
          <a:stretch>
            <a:fillRect/>
          </a:stretch>
        </p:blipFill>
        <p:spPr>
          <a:xfrm>
            <a:off x="-33" y="-20"/>
            <a:ext cx="9144033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angrylightningbulb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9" cy="1354268"/>
          </a:xfrm>
          <a:prstGeom prst="rect">
            <a:avLst/>
          </a:prstGeom>
        </p:spPr>
      </p:pic>
      <p:pic>
        <p:nvPicPr>
          <p:cNvPr id="17" name="Picture 16" descr="happy balloon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18" name="Picture 17" descr="swimming poo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72984"/>
          <a:stretch>
            <a:fillRect/>
          </a:stretch>
        </p:blipFill>
        <p:spPr>
          <a:xfrm>
            <a:off x="-32" y="-24"/>
            <a:ext cx="9144032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 descr="mic face3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500098" y="3643314"/>
            <a:ext cx="2419350" cy="5295900"/>
          </a:xfrm>
          <a:prstGeom prst="rect">
            <a:avLst/>
          </a:prstGeom>
        </p:spPr>
      </p:pic>
      <p:pic>
        <p:nvPicPr>
          <p:cNvPr id="20" name="Picture 19" descr="mic face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500098" y="3643314"/>
            <a:ext cx="2419350" cy="529590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3929058" y="2857496"/>
            <a:ext cx="4714908" cy="2071702"/>
          </a:xfrm>
          <a:prstGeom prst="wedgeRoundRectCallout">
            <a:avLst>
              <a:gd name="adj1" fmla="val -94685"/>
              <a:gd name="adj2" fmla="val 5560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Los </a:t>
            </a:r>
            <a:r>
              <a:rPr lang="en-GB" sz="4000" b="1" dirty="0" err="1">
                <a:solidFill>
                  <a:schemeClr val="tx1"/>
                </a:solidFill>
              </a:rPr>
              <a:t>participantes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podrían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estar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listos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para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empezar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3" name="Round Diagonal Corner Rectangle 12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200" b="1" dirty="0">
                <a:solidFill>
                  <a:schemeClr val="tx1"/>
                </a:solidFill>
              </a:rPr>
              <a:t>The contestants might be ready to start.</a:t>
            </a:r>
          </a:p>
        </p:txBody>
      </p:sp>
      <p:pic>
        <p:nvPicPr>
          <p:cNvPr id="21" name="AngryOlympics5 slice04.wav">
            <a:hlinkClick r:id="" action="ppaction://media"/>
          </p:cNvPr>
          <p:cNvPicPr>
            <a:picLocks noRot="1" noChangeAspect="1"/>
          </p:cNvPicPr>
          <p:nvPr>
            <a:wavAudioFile r:embed="rId1" name="AngryOlympics5 slice04.wav"/>
          </p:nvPr>
        </p:nvPicPr>
        <p:blipFill>
          <a:blip r:embed="rId12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8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14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14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wimming pool.bmp"/>
          <p:cNvPicPr>
            <a:picLocks noChangeAspect="1"/>
          </p:cNvPicPr>
          <p:nvPr/>
        </p:nvPicPr>
        <p:blipFill>
          <a:blip r:embed="rId3" cstate="print"/>
          <a:srcRect r="72984"/>
          <a:stretch>
            <a:fillRect/>
          </a:stretch>
        </p:blipFill>
        <p:spPr>
          <a:xfrm>
            <a:off x="0" y="-24"/>
            <a:ext cx="9144000" cy="5929337"/>
          </a:xfrm>
          <a:prstGeom prst="rect">
            <a:avLst/>
          </a:prstGeom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11" name="Picture 10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12" name="Picture 11" descr="swimming poo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72984"/>
          <a:stretch>
            <a:fillRect/>
          </a:stretch>
        </p:blipFill>
        <p:spPr>
          <a:xfrm>
            <a:off x="-33" y="-20"/>
            <a:ext cx="9144033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angrylightningbulb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9" cy="1354268"/>
          </a:xfrm>
          <a:prstGeom prst="rect">
            <a:avLst/>
          </a:prstGeom>
        </p:spPr>
      </p:pic>
      <p:pic>
        <p:nvPicPr>
          <p:cNvPr id="15" name="Picture 14" descr="happy balloon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16" name="Picture 15" descr="swimming poo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72984"/>
          <a:stretch>
            <a:fillRect/>
          </a:stretch>
        </p:blipFill>
        <p:spPr>
          <a:xfrm>
            <a:off x="-32" y="-24"/>
            <a:ext cx="9144032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 descr="mic fac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500098" y="3643314"/>
            <a:ext cx="2419350" cy="5295900"/>
          </a:xfrm>
          <a:prstGeom prst="rect">
            <a:avLst/>
          </a:prstGeom>
        </p:spPr>
      </p:pic>
      <p:sp>
        <p:nvSpPr>
          <p:cNvPr id="13" name="Round Diagonal Corner Rectangle 12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500"/>
              </a:lnSpc>
            </a:pPr>
            <a:r>
              <a:rPr lang="en-GB" sz="3200" b="1" dirty="0">
                <a:solidFill>
                  <a:schemeClr val="tx1"/>
                </a:solidFill>
              </a:rPr>
              <a:t>Ladies and Gentlemen. We can’t start the race, </a:t>
            </a:r>
            <a:r>
              <a:rPr lang="en-GB" sz="3100" b="1" dirty="0">
                <a:solidFill>
                  <a:schemeClr val="tx1"/>
                </a:solidFill>
              </a:rPr>
              <a:t>because someone isn’t ready. It might be the potato.</a:t>
            </a:r>
          </a:p>
        </p:txBody>
      </p:sp>
      <p:sp>
        <p:nvSpPr>
          <p:cNvPr id="22" name="Line Callout 2 21"/>
          <p:cNvSpPr/>
          <p:nvPr/>
        </p:nvSpPr>
        <p:spPr>
          <a:xfrm>
            <a:off x="2571736" y="1000108"/>
            <a:ext cx="5929322" cy="3357562"/>
          </a:xfrm>
          <a:prstGeom prst="borderCallout2">
            <a:avLst>
              <a:gd name="adj1" fmla="val 45999"/>
              <a:gd name="adj2" fmla="val 100005"/>
              <a:gd name="adj3" fmla="val 26030"/>
              <a:gd name="adj4" fmla="val 108313"/>
              <a:gd name="adj5" fmla="val 13248"/>
              <a:gd name="adj6" fmla="val 115007"/>
            </a:avLst>
          </a:prstGeom>
          <a:solidFill>
            <a:srgbClr val="FF0000">
              <a:alpha val="85000"/>
            </a:srgbClr>
          </a:solidFill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Señoras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y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señores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 No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podemos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empezar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la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competición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porque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alguien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no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está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listo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Podría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ser la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patata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</a:t>
            </a:r>
          </a:p>
        </p:txBody>
      </p:sp>
      <p:pic>
        <p:nvPicPr>
          <p:cNvPr id="18" name="AngryOlympics5 slice05.wav">
            <a:hlinkClick r:id="" action="ppaction://media"/>
          </p:cNvPr>
          <p:cNvPicPr>
            <a:picLocks noRot="1" noChangeAspect="1"/>
          </p:cNvPicPr>
          <p:nvPr>
            <a:wavAudioFile r:embed="rId1" name="AngryOlympics5 slice05.wav"/>
          </p:nvPr>
        </p:nvPicPr>
        <p:blipFill>
          <a:blip r:embed="rId11" cstate="print"/>
          <a:stretch>
            <a:fillRect/>
          </a:stretch>
        </p:blipFill>
        <p:spPr>
          <a:xfrm>
            <a:off x="8358214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8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wimming pool.bmp"/>
          <p:cNvPicPr>
            <a:picLocks noChangeAspect="1"/>
          </p:cNvPicPr>
          <p:nvPr/>
        </p:nvPicPr>
        <p:blipFill>
          <a:blip r:embed="rId3" cstate="print"/>
          <a:srcRect r="72984"/>
          <a:stretch>
            <a:fillRect/>
          </a:stretch>
        </p:blipFill>
        <p:spPr>
          <a:xfrm>
            <a:off x="0" y="-24"/>
            <a:ext cx="9144000" cy="5929337"/>
          </a:xfrm>
          <a:prstGeom prst="rect">
            <a:avLst/>
          </a:prstGeom>
        </p:spPr>
      </p:pic>
      <p:pic>
        <p:nvPicPr>
          <p:cNvPr id="12" name="Picture 11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85728"/>
            <a:ext cx="827437" cy="1716854"/>
          </a:xfrm>
          <a:prstGeom prst="rect">
            <a:avLst/>
          </a:prstGeom>
        </p:spPr>
      </p:pic>
      <p:pic>
        <p:nvPicPr>
          <p:cNvPr id="14" name="Picture 13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79353">
            <a:off x="2050220" y="2471322"/>
            <a:ext cx="923218" cy="827570"/>
          </a:xfrm>
          <a:prstGeom prst="rect">
            <a:avLst/>
          </a:prstGeom>
        </p:spPr>
      </p:pic>
      <p:pic>
        <p:nvPicPr>
          <p:cNvPr id="15" name="Picture 14" descr="swimming poo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72984"/>
          <a:stretch>
            <a:fillRect/>
          </a:stretch>
        </p:blipFill>
        <p:spPr>
          <a:xfrm>
            <a:off x="-33" y="-20"/>
            <a:ext cx="9144033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angrylightningbulb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85860"/>
            <a:ext cx="1227209" cy="1354268"/>
          </a:xfrm>
          <a:prstGeom prst="rect">
            <a:avLst/>
          </a:prstGeom>
        </p:spPr>
      </p:pic>
      <p:pic>
        <p:nvPicPr>
          <p:cNvPr id="17" name="Picture 16" descr="happy balloon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714620"/>
            <a:ext cx="1035070" cy="1970972"/>
          </a:xfrm>
          <a:prstGeom prst="rect">
            <a:avLst/>
          </a:prstGeom>
        </p:spPr>
      </p:pic>
      <p:pic>
        <p:nvPicPr>
          <p:cNvPr id="18" name="Picture 17" descr="swimming poo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72984"/>
          <a:stretch>
            <a:fillRect/>
          </a:stretch>
        </p:blipFill>
        <p:spPr>
          <a:xfrm>
            <a:off x="-32" y="-24"/>
            <a:ext cx="9144032" cy="59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angrybaldtomato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3125" y="2643182"/>
            <a:ext cx="1524306" cy="3336673"/>
          </a:xfrm>
          <a:prstGeom prst="rect">
            <a:avLst/>
          </a:prstGeom>
        </p:spPr>
      </p:pic>
      <p:pic>
        <p:nvPicPr>
          <p:cNvPr id="10" name="Picture 9" descr="angrybaldtomato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2643182"/>
            <a:ext cx="1524306" cy="3336673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3000364" y="2857496"/>
            <a:ext cx="4572032" cy="1500150"/>
          </a:xfrm>
          <a:prstGeom prst="wedgeRoundRectCallout">
            <a:avLst>
              <a:gd name="adj1" fmla="val -85853"/>
              <a:gd name="adj2" fmla="val 1022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¡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Ajá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! ¡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Yo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podría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investigarlo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!</a:t>
            </a:r>
          </a:p>
        </p:txBody>
      </p:sp>
      <p:sp>
        <p:nvSpPr>
          <p:cNvPr id="13" name="Round Diagonal Corner Rectangle 12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Ah, I might investigate it!</a:t>
            </a:r>
          </a:p>
        </p:txBody>
      </p:sp>
      <p:pic>
        <p:nvPicPr>
          <p:cNvPr id="19" name="AngryOlympics5 slice06.wav">
            <a:hlinkClick r:id="" action="ppaction://media"/>
          </p:cNvPr>
          <p:cNvPicPr>
            <a:picLocks noRot="1" noChangeAspect="1"/>
          </p:cNvPicPr>
          <p:nvPr>
            <a:wavAudioFile r:embed="rId1" name="AngryOlympics5 slice06.wav"/>
          </p:nvPr>
        </p:nvPicPr>
        <p:blipFill>
          <a:blip r:embed="rId12" cstate="print"/>
          <a:stretch>
            <a:fillRect/>
          </a:stretch>
        </p:blipFill>
        <p:spPr>
          <a:xfrm>
            <a:off x="8429652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9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22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516"/>
                            </p:stCondLst>
                            <p:childTnLst>
                              <p:par>
                                <p:cTn id="15" presetID="2" presetClass="exit" presetSubtype="2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2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ool" descr="swimming pool.bmp"/>
          <p:cNvPicPr>
            <a:picLocks noChangeAspect="1"/>
          </p:cNvPicPr>
          <p:nvPr/>
        </p:nvPicPr>
        <p:blipFill>
          <a:blip r:embed="rId3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7" name="water" descr="swimming poo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angrybaldtomato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981401"/>
            <a:ext cx="2079107" cy="4551119"/>
          </a:xfrm>
          <a:prstGeom prst="rect">
            <a:avLst/>
          </a:prstGeom>
        </p:spPr>
      </p:pic>
      <p:pic>
        <p:nvPicPr>
          <p:cNvPr id="10" name="Picture 9" descr="angrybaldtomato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981401"/>
            <a:ext cx="2079107" cy="4551119"/>
          </a:xfrm>
          <a:prstGeom prst="rect">
            <a:avLst/>
          </a:prstGeom>
        </p:spPr>
      </p:pic>
      <p:pic>
        <p:nvPicPr>
          <p:cNvPr id="15" name="Picture 14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57884" y="1857364"/>
            <a:ext cx="3203906" cy="3952871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428860" y="285728"/>
            <a:ext cx="4071966" cy="3143272"/>
          </a:xfrm>
          <a:prstGeom prst="wedgeRoundRectCallout">
            <a:avLst>
              <a:gd name="adj1" fmla="val -62866"/>
              <a:gd name="adj2" fmla="val 2304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¡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Hola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Mr Angry Potato Head! ¿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Podría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hacerle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una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pequeña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entrevista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?</a:t>
            </a:r>
          </a:p>
        </p:txBody>
      </p:sp>
      <p:sp>
        <p:nvSpPr>
          <p:cNvPr id="13" name="Round Diagonal Corner Rectangle 12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Hello Mr Angry Potato Head! </a:t>
            </a:r>
          </a:p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Can I have a short interview?</a:t>
            </a:r>
          </a:p>
        </p:txBody>
      </p:sp>
      <p:pic>
        <p:nvPicPr>
          <p:cNvPr id="11" name="AngryOlympics5 slice07.wav">
            <a:hlinkClick r:id="" action="ppaction://media"/>
          </p:cNvPr>
          <p:cNvPicPr>
            <a:picLocks noRot="1" noChangeAspect="1"/>
          </p:cNvPicPr>
          <p:nvPr>
            <a:wavAudioFile r:embed="rId1" name="AngryOlympics5 slice07.wav"/>
          </p:nvPr>
        </p:nvPicPr>
        <p:blipFill>
          <a:blip r:embed="rId8" cstate="print"/>
          <a:stretch>
            <a:fillRect/>
          </a:stretch>
        </p:blipFill>
        <p:spPr>
          <a:xfrm>
            <a:off x="8429652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0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8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88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600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800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212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ool2.bmp"/>
          <p:cNvPicPr>
            <a:picLocks noChangeAspect="1"/>
          </p:cNvPicPr>
          <p:nvPr/>
        </p:nvPicPr>
        <p:blipFill>
          <a:blip r:embed="rId3" cstate="print"/>
          <a:srcRect l="85883" t="48372"/>
          <a:stretch>
            <a:fillRect/>
          </a:stretch>
        </p:blipFill>
        <p:spPr>
          <a:xfrm>
            <a:off x="0" y="0"/>
            <a:ext cx="9144000" cy="5857892"/>
          </a:xfrm>
          <a:prstGeom prst="rect">
            <a:avLst/>
          </a:prstGeom>
        </p:spPr>
      </p:pic>
      <p:pic>
        <p:nvPicPr>
          <p:cNvPr id="19" name="Pool" descr="swimming pool.bmp"/>
          <p:cNvPicPr>
            <a:picLocks noChangeAspect="1"/>
          </p:cNvPicPr>
          <p:nvPr/>
        </p:nvPicPr>
        <p:blipFill>
          <a:blip r:embed="rId3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20" name="water" descr="swimming poo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angrybaldtomato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981401"/>
            <a:ext cx="2079107" cy="4551119"/>
          </a:xfrm>
          <a:prstGeom prst="rect">
            <a:avLst/>
          </a:prstGeom>
        </p:spPr>
      </p:pic>
      <p:pic>
        <p:nvPicPr>
          <p:cNvPr id="14" name="Picture 13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57884" y="1857364"/>
            <a:ext cx="3203906" cy="3952871"/>
          </a:xfrm>
          <a:prstGeom prst="rect">
            <a:avLst/>
          </a:prstGeom>
        </p:spPr>
      </p:pic>
      <p:pic>
        <p:nvPicPr>
          <p:cNvPr id="15" name="Picture 14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57884" y="1857364"/>
            <a:ext cx="3203906" cy="3952871"/>
          </a:xfrm>
          <a:prstGeom prst="rect">
            <a:avLst/>
          </a:prstGeom>
        </p:spPr>
      </p:pic>
      <p:sp>
        <p:nvSpPr>
          <p:cNvPr id="13" name="Round Diagonal Corner Rectangle 12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err="1">
                <a:solidFill>
                  <a:schemeClr val="bg2">
                    <a:lumMod val="10000"/>
                  </a:schemeClr>
                </a:solidFill>
              </a:rPr>
              <a:t>Erm</a:t>
            </a: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, I might give you one...</a:t>
            </a:r>
          </a:p>
        </p:txBody>
      </p:sp>
      <p:sp>
        <p:nvSpPr>
          <p:cNvPr id="16" name="Rounded Rectangular Callout 15"/>
          <p:cNvSpPr/>
          <p:nvPr/>
        </p:nvSpPr>
        <p:spPr>
          <a:xfrm>
            <a:off x="1643042" y="3714752"/>
            <a:ext cx="4214842" cy="1357322"/>
          </a:xfrm>
          <a:prstGeom prst="wedgeRoundRectCallout">
            <a:avLst>
              <a:gd name="adj1" fmla="val 55551"/>
              <a:gd name="adj2" fmla="val 480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Esto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...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Yo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podría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concedérsela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...</a:t>
            </a:r>
          </a:p>
        </p:txBody>
      </p:sp>
      <p:pic>
        <p:nvPicPr>
          <p:cNvPr id="12" name="AngryOlympics5 slice08.wav">
            <a:hlinkClick r:id="" action="ppaction://media"/>
          </p:cNvPr>
          <p:cNvPicPr>
            <a:picLocks noRot="1" noChangeAspect="1"/>
          </p:cNvPicPr>
          <p:nvPr>
            <a:wavAudioFile r:embed="rId1" name="AngryOlympics5 slice08.wav"/>
          </p:nvPr>
        </p:nvPicPr>
        <p:blipFill>
          <a:blip r:embed="rId8" cstate="print"/>
          <a:stretch>
            <a:fillRect/>
          </a:stretch>
        </p:blipFill>
        <p:spPr>
          <a:xfrm>
            <a:off x="850109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3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ool" descr="swimming pool.bmp"/>
          <p:cNvPicPr>
            <a:picLocks noChangeAspect="1"/>
          </p:cNvPicPr>
          <p:nvPr/>
        </p:nvPicPr>
        <p:blipFill>
          <a:blip r:embed="rId3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7" name="water" descr="swimming poo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angrybaldtomato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981401"/>
            <a:ext cx="2079107" cy="4551119"/>
          </a:xfrm>
          <a:prstGeom prst="rect">
            <a:avLst/>
          </a:prstGeom>
        </p:spPr>
      </p:pic>
      <p:pic>
        <p:nvPicPr>
          <p:cNvPr id="10" name="Picture 9" descr="angrybaldtomato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981401"/>
            <a:ext cx="2079107" cy="4551119"/>
          </a:xfrm>
          <a:prstGeom prst="rect">
            <a:avLst/>
          </a:prstGeom>
        </p:spPr>
      </p:pic>
      <p:pic>
        <p:nvPicPr>
          <p:cNvPr id="15" name="Picture 14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57884" y="1857364"/>
            <a:ext cx="3203906" cy="3952871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357422" y="785794"/>
            <a:ext cx="4214842" cy="2000240"/>
          </a:xfrm>
          <a:prstGeom prst="wedgeRoundRectCallout">
            <a:avLst>
              <a:gd name="adj1" fmla="val -62866"/>
              <a:gd name="adj2" fmla="val 2304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¿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Qué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quiere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decir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con “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podría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concedérsela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”?</a:t>
            </a:r>
          </a:p>
        </p:txBody>
      </p:sp>
      <p:sp>
        <p:nvSpPr>
          <p:cNvPr id="13" name="Round Diagonal Corner Rectangle 12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What do you mean, you might give me one? </a:t>
            </a:r>
          </a:p>
        </p:txBody>
      </p:sp>
      <p:pic>
        <p:nvPicPr>
          <p:cNvPr id="11" name="AngryOlympics5 slice09.wav">
            <a:hlinkClick r:id="" action="ppaction://media"/>
          </p:cNvPr>
          <p:cNvPicPr>
            <a:picLocks noRot="1" noChangeAspect="1"/>
          </p:cNvPicPr>
          <p:nvPr>
            <a:wavAudioFile r:embed="rId1" name="AngryOlympics5 slice09.wav"/>
          </p:nvPr>
        </p:nvPicPr>
        <p:blipFill>
          <a:blip r:embed="rId8" cstate="print"/>
          <a:stretch>
            <a:fillRect/>
          </a:stretch>
        </p:blipFill>
        <p:spPr>
          <a:xfrm>
            <a:off x="8215338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3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67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500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C3DF77E-CF52-483A-AAE8-06B07795C85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C9B5B75-6459-4551-A5B8-5E12ABD0BA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AE8BDFF-799C-4AB5-99AA-0D2AE6DF73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746</TotalTime>
  <Words>494</Words>
  <Application>Microsoft Office PowerPoint</Application>
  <PresentationFormat>On-screen Show (4:3)</PresentationFormat>
  <Paragraphs>73</Paragraphs>
  <Slides>21</Slides>
  <Notes>1</Notes>
  <HiddenSlides>0</HiddenSlides>
  <MMClips>22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Angry Olympics Part Five  –  The Mighty Potato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Might</vt:lpstr>
      <vt:lpstr>Vocab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“mighty” potato</dc:title>
  <dc:creator>ntb25</dc:creator>
  <cp:lastModifiedBy>Bernardo Carvalho de Mello</cp:lastModifiedBy>
  <cp:revision>88</cp:revision>
  <dcterms:created xsi:type="dcterms:W3CDTF">2010-03-01T12:23:01Z</dcterms:created>
  <dcterms:modified xsi:type="dcterms:W3CDTF">2025-07-22T18:45:38Z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