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86" r:id="rId5"/>
    <p:sldId id="28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8" r:id="rId17"/>
    <p:sldId id="272" r:id="rId18"/>
    <p:sldId id="273" r:id="rId19"/>
    <p:sldId id="285" r:id="rId20"/>
    <p:sldId id="274" r:id="rId21"/>
    <p:sldId id="276" r:id="rId22"/>
    <p:sldId id="289" r:id="rId23"/>
    <p:sldId id="277" r:id="rId24"/>
    <p:sldId id="278" r:id="rId25"/>
    <p:sldId id="284" r:id="rId26"/>
    <p:sldId id="291" r:id="rId27"/>
    <p:sldId id="282" r:id="rId28"/>
    <p:sldId id="29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9" autoAdjust="0"/>
    <p:restoredTop sz="94626"/>
  </p:normalViewPr>
  <p:slideViewPr>
    <p:cSldViewPr>
      <p:cViewPr varScale="1">
        <p:scale>
          <a:sx n="107" d="100"/>
          <a:sy n="107" d="100"/>
        </p:scale>
        <p:origin x="2480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8789C-1F63-4815-9E44-4340E0909E6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DC142-5E11-4EFC-A86D-6119B547C4E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DC142-5E11-4EFC-A86D-6119B547C4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1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microsoft.com/office/2007/relationships/hdphoto" Target="../media/hdphoto1.wdp"/><Relationship Id="rId2" Type="http://schemas.openxmlformats.org/officeDocument/2006/relationships/audio" Target="../media/audio24.wav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audio" Target="../media/audio23.wav"/><Relationship Id="rId6" Type="http://schemas.openxmlformats.org/officeDocument/2006/relationships/image" Target="../media/image5.png"/><Relationship Id="rId11" Type="http://schemas.openxmlformats.org/officeDocument/2006/relationships/image" Target="../media/image32.png"/><Relationship Id="rId24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36.png"/><Relationship Id="rId23" Type="http://schemas.openxmlformats.org/officeDocument/2006/relationships/image" Target="../media/image43.png"/><Relationship Id="rId10" Type="http://schemas.openxmlformats.org/officeDocument/2006/relationships/image" Target="../media/image31.png"/><Relationship Id="rId19" Type="http://schemas.openxmlformats.org/officeDocument/2006/relationships/image" Target="../media/image8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Seven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Emotional Carrot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7173" y="3929066"/>
            <a:ext cx="1585866" cy="3290525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256"/>
            <a:ext cx="2079107" cy="4551119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500" b="1" dirty="0">
                <a:solidFill>
                  <a:schemeClr val="tx1"/>
                </a:solidFill>
              </a:rPr>
              <a:t>Oh, no! I don’t think so. He swims like a potato.</a:t>
            </a:r>
          </a:p>
        </p:txBody>
      </p:sp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643042" y="785794"/>
            <a:ext cx="5429288" cy="1500198"/>
          </a:xfrm>
          <a:prstGeom prst="wedgeRoundRectCallout">
            <a:avLst>
              <a:gd name="adj1" fmla="val 52021"/>
              <a:gd name="adj2" fmla="val 86254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¡Oh, no! No lo </a:t>
            </a:r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nada </a:t>
            </a:r>
            <a:r>
              <a:rPr lang="en-GB" sz="4000" b="1" dirty="0" err="1">
                <a:solidFill>
                  <a:schemeClr val="tx1"/>
                </a:solidFill>
              </a:rPr>
              <a:t>como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Angry Olympics 7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0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8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1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there anything you would like to say to him?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143108" y="1214422"/>
            <a:ext cx="4000528" cy="1714512"/>
          </a:xfrm>
          <a:prstGeom prst="wedgeRoundRectCallout">
            <a:avLst>
              <a:gd name="adj1" fmla="val -59157"/>
              <a:gd name="adj2" fmla="val 6980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¿Hay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decirle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Angry Olympics 7 slice11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1.wav"/>
          </p:nvPr>
        </p:nvPicPr>
        <p:blipFill>
          <a:blip r:embed="rId9" cstate="print"/>
          <a:stretch>
            <a:fillRect/>
          </a:stretch>
        </p:blipFill>
        <p:spPr>
          <a:xfrm>
            <a:off x="8848724" y="6562724"/>
            <a:ext cx="295276" cy="2952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5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key to success is good luck. 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143108" y="1071546"/>
            <a:ext cx="4357718" cy="1571636"/>
          </a:xfrm>
          <a:prstGeom prst="wedgeRoundRectCallout">
            <a:avLst>
              <a:gd name="adj1" fmla="val 66133"/>
              <a:gd name="adj2" fmla="val 41310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clave del </a:t>
            </a:r>
            <a:r>
              <a:rPr lang="en-GB" sz="4000" b="1" dirty="0" err="1">
                <a:solidFill>
                  <a:schemeClr val="tx1"/>
                </a:solidFill>
              </a:rPr>
              <a:t>éxito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buena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suerte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1" name="Angry Olympics 7 slice12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2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1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 And beans. I love beans.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643174" y="1000108"/>
            <a:ext cx="3357586" cy="1928826"/>
          </a:xfrm>
          <a:prstGeom prst="wedgeRoundRectCallout">
            <a:avLst>
              <a:gd name="adj1" fmla="val 75614"/>
              <a:gd name="adj2" fmla="val 46643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judías</a:t>
            </a:r>
            <a:r>
              <a:rPr lang="en-GB" sz="4000" b="1" dirty="0">
                <a:solidFill>
                  <a:schemeClr val="tx1"/>
                </a:solidFill>
              </a:rPr>
              <a:t>. Me </a:t>
            </a:r>
            <a:r>
              <a:rPr lang="en-GB" sz="4000" b="1" dirty="0" err="1">
                <a:solidFill>
                  <a:schemeClr val="tx1"/>
                </a:solidFill>
              </a:rPr>
              <a:t>encantan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judías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Angry Olympics 7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3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2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want to thank anyone?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285984" y="1357298"/>
            <a:ext cx="4214842" cy="1500198"/>
          </a:xfrm>
          <a:prstGeom prst="wedgeRoundRectCallout">
            <a:avLst>
              <a:gd name="adj1" fmla="val -55771"/>
              <a:gd name="adj2" fmla="val 7527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Quieres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darle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gracias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alguien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Angry Olympics 7 slice14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 to thank my dear toaster for his support.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714356"/>
            <a:ext cx="5214974" cy="2071702"/>
          </a:xfrm>
          <a:prstGeom prst="wedgeRoundRectCallout">
            <a:avLst>
              <a:gd name="adj1" fmla="val 49387"/>
              <a:gd name="adj2" fmla="val 8052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darle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gracias</a:t>
            </a:r>
            <a:r>
              <a:rPr lang="en-GB" sz="4000" b="1" dirty="0">
                <a:solidFill>
                  <a:schemeClr val="tx1"/>
                </a:solidFill>
              </a:rPr>
              <a:t> a mi </a:t>
            </a:r>
            <a:r>
              <a:rPr lang="en-GB" sz="4000" b="1" dirty="0" err="1">
                <a:solidFill>
                  <a:schemeClr val="tx1"/>
                </a:solidFill>
              </a:rPr>
              <a:t>querido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tostador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apoyo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Angry Olympics 7 slice15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ol2.bmp"/>
          <p:cNvPicPr>
            <a:picLocks noChangeAspect="1"/>
          </p:cNvPicPr>
          <p:nvPr/>
        </p:nvPicPr>
        <p:blipFill>
          <a:blip r:embed="rId3" cstate="print"/>
          <a:srcRect l="87853" b="48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" y="1428736"/>
            <a:ext cx="2565635" cy="1704976"/>
          </a:xfrm>
          <a:prstGeom prst="rect">
            <a:avLst/>
          </a:prstGeom>
        </p:spPr>
      </p:pic>
      <p:pic>
        <p:nvPicPr>
          <p:cNvPr id="5" name="Picture 4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-48929" y="2185464"/>
            <a:ext cx="838445" cy="593046"/>
          </a:xfrm>
          <a:prstGeom prst="rect">
            <a:avLst/>
          </a:prstGeom>
        </p:spPr>
      </p:pic>
      <p:pic>
        <p:nvPicPr>
          <p:cNvPr id="6" name="Picture 5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2261801" y="2335565"/>
            <a:ext cx="838446" cy="593047"/>
          </a:xfrm>
          <a:prstGeom prst="rect">
            <a:avLst/>
          </a:prstGeom>
        </p:spPr>
      </p:pic>
      <p:pic>
        <p:nvPicPr>
          <p:cNvPr id="34" name="Picture 33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04790" y="2621316"/>
            <a:ext cx="838445" cy="593046"/>
          </a:xfrm>
          <a:prstGeom prst="rect">
            <a:avLst/>
          </a:prstGeom>
        </p:spPr>
      </p:pic>
      <p:pic>
        <p:nvPicPr>
          <p:cNvPr id="35" name="Picture 34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2615520" y="2764193"/>
            <a:ext cx="838446" cy="593047"/>
          </a:xfrm>
          <a:prstGeom prst="rect">
            <a:avLst/>
          </a:prstGeom>
        </p:spPr>
      </p:pic>
      <p:pic>
        <p:nvPicPr>
          <p:cNvPr id="36" name="Picture 35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733418" y="3049944"/>
            <a:ext cx="838445" cy="593046"/>
          </a:xfrm>
          <a:prstGeom prst="rect">
            <a:avLst/>
          </a:prstGeom>
        </p:spPr>
      </p:pic>
      <p:pic>
        <p:nvPicPr>
          <p:cNvPr id="37" name="Picture 36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044148" y="3192821"/>
            <a:ext cx="838446" cy="593047"/>
          </a:xfrm>
          <a:prstGeom prst="rect">
            <a:avLst/>
          </a:prstGeom>
        </p:spPr>
      </p:pic>
      <p:pic>
        <p:nvPicPr>
          <p:cNvPr id="38" name="Picture 37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071279" y="3502712"/>
            <a:ext cx="838445" cy="593046"/>
          </a:xfrm>
          <a:prstGeom prst="rect">
            <a:avLst/>
          </a:prstGeom>
        </p:spPr>
      </p:pic>
      <p:pic>
        <p:nvPicPr>
          <p:cNvPr id="39" name="Picture 38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475456" y="3621449"/>
            <a:ext cx="838446" cy="593047"/>
          </a:xfrm>
          <a:prstGeom prst="rect">
            <a:avLst/>
          </a:prstGeom>
        </p:spPr>
      </p:pic>
      <p:pic>
        <p:nvPicPr>
          <p:cNvPr id="40" name="Picture 39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499907" y="3931340"/>
            <a:ext cx="838445" cy="593046"/>
          </a:xfrm>
          <a:prstGeom prst="rect">
            <a:avLst/>
          </a:prstGeom>
        </p:spPr>
      </p:pic>
      <p:pic>
        <p:nvPicPr>
          <p:cNvPr id="41" name="Picture 40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761208" y="4002779"/>
            <a:ext cx="838446" cy="593047"/>
          </a:xfrm>
          <a:prstGeom prst="rect">
            <a:avLst/>
          </a:prstGeom>
        </p:spPr>
      </p:pic>
      <p:pic>
        <p:nvPicPr>
          <p:cNvPr id="42" name="Picture 41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928535" y="4359968"/>
            <a:ext cx="838445" cy="593046"/>
          </a:xfrm>
          <a:prstGeom prst="rect">
            <a:avLst/>
          </a:prstGeom>
        </p:spPr>
      </p:pic>
      <p:pic>
        <p:nvPicPr>
          <p:cNvPr id="43" name="Picture 42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118398" y="4574283"/>
            <a:ext cx="838446" cy="593047"/>
          </a:xfrm>
          <a:prstGeom prst="rect">
            <a:avLst/>
          </a:prstGeom>
        </p:spPr>
      </p:pic>
      <p:pic>
        <p:nvPicPr>
          <p:cNvPr id="44" name="Picture 43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2283045" y="4835894"/>
            <a:ext cx="838445" cy="593046"/>
          </a:xfrm>
          <a:prstGeom prst="rect">
            <a:avLst/>
          </a:prstGeom>
        </p:spPr>
      </p:pic>
      <p:pic>
        <p:nvPicPr>
          <p:cNvPr id="45" name="Picture 44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472908" y="4929520"/>
            <a:ext cx="838446" cy="593047"/>
          </a:xfrm>
          <a:prstGeom prst="rect">
            <a:avLst/>
          </a:prstGeom>
        </p:spPr>
      </p:pic>
      <p:pic>
        <p:nvPicPr>
          <p:cNvPr id="46" name="Picture 45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2714353" y="5360100"/>
            <a:ext cx="838445" cy="593046"/>
          </a:xfrm>
          <a:prstGeom prst="rect">
            <a:avLst/>
          </a:prstGeom>
        </p:spPr>
      </p:pic>
      <p:pic>
        <p:nvPicPr>
          <p:cNvPr id="47" name="Picture 46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832778" y="5429586"/>
            <a:ext cx="838446" cy="593047"/>
          </a:xfrm>
          <a:prstGeom prst="rect">
            <a:avLst/>
          </a:prstGeom>
        </p:spPr>
      </p:pic>
      <p:pic>
        <p:nvPicPr>
          <p:cNvPr id="48" name="Picture 47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140301" y="5837979"/>
            <a:ext cx="838445" cy="593046"/>
          </a:xfrm>
          <a:prstGeom prst="rect">
            <a:avLst/>
          </a:prstGeom>
        </p:spPr>
      </p:pic>
      <p:pic>
        <p:nvPicPr>
          <p:cNvPr id="49" name="Picture 48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5258726" y="5907465"/>
            <a:ext cx="838446" cy="593047"/>
          </a:xfrm>
          <a:prstGeom prst="rect">
            <a:avLst/>
          </a:prstGeom>
        </p:spPr>
      </p:pic>
      <p:pic>
        <p:nvPicPr>
          <p:cNvPr id="50" name="Picture 49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500171" y="6145918"/>
            <a:ext cx="838445" cy="593046"/>
          </a:xfrm>
          <a:prstGeom prst="rect">
            <a:avLst/>
          </a:prstGeom>
        </p:spPr>
      </p:pic>
      <p:pic>
        <p:nvPicPr>
          <p:cNvPr id="51" name="Picture 50" descr="angry te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5687354" y="6407531"/>
            <a:ext cx="838446" cy="593047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0.50139 0.7868 " pathEditMode="relative" rAng="0" ptsTypes="AA">
                                      <p:cBhvr>
                                        <p:cTn id="6" dur="7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39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8" dur="13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0" dur="13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2" dur="13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4" dur="13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75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775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26" dur="1375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28" dur="137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-1800000">
                                      <p:cBhvr>
                                        <p:cTn id="30" dur="137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800000">
                                      <p:cBhvr>
                                        <p:cTn id="32" dur="1375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75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775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44" dur="1375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46" dur="137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-1800000">
                                      <p:cBhvr>
                                        <p:cTn id="48" dur="137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1800000">
                                      <p:cBhvr>
                                        <p:cTn id="50" dur="1375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75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775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62" dur="1375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64" dur="137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1800000">
                                      <p:cBhvr>
                                        <p:cTn id="66" dur="137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800000">
                                      <p:cBhvr>
                                        <p:cTn id="68" dur="1375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775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75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80" dur="137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82" dur="137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-1800000">
                                      <p:cBhvr>
                                        <p:cTn id="84" dur="137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1800000">
                                      <p:cBhvr>
                                        <p:cTn id="86" dur="137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775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775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98" dur="137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00" dur="137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1800000">
                                      <p:cBhvr>
                                        <p:cTn id="102" dur="137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104" dur="137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775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775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16" dur="137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18" dur="137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-1800000">
                                      <p:cBhvr>
                                        <p:cTn id="120" dur="137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1800000">
                                      <p:cBhvr>
                                        <p:cTn id="122" dur="137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775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75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34" dur="1375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36" dur="1375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-1800000">
                                      <p:cBhvr>
                                        <p:cTn id="138" dur="1375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1800000">
                                      <p:cBhvr>
                                        <p:cTn id="140" dur="1375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75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775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52" dur="1375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54" dur="137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8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-1800000">
                                      <p:cBhvr>
                                        <p:cTn id="156" dur="137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8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1800000">
                                      <p:cBhvr>
                                        <p:cTn id="158" dur="1375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775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775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0" presetClass="path" presetSubtype="0" accel="50000" decel="50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70" dur="13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72" dur="1375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Rot by="-1800000">
                                      <p:cBhvr>
                                        <p:cTn id="174" dur="1375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8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Rot by="1800000">
                                      <p:cBhvr>
                                        <p:cTn id="176" dur="13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775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775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300" b="1" dirty="0" err="1">
                <a:solidFill>
                  <a:schemeClr val="tx1"/>
                </a:solidFill>
              </a:rPr>
              <a:t>Erm</a:t>
            </a:r>
            <a:r>
              <a:rPr lang="en-GB" sz="3300" b="1" dirty="0">
                <a:solidFill>
                  <a:schemeClr val="tx1"/>
                </a:solidFill>
              </a:rPr>
              <a:t>..., I think Mr. Angry Toaster-Brow is quite sad.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14480" y="285728"/>
            <a:ext cx="5214974" cy="1857388"/>
          </a:xfrm>
          <a:prstGeom prst="wedgeRoundRectCallout">
            <a:avLst>
              <a:gd name="adj1" fmla="val -44353"/>
              <a:gd name="adj2" fmla="val 100684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..., </a:t>
            </a:r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Mr. Angry Toaster-Brow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bastante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triste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1" name="Angry Olympics 7 slice17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7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7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6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What???!! He’s not happy for me?!! 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428860" y="785794"/>
            <a:ext cx="4071966" cy="2000264"/>
          </a:xfrm>
          <a:prstGeom prst="wedgeRoundRectCallout">
            <a:avLst>
              <a:gd name="adj1" fmla="val 55075"/>
              <a:gd name="adj2" fmla="val 67774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¡¡¿¿¿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???!! ¡¡¿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feliz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mí</a:t>
            </a:r>
            <a:r>
              <a:rPr lang="en-GB" sz="4000" b="1" dirty="0">
                <a:solidFill>
                  <a:schemeClr val="tx1"/>
                </a:solidFill>
              </a:rPr>
              <a:t>?!! </a:t>
            </a:r>
          </a:p>
        </p:txBody>
      </p:sp>
      <p:pic>
        <p:nvPicPr>
          <p:cNvPr id="11" name="Angry Olympics 7 slice18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8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..., you look angry.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357422" y="928670"/>
            <a:ext cx="4214842" cy="1143008"/>
          </a:xfrm>
          <a:prstGeom prst="wedgeRoundRectCallout">
            <a:avLst>
              <a:gd name="adj1" fmla="val -64350"/>
              <a:gd name="adj2" fmla="val 145624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..., </a:t>
            </a:r>
            <a:r>
              <a:rPr lang="en-GB" sz="4000" b="1" dirty="0" err="1">
                <a:solidFill>
                  <a:schemeClr val="tx1"/>
                </a:solidFill>
              </a:rPr>
              <a:t>pareces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enfadada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Angry Olympics 7 slice19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19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ol2.bmp"/>
          <p:cNvPicPr>
            <a:picLocks noChangeAspect="1"/>
          </p:cNvPicPr>
          <p:nvPr/>
        </p:nvPicPr>
        <p:blipFill>
          <a:blip r:embed="rId4" cstate="print"/>
          <a:srcRect l="85883" t="48372"/>
          <a:stretch>
            <a:fillRect/>
          </a:stretch>
        </p:blipFill>
        <p:spPr>
          <a:xfrm>
            <a:off x="0" y="0"/>
            <a:ext cx="9144000" cy="5857892"/>
          </a:xfrm>
          <a:prstGeom prst="rect">
            <a:avLst/>
          </a:prstGeom>
        </p:spPr>
      </p:pic>
      <p:pic>
        <p:nvPicPr>
          <p:cNvPr id="19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0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I might give you one...</a:t>
            </a:r>
          </a:p>
        </p:txBody>
      </p:sp>
      <p:sp>
        <p:nvSpPr>
          <p:cNvPr id="17" name="Round Diagonal Corner Rectangle 1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500" b="1" dirty="0">
                <a:solidFill>
                  <a:schemeClr val="tx1"/>
                </a:solidFill>
              </a:rPr>
              <a:t>Congratulations, Mrs Mildly-Angry Carrot-Face!</a:t>
            </a:r>
          </a:p>
        </p:txBody>
      </p:sp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21" name="Picture 20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2428860" y="642918"/>
            <a:ext cx="4286280" cy="2286016"/>
          </a:xfrm>
          <a:prstGeom prst="wedgeRoundRectCallout">
            <a:avLst>
              <a:gd name="adj1" fmla="val -59812"/>
              <a:gd name="adj2" fmla="val 6239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Enhorabuena</a:t>
            </a:r>
            <a:r>
              <a:rPr lang="en-GB" sz="4000" b="1" dirty="0">
                <a:solidFill>
                  <a:schemeClr val="tx1"/>
                </a:solidFill>
              </a:rPr>
              <a:t>, Mrs Mildly-Angry Carrot-Face!</a:t>
            </a:r>
          </a:p>
        </p:txBody>
      </p:sp>
      <p:pic>
        <p:nvPicPr>
          <p:cNvPr id="24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2" name="Angry Olympics 7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 I hate him.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928926" y="928670"/>
            <a:ext cx="4000528" cy="1428760"/>
          </a:xfrm>
          <a:prstGeom prst="wedgeRoundRectCallout">
            <a:avLst>
              <a:gd name="adj1" fmla="val 50514"/>
              <a:gd name="adj2" fmla="val 7895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 me </a:t>
            </a:r>
            <a:r>
              <a:rPr lang="en-GB" sz="4000" b="1" dirty="0" err="1">
                <a:solidFill>
                  <a:schemeClr val="tx1"/>
                </a:solidFill>
              </a:rPr>
              <a:t>importa</a:t>
            </a:r>
            <a:r>
              <a:rPr lang="en-GB" sz="4000" b="1" dirty="0">
                <a:solidFill>
                  <a:schemeClr val="tx1"/>
                </a:solidFill>
              </a:rPr>
              <a:t>. Lo </a:t>
            </a:r>
            <a:r>
              <a:rPr lang="en-GB" sz="4000" b="1" dirty="0" err="1">
                <a:solidFill>
                  <a:schemeClr val="tx1"/>
                </a:solidFill>
              </a:rPr>
              <a:t>odio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Angry Olympics 7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20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pic>
        <p:nvPicPr>
          <p:cNvPr id="5" name="Picture 4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 I hate him.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5E-6 4.44444E-6 C -0.04427 -0.04607 -0.10312 -0.05649 -0.16232 -0.06667 C -0.17916 -0.06482 -0.19757 -0.06875 -0.21284 -0.06112 C -0.22222 -0.05649 -0.22014 -0.03936 -0.22882 -0.03334 C -0.23142 -0.03149 -0.2342 -0.02963 -0.2368 -0.02778 C -0.25052 0.00115 -0.23281 -0.03311 -0.25017 -0.00834 C -0.27552 0.02824 -0.25173 0.00162 -0.27396 0.025 C -0.28194 0.04583 -0.27552 0.0324 -0.28732 0.05 C -0.29114 0.05555 -0.29791 0.06666 -0.29791 0.06689 C -0.30191 0.04629 -0.29826 0.05671 -0.31128 0.03611 C -0.31441 0.03125 -0.31441 0.02476 -0.31666 0.01944 C -0.32187 0.00671 -0.33646 -0.00139 -0.34878 -0.00556 C -0.35729 -0.00463 -0.36666 -0.00533 -0.37517 -0.00278 C -0.38264 -0.00047 -0.39635 0.00833 -0.39635 0.00856 C -0.4026 0.02708 -0.39375 0.00555 -0.41528 0.02777 C -0.41805 0.03078 -0.41805 0.03564 -0.42048 0.03888 C -0.42587 0.04606 -0.43281 0.05185 -0.43889 0.05833 C -0.44722 0.06689 -0.45764 0.08888 -0.45764 0.08912 C -0.46371 0.11388 -0.46059 0.10393 -0.46545 0.11944 C -0.4809 0.0875 -0.4908 0.07083 -0.51371 0.04166 C -0.51701 0.03726 -0.52621 0.02361 -0.53194 0.01944 C -0.53541 0.01713 -0.53941 0.0162 -0.54271 0.01388 C -0.54583 0.01157 -0.54757 0.00763 -0.55069 0.00555 C -0.55729 0.00115 -0.56753 -0.00301 -0.57482 -0.00556 C -0.58003 -0.00371 -0.58593 -0.00348 -0.5908 4.44444E-6 C -0.60295 0.00902 -0.59913 0.01412 -0.60642 0.025 C -0.60868 0.02824 -0.61232 0.03009 -0.61441 0.03333 C -0.62517 0.04838 -0.63107 0.06458 -0.64375 0.07777 C -0.64757 0.08958 -0.65121 0.09675 -0.65972 0.10555 C -0.66649 0.07685 -0.66093 0.08958 -0.67569 0.06666 C -0.67986 0.0449 -0.67448 0.05925 -0.68889 0.04166 C -0.70538 0.02175 -0.71649 -0.00162 -0.74218 -0.00834 C -0.74687 -0.00116 -0.74982 0.00717 -0.75538 0.01388 C -0.76232 0.02245 -0.77448 0.02824 -0.78212 0.03611 C -0.79149 0.04606 -0.79514 0.05902 -0.79826 0.07222 C -0.8151 0.04745 -0.83611 0.00254 -0.86736 -0.00556 C -0.8743 0.00555 -0.88073 0.01689 -0.88837 0.02777 C -0.89097 0.04074 -0.896 0.05115 -0.89896 0.06388 C -0.89826 0.07685 -0.89618 0.08981 -0.89618 0.10277 C -0.89618 0.10578 -0.89774 0.09699 -0.89896 0.09444 C -0.9033 0.08495 -0.90781 0.07592 -0.91215 0.06666 C -0.92309 0.04421 -0.93437 0.02129 -0.9467 4.44444E-6 C -0.95017 -0.00579 -0.95364 -0.01135 -0.95746 -0.01667 C -0.96337 -0.02524 -0.97604 -0.04167 -0.97604 -0.04144 C -0.98281 -0.06343 -0.9967 -0.05463 -1.01857 -0.05278 C -1.03802 -0.04607 -1.04531 -0.04144 -1.06128 -0.02778 C -1.06371 -0.0257 -1.06684 -0.02477 -1.06909 -0.02223 C -1.07517 -0.01528 -1.07969 -0.00741 -1.08507 4.44444E-6 C -1.08767 0.0037 -1.09305 0.01111 -1.09305 0.01134 C -1.11389 0.00555 -1.12986 -0.00787 -1.14896 -0.01667 C -1.15903 -0.02153 -1.19253 -0.022 -1.19409 -0.02223 C -1.21753 -0.02061 -1.23975 -0.0294 -1.24739 -0.00556 C -1.24444 0.01851 -1.24462 0.00925 -1.24462 0.02222 " pathEditMode="relative" rAng="0" ptsTypes="ffffffffffffffffffffffffffffffffffffffffffffffffffffA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400" y="25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1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34 -0.00023 L 0.20816 -0.36968 C 0.25018 -0.44908 0.32778 -0.52847 0.41841 -0.58634 C 0.52275 -0.64908 0.61389 -0.67685 0.68733 -0.66482 L 1.03316 -0.63866 " pathEditMode="relative" rAng="-6891144" ptsTypes="FffFF">
                                      <p:cBhvr>
                                        <p:cTn id="11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0" y="-454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43200000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357298"/>
            <a:ext cx="3929090" cy="428628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Excited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Embarrassed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Surprised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Happy</a:t>
            </a:r>
          </a:p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286248" y="1357298"/>
            <a:ext cx="4286280" cy="4286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Entusiasmado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/a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Avergonzado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/a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Sorprendido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/a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Feliz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Triste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Enfadado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/a</a:t>
            </a:r>
          </a:p>
        </p:txBody>
      </p:sp>
      <p:pic>
        <p:nvPicPr>
          <p:cNvPr id="8" name="Angry Olympics 7 slice22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2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and Phrases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4071966" cy="6000768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Congratulations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Champion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luck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Beans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Support</a:t>
            </a:r>
            <a:endParaRPr lang="en-GB" sz="1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don’t think so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don’t care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agree</a:t>
            </a:r>
            <a:r>
              <a:rPr lang="en-GB" sz="4000" b="1" dirty="0"/>
              <a:t>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714876" y="857232"/>
            <a:ext cx="4071966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Enhorabuena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Campeón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(-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a)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noProof="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xito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Buena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suerte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Judías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Apoyo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creo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 me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importa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Estoy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acuerdo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Angry Olympics 7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2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5786478" cy="5500702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feel…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like…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hate…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would like…</a:t>
            </a:r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want…</a:t>
            </a:r>
          </a:p>
          <a:p>
            <a:pPr marL="0">
              <a:spcBef>
                <a:spcPts val="0"/>
              </a:spcBef>
              <a:buNone/>
            </a:pPr>
            <a:endParaRPr lang="en-GB" sz="1600" b="1" dirty="0"/>
          </a:p>
          <a:p>
            <a:pPr marL="0"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swim like a fish</a:t>
            </a:r>
          </a:p>
          <a:p>
            <a:pPr marL="0">
              <a:spcBef>
                <a:spcPts val="0"/>
              </a:spcBef>
              <a:buNone/>
            </a:pPr>
            <a:endParaRPr lang="en-GB" sz="4000" b="1" dirty="0"/>
          </a:p>
          <a:p>
            <a:pPr marL="0">
              <a:spcBef>
                <a:spcPts val="0"/>
              </a:spcBef>
              <a:buNone/>
            </a:pPr>
            <a:r>
              <a:rPr lang="en-GB" sz="4000" b="1" dirty="0"/>
              <a:t>He swims like </a:t>
            </a:r>
            <a:r>
              <a:rPr lang="en-GB" sz="4000" b="1"/>
              <a:t>a potato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071934" y="857232"/>
            <a:ext cx="5072066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siento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gusta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Odio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gustaría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Quiero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indent="-342900"/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nado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un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pez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err="1">
                <a:solidFill>
                  <a:srgbClr val="FF0000"/>
                </a:solidFill>
              </a:rPr>
              <a:t>Él</a:t>
            </a:r>
            <a:r>
              <a:rPr lang="en-GB" sz="3600" b="1" dirty="0">
                <a:solidFill>
                  <a:srgbClr val="FF0000"/>
                </a:solidFill>
              </a:rPr>
              <a:t> nada </a:t>
            </a:r>
            <a:r>
              <a:rPr lang="en-GB" sz="3600" b="1" dirty="0" err="1">
                <a:solidFill>
                  <a:srgbClr val="FF0000"/>
                </a:solidFill>
              </a:rPr>
              <a:t>como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una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patata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4000" b="1" dirty="0">
              <a:solidFill>
                <a:srgbClr val="FF0000"/>
              </a:solidFill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Angry Olympics 7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2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ool" descr="swimming pool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5" name="water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ool" descr="swimming pool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C233142E-FF83-9A38-E0B0-4F367F19745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532BC83E-1DBF-0DB3-9A0B-C7596639D6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6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thank you very much!! I’m embarrassed!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214414" y="571480"/>
            <a:ext cx="5857916" cy="1285884"/>
          </a:xfrm>
          <a:prstGeom prst="wedgeRoundRectCallout">
            <a:avLst>
              <a:gd name="adj1" fmla="val 52639"/>
              <a:gd name="adj2" fmla="val 13637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¡¡Oh, </a:t>
            </a:r>
            <a:r>
              <a:rPr lang="en-GB" sz="4000" b="1" dirty="0" err="1">
                <a:solidFill>
                  <a:schemeClr val="tx1"/>
                </a:solidFill>
              </a:rPr>
              <a:t>muchas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gracias</a:t>
            </a:r>
            <a:r>
              <a:rPr lang="en-GB" sz="4000" b="1" dirty="0">
                <a:solidFill>
                  <a:schemeClr val="tx1"/>
                </a:solidFill>
              </a:rPr>
              <a:t>!! ¡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vergüenza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028" name="Picture 4" descr="R:\ANIMATIONS\PICTURES\angrycarrotredface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02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2" name="Angry Olympics 7 slice03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3.wav"/>
          </p:nvPr>
        </p:nvPicPr>
        <p:blipFill>
          <a:blip r:embed="rId10" cstate="print"/>
          <a:stretch>
            <a:fillRect/>
          </a:stretch>
        </p:blipFill>
        <p:spPr>
          <a:xfrm>
            <a:off x="883923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You are the swimming champion! How do you feel?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14480" y="214290"/>
            <a:ext cx="5143536" cy="2000264"/>
          </a:xfrm>
          <a:prstGeom prst="wedgeRoundRectCallout">
            <a:avLst>
              <a:gd name="adj1" fmla="val -47573"/>
              <a:gd name="adj2" fmla="val 9675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campeona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natación</a:t>
            </a:r>
            <a:r>
              <a:rPr lang="en-GB" sz="4000" b="1" dirty="0">
                <a:solidFill>
                  <a:schemeClr val="tx1"/>
                </a:solidFill>
              </a:rPr>
              <a:t>!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sientes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0" name="Angry Olympics 7 slice04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 yes! I am very excited! I feel great!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571480"/>
            <a:ext cx="5072098" cy="1928826"/>
          </a:xfrm>
          <a:prstGeom prst="wedgeRoundRectCallout">
            <a:avLst>
              <a:gd name="adj1" fmla="val 50574"/>
              <a:gd name="adj2" fmla="val 9008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¡Oh, 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muy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entusiasmada</a:t>
            </a:r>
            <a:r>
              <a:rPr lang="en-GB" sz="4000" b="1" dirty="0">
                <a:solidFill>
                  <a:schemeClr val="tx1"/>
                </a:solidFill>
              </a:rPr>
              <a:t>! ¡Me </a:t>
            </a:r>
            <a:r>
              <a:rPr lang="en-GB" sz="4000" b="1" dirty="0" err="1">
                <a:solidFill>
                  <a:schemeClr val="tx1"/>
                </a:solidFill>
              </a:rPr>
              <a:t>siento</a:t>
            </a:r>
            <a:r>
              <a:rPr lang="en-GB" sz="4000" b="1" dirty="0">
                <a:solidFill>
                  <a:schemeClr val="tx1"/>
                </a:solidFill>
              </a:rPr>
              <a:t> genial!</a:t>
            </a:r>
          </a:p>
        </p:txBody>
      </p:sp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1" name="Angry Olympics 7 slice05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repeatCount="1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00364 -0.1044 " pathEditMode="relative" rAng="0" ptsTypes="AA">
                                      <p:cBhvr>
                                        <p:cTn id="11" dur="11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52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1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00364 -0.1044 " pathEditMode="relative" rAng="0" ptsTypes="AA">
                                      <p:cBhvr>
                                        <p:cTn id="13" dur="11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5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8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In your opinion, why have you won the race?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14480" y="500042"/>
            <a:ext cx="5357850" cy="1714512"/>
          </a:xfrm>
          <a:prstGeom prst="wedgeRoundRectCallout">
            <a:avLst>
              <a:gd name="adj1" fmla="val -47573"/>
              <a:gd name="adj2" fmla="val 9675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En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opinión</a:t>
            </a:r>
            <a:r>
              <a:rPr lang="en-GB" sz="4000" b="1" dirty="0">
                <a:solidFill>
                  <a:schemeClr val="tx1"/>
                </a:solidFill>
              </a:rPr>
              <a:t>, 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has </a:t>
            </a:r>
            <a:r>
              <a:rPr lang="en-GB" sz="4000" b="1" dirty="0" err="1">
                <a:solidFill>
                  <a:schemeClr val="tx1"/>
                </a:solidFill>
              </a:rPr>
              <a:t>ganado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carrera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9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0" name="Angry Olympics 7 slice06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7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am not surprised.  I think I am the best because I swim like a fish!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85918" y="214290"/>
            <a:ext cx="5357850" cy="2571768"/>
          </a:xfrm>
          <a:prstGeom prst="wedgeRoundRectCallout">
            <a:avLst>
              <a:gd name="adj1" fmla="val 49103"/>
              <a:gd name="adj2" fmla="val 7070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sorprendida</a:t>
            </a:r>
            <a:r>
              <a:rPr lang="en-GB" sz="4000" b="1" dirty="0">
                <a:solidFill>
                  <a:schemeClr val="tx1"/>
                </a:solidFill>
              </a:rPr>
              <a:t>. ¡</a:t>
            </a:r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soy la </a:t>
            </a:r>
            <a:r>
              <a:rPr lang="en-GB" sz="4000" b="1" dirty="0" err="1">
                <a:solidFill>
                  <a:schemeClr val="tx1"/>
                </a:solidFill>
              </a:rPr>
              <a:t>mejor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como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pez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Angry Olympics 7 slice07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7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1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agree, but it looked like Mr. Angry Potato Head would win…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357166"/>
            <a:ext cx="5072098" cy="2500330"/>
          </a:xfrm>
          <a:prstGeom prst="wedgeRoundRectCallout">
            <a:avLst>
              <a:gd name="adj1" fmla="val -48680"/>
              <a:gd name="adj2" fmla="val 6611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acuerdo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parecía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Mr. Angry Potato Head </a:t>
            </a:r>
            <a:r>
              <a:rPr lang="en-GB" sz="4000" b="1" dirty="0" err="1">
                <a:solidFill>
                  <a:schemeClr val="tx1"/>
                </a:solidFill>
              </a:rPr>
              <a:t>iba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ganar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1" name="Angry Olympics 7 slice08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8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What?! The potato?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52480"/>
            <a:ext cx="2543175" cy="5276850"/>
          </a:xfrm>
          <a:prstGeom prst="rect">
            <a:avLst/>
          </a:prstGeom>
        </p:spPr>
      </p:pic>
      <p:pic>
        <p:nvPicPr>
          <p:cNvPr id="11" name="Picture 10" descr="big ey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2000240"/>
            <a:ext cx="1071570" cy="73979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643174" y="1357298"/>
            <a:ext cx="3714776" cy="1357322"/>
          </a:xfrm>
          <a:prstGeom prst="wedgeRoundRectCallout">
            <a:avLst>
              <a:gd name="adj1" fmla="val 69980"/>
              <a:gd name="adj2" fmla="val 8185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?! ¿La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7" name="Angry Olympics 7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 7 slice0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4835FB-DD8D-42D3-A4E7-DB9A6A686D0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048E6EF-6E07-40F0-B9CA-41B3F6D7C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90A67B-3773-4287-A989-E178925422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542</Words>
  <Application>Microsoft Office PowerPoint</Application>
  <PresentationFormat>On-screen Show (4:3)</PresentationFormat>
  <Paragraphs>118</Paragraphs>
  <Slides>25</Slides>
  <Notes>25</Notes>
  <HiddenSlides>0</HiddenSlides>
  <MMClips>24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Angry Olympics Part Seven  –  Emotional Carrot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Emotions</vt:lpstr>
      <vt:lpstr>Vocab and Phrases</vt:lpstr>
      <vt:lpstr>Grammar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Emotional Carrot</dc:title>
  <dc:creator>a8900630</dc:creator>
  <cp:lastModifiedBy>Bernardo Carvalho de Mello</cp:lastModifiedBy>
  <cp:revision>71</cp:revision>
  <dcterms:created xsi:type="dcterms:W3CDTF">2010-03-09T16:08:32Z</dcterms:created>
  <dcterms:modified xsi:type="dcterms:W3CDTF">2025-07-22T18:45:33Z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