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77" r:id="rId5"/>
    <p:sldId id="257" r:id="rId6"/>
    <p:sldId id="258" r:id="rId7"/>
    <p:sldId id="259" r:id="rId8"/>
    <p:sldId id="260" r:id="rId9"/>
    <p:sldId id="261" r:id="rId10"/>
    <p:sldId id="265" r:id="rId11"/>
    <p:sldId id="262" r:id="rId12"/>
    <p:sldId id="263" r:id="rId13"/>
    <p:sldId id="269" r:id="rId14"/>
    <p:sldId id="272" r:id="rId15"/>
    <p:sldId id="270" r:id="rId16"/>
    <p:sldId id="278" r:id="rId17"/>
    <p:sldId id="267" r:id="rId18"/>
    <p:sldId id="274" r:id="rId19"/>
    <p:sldId id="275" r:id="rId20"/>
    <p:sldId id="27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3FDB9E-7396-4C2E-B980-6882658E088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B0EE73-5EE0-4898-91A5-D050FF5DA1A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Narrator is bulb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0EE73-5EE0-4898-91A5-D050FF5DA1AA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Narrator is potato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0EE73-5EE0-4898-91A5-D050FF5DA1AA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Narrator is </a:t>
            </a:r>
            <a:r>
              <a:rPr lang="en-GB" dirty="0" err="1"/>
              <a:t>wolfman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0EE73-5EE0-4898-91A5-D050FF5DA1AA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announcement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0EE73-5EE0-4898-91A5-D050FF5DA1AA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announcement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0EE73-5EE0-4898-91A5-D050FF5DA1AA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0EE73-5EE0-4898-91A5-D050FF5DA1AA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B0EE73-5EE0-4898-91A5-D050FF5DA1A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3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18.png"/><Relationship Id="rId11" Type="http://schemas.openxmlformats.org/officeDocument/2006/relationships/image" Target="../media/image12.png"/><Relationship Id="rId5" Type="http://schemas.openxmlformats.org/officeDocument/2006/relationships/image" Target="../media/image1.png"/><Relationship Id="rId10" Type="http://schemas.openxmlformats.org/officeDocument/2006/relationships/image" Target="../media/image11.png"/><Relationship Id="rId4" Type="http://schemas.openxmlformats.org/officeDocument/2006/relationships/image" Target="../media/image16.pn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18.png"/><Relationship Id="rId11" Type="http://schemas.openxmlformats.org/officeDocument/2006/relationships/image" Target="../media/image19.png"/><Relationship Id="rId5" Type="http://schemas.openxmlformats.org/officeDocument/2006/relationships/image" Target="../media/image1.png"/><Relationship Id="rId10" Type="http://schemas.openxmlformats.org/officeDocument/2006/relationships/image" Target="../media/image12.png"/><Relationship Id="rId4" Type="http://schemas.openxmlformats.org/officeDocument/2006/relationships/image" Target="../media/image16.png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30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1.png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1.png"/><Relationship Id="rId1" Type="http://schemas.openxmlformats.org/officeDocument/2006/relationships/audio" Target="../media/audio13.wav"/><Relationship Id="rId6" Type="http://schemas.openxmlformats.org/officeDocument/2006/relationships/image" Target="../media/image1.png"/><Relationship Id="rId11" Type="http://schemas.openxmlformats.org/officeDocument/2006/relationships/image" Target="../media/image28.png"/><Relationship Id="rId5" Type="http://schemas.openxmlformats.org/officeDocument/2006/relationships/image" Target="../media/image16.png"/><Relationship Id="rId15" Type="http://schemas.openxmlformats.org/officeDocument/2006/relationships/image" Target="../media/image19.png"/><Relationship Id="rId10" Type="http://schemas.openxmlformats.org/officeDocument/2006/relationships/image" Target="../media/image27.png"/><Relationship Id="rId4" Type="http://schemas.openxmlformats.org/officeDocument/2006/relationships/image" Target="../media/image10.png"/><Relationship Id="rId9" Type="http://schemas.openxmlformats.org/officeDocument/2006/relationships/image" Target="../media/image26.png"/><Relationship Id="rId1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5" Type="http://schemas.openxmlformats.org/officeDocument/2006/relationships/image" Target="../media/image32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5" Type="http://schemas.openxmlformats.org/officeDocument/2006/relationships/image" Target="../media/image9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5" Type="http://schemas.openxmlformats.org/officeDocument/2006/relationships/image" Target="../media/image25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7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" Type="http://schemas.openxmlformats.org/officeDocument/2006/relationships/audio" Target="../media/audio18.wav"/><Relationship Id="rId16" Type="http://schemas.openxmlformats.org/officeDocument/2006/relationships/image" Target="../media/image43.png"/><Relationship Id="rId20" Type="http://schemas.openxmlformats.org/officeDocument/2006/relationships/image" Target="../media/image46.png"/><Relationship Id="rId1" Type="http://schemas.openxmlformats.org/officeDocument/2006/relationships/audio" Target="../media/audio17.wav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24" Type="http://schemas.microsoft.com/office/2007/relationships/hdphoto" Target="../media/hdphoto1.wdp"/><Relationship Id="rId5" Type="http://schemas.openxmlformats.org/officeDocument/2006/relationships/image" Target="../media/image10.png"/><Relationship Id="rId15" Type="http://schemas.openxmlformats.org/officeDocument/2006/relationships/image" Target="../media/image42.png"/><Relationship Id="rId23" Type="http://schemas.openxmlformats.org/officeDocument/2006/relationships/image" Target="../media/image49.png"/><Relationship Id="rId10" Type="http://schemas.openxmlformats.org/officeDocument/2006/relationships/image" Target="../media/image37.png"/><Relationship Id="rId19" Type="http://schemas.openxmlformats.org/officeDocument/2006/relationships/image" Target="../media/image45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36.png"/><Relationship Id="rId14" Type="http://schemas.openxmlformats.org/officeDocument/2006/relationships/image" Target="../media/image41.png"/><Relationship Id="rId22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openxmlformats.org/officeDocument/2006/relationships/image" Target="../media/image16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9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18.png"/><Relationship Id="rId11" Type="http://schemas.openxmlformats.org/officeDocument/2006/relationships/image" Target="../media/image19.png"/><Relationship Id="rId5" Type="http://schemas.openxmlformats.org/officeDocument/2006/relationships/image" Target="../media/image1.png"/><Relationship Id="rId10" Type="http://schemas.openxmlformats.org/officeDocument/2006/relationships/image" Target="../media/image12.png"/><Relationship Id="rId4" Type="http://schemas.openxmlformats.org/officeDocument/2006/relationships/image" Target="../media/image16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8.png"/><Relationship Id="rId11" Type="http://schemas.openxmlformats.org/officeDocument/2006/relationships/image" Target="../media/image12.png"/><Relationship Id="rId5" Type="http://schemas.openxmlformats.org/officeDocument/2006/relationships/image" Target="../media/image1.png"/><Relationship Id="rId10" Type="http://schemas.openxmlformats.org/officeDocument/2006/relationships/image" Target="../media/image11.png"/><Relationship Id="rId4" Type="http://schemas.openxmlformats.org/officeDocument/2006/relationships/image" Target="../media/image16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252" y="1428736"/>
            <a:ext cx="7772400" cy="1957400"/>
          </a:xfrm>
        </p:spPr>
        <p:txBody>
          <a:bodyPr>
            <a:noAutofit/>
          </a:bodyPr>
          <a:lstStyle/>
          <a:p>
            <a:r>
              <a:rPr lang="en-GB" b="1" dirty="0"/>
              <a:t>Angry Olympics Part Eight </a:t>
            </a:r>
            <a:br>
              <a:rPr lang="en-GB" b="1" dirty="0"/>
            </a:br>
            <a:r>
              <a:rPr lang="en-GB" b="1" dirty="0"/>
              <a:t>– </a:t>
            </a:r>
            <a:br>
              <a:rPr lang="en-GB" b="1" dirty="0"/>
            </a:br>
            <a:r>
              <a:rPr lang="en-GB" b="1" dirty="0"/>
              <a:t>Time Trials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33920"/>
            <a:ext cx="6400800" cy="1752600"/>
          </a:xfrm>
        </p:spPr>
        <p:txBody>
          <a:bodyPr/>
          <a:lstStyle/>
          <a:p>
            <a:r>
              <a:rPr lang="en-GB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 the Angry Family</a:t>
            </a:r>
          </a:p>
          <a:p>
            <a:endParaRPr lang="en-GB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8" name="Picture 6" descr="R:\ANIMATIONS\PICTURES\angrypotatohead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3810000"/>
            <a:ext cx="2123072" cy="2619375"/>
          </a:xfrm>
          <a:prstGeom prst="rect">
            <a:avLst/>
          </a:prstGeom>
          <a:noFill/>
        </p:spPr>
      </p:pic>
      <p:pic>
        <p:nvPicPr>
          <p:cNvPr id="9" name="Picture 2" descr="R:\ANIMATIONS\PICTURES\confusedwolfman3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781800" y="2895600"/>
            <a:ext cx="1947481" cy="3276600"/>
          </a:xfrm>
          <a:prstGeom prst="rect">
            <a:avLst/>
          </a:prstGeom>
          <a:noFill/>
        </p:spPr>
      </p:pic>
      <p:pic>
        <p:nvPicPr>
          <p:cNvPr id="7" name="olympic start.wav">
            <a:hlinkClick r:id="" action="ppaction://media"/>
          </p:cNvPr>
          <p:cNvPicPr>
            <a:picLocks noRot="1" noChangeAspect="1"/>
          </p:cNvPicPr>
          <p:nvPr>
            <a:wavAudioFile r:embed="rId1" name="olympic start.wav"/>
          </p:nvPr>
        </p:nvPicPr>
        <p:blipFill>
          <a:blip r:embed="rId6" cstate="print"/>
          <a:stretch>
            <a:fillRect/>
          </a:stretch>
        </p:blipFill>
        <p:spPr>
          <a:xfrm>
            <a:off x="83820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Motion origin="layout" path="M 4.44444E-6 2.22222E-6 L 1.10069 -0.0132 " pathEditMode="relative" rAng="0" ptsTypes="AA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00" y="-7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Motion origin="layout" path="M -2.77778E-7 -1.11111E-6 L -0.97309 -0.03889 " pathEditMode="relative" rAng="0" ptsTypes="AA">
                                      <p:cBhvr>
                                        <p:cTn id="10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700" y="-1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stadium-out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Wait a minute, wasn’t it today?</a:t>
            </a:r>
          </a:p>
        </p:txBody>
      </p:sp>
      <p:pic>
        <p:nvPicPr>
          <p:cNvPr id="5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048000"/>
            <a:ext cx="2598036" cy="2867025"/>
          </a:xfrm>
          <a:prstGeom prst="rect">
            <a:avLst/>
          </a:prstGeom>
          <a:noFill/>
        </p:spPr>
      </p:pic>
      <p:pic>
        <p:nvPicPr>
          <p:cNvPr id="6" name="Picture 6" descr="R:\ANIMATIONS\PICTURES\angrypotatohead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124200"/>
            <a:ext cx="2123072" cy="2619375"/>
          </a:xfrm>
          <a:prstGeom prst="rect">
            <a:avLst/>
          </a:prstGeom>
          <a:noFill/>
        </p:spPr>
      </p:pic>
      <p:pic>
        <p:nvPicPr>
          <p:cNvPr id="7" name="Picture 8" descr="R:\ANIMATIONS\PICTURES\confusedwolfman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2514600"/>
            <a:ext cx="1930496" cy="3248025"/>
          </a:xfrm>
          <a:prstGeom prst="rect">
            <a:avLst/>
          </a:prstGeom>
          <a:noFill/>
        </p:spPr>
      </p:pic>
      <p:pic>
        <p:nvPicPr>
          <p:cNvPr id="8" name="Picture 3" descr="R:\ANIMATIONS\PICTURES\angrylightningbulb1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4800" y="3048000"/>
            <a:ext cx="2598036" cy="286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7" descr="R:\ANIMATIONS\PICTURES\angrypotatohead1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124200"/>
            <a:ext cx="2143125" cy="2644115"/>
          </a:xfrm>
          <a:prstGeom prst="rect">
            <a:avLst/>
          </a:prstGeom>
          <a:noFill/>
        </p:spPr>
      </p:pic>
      <p:pic>
        <p:nvPicPr>
          <p:cNvPr id="10" name="Picture 9" descr="R:\ANIMATIONS\PICTURES\confusedwolfman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2514600"/>
            <a:ext cx="1924050" cy="3237179"/>
          </a:xfrm>
          <a:prstGeom prst="rect">
            <a:avLst/>
          </a:prstGeom>
          <a:noFill/>
        </p:spPr>
      </p:pic>
      <p:pic>
        <p:nvPicPr>
          <p:cNvPr id="11" name="Picture 4" descr="R:\ANIMATIONS\PICTURES\angrycarrotface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467600" y="1981200"/>
            <a:ext cx="1785731" cy="3705225"/>
          </a:xfrm>
          <a:prstGeom prst="rect">
            <a:avLst/>
          </a:prstGeom>
          <a:noFill/>
        </p:spPr>
      </p:pic>
      <p:pic>
        <p:nvPicPr>
          <p:cNvPr id="12" name="Picture 5" descr="R:\ANIMATIONS\PICTURES\angrycarrotface2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467600" y="1981200"/>
            <a:ext cx="1785731" cy="3705225"/>
          </a:xfrm>
          <a:prstGeom prst="rect">
            <a:avLst/>
          </a:prstGeom>
          <a:noFill/>
        </p:spPr>
      </p:pic>
      <p:pic>
        <p:nvPicPr>
          <p:cNvPr id="15" name="Picture 14" descr="angryghostcloud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1800" y="0"/>
            <a:ext cx="2354995" cy="1900238"/>
          </a:xfrm>
          <a:prstGeom prst="rect">
            <a:avLst/>
          </a:prstGeom>
        </p:spPr>
      </p:pic>
      <p:sp>
        <p:nvSpPr>
          <p:cNvPr id="13" name="Rounded Rectangular Callout 12"/>
          <p:cNvSpPr/>
          <p:nvPr/>
        </p:nvSpPr>
        <p:spPr>
          <a:xfrm>
            <a:off x="1447800" y="609600"/>
            <a:ext cx="5586442" cy="1905000"/>
          </a:xfrm>
          <a:prstGeom prst="wedgeRoundRectCallout">
            <a:avLst>
              <a:gd name="adj1" fmla="val 63957"/>
              <a:gd name="adj2" fmla="val 8325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Esperad</a:t>
            </a:r>
            <a:r>
              <a:rPr lang="en-GB" sz="4000" b="1" dirty="0">
                <a:solidFill>
                  <a:schemeClr val="tx1"/>
                </a:solidFill>
              </a:rPr>
              <a:t> un </a:t>
            </a:r>
            <a:r>
              <a:rPr lang="en-GB" sz="4000" b="1" dirty="0" err="1">
                <a:solidFill>
                  <a:schemeClr val="tx1"/>
                </a:solidFill>
              </a:rPr>
              <a:t>momento</a:t>
            </a:r>
            <a:r>
              <a:rPr lang="en-GB" sz="4000" b="1" dirty="0">
                <a:solidFill>
                  <a:schemeClr val="tx1"/>
                </a:solidFill>
              </a:rPr>
              <a:t>, ¿no era </a:t>
            </a:r>
            <a:r>
              <a:rPr lang="en-GB" sz="4000" b="1" dirty="0" err="1">
                <a:solidFill>
                  <a:schemeClr val="tx1"/>
                </a:solidFill>
              </a:rPr>
              <a:t>hoy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17" name="AngryOlympics8 slide 10.wav">
            <a:hlinkClick r:id="" action="ppaction://media"/>
          </p:cNvPr>
          <p:cNvPicPr>
            <a:picLocks noRot="1" noChangeAspect="1"/>
          </p:cNvPicPr>
          <p:nvPr>
            <a:wavAudioFile r:embed="rId1" name="AngryOlympics8 slide 10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3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tadium-out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Or was it next month?! 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No, no, it was definitely this month.</a:t>
            </a:r>
          </a:p>
        </p:txBody>
      </p:sp>
      <p:pic>
        <p:nvPicPr>
          <p:cNvPr id="5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048000"/>
            <a:ext cx="2598036" cy="2867025"/>
          </a:xfrm>
          <a:prstGeom prst="rect">
            <a:avLst/>
          </a:prstGeom>
          <a:noFill/>
        </p:spPr>
      </p:pic>
      <p:pic>
        <p:nvPicPr>
          <p:cNvPr id="6" name="Picture 6" descr="R:\ANIMATIONS\PICTURES\angrypotatohead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124200"/>
            <a:ext cx="2123072" cy="2619375"/>
          </a:xfrm>
          <a:prstGeom prst="rect">
            <a:avLst/>
          </a:prstGeom>
          <a:noFill/>
        </p:spPr>
      </p:pic>
      <p:pic>
        <p:nvPicPr>
          <p:cNvPr id="7" name="Picture 8" descr="R:\ANIMATIONS\PICTURES\confusedwolfman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2514600"/>
            <a:ext cx="1930496" cy="3248025"/>
          </a:xfrm>
          <a:prstGeom prst="rect">
            <a:avLst/>
          </a:prstGeom>
          <a:noFill/>
        </p:spPr>
      </p:pic>
      <p:pic>
        <p:nvPicPr>
          <p:cNvPr id="8" name="Picture 3" descr="R:\ANIMATIONS\PICTURES\angrylightningbulb1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4800" y="3048000"/>
            <a:ext cx="2598036" cy="286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7" descr="R:\ANIMATIONS\PICTURES\angrypotatohead1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124200"/>
            <a:ext cx="2143125" cy="2644115"/>
          </a:xfrm>
          <a:prstGeom prst="rect">
            <a:avLst/>
          </a:prstGeom>
          <a:noFill/>
        </p:spPr>
      </p:pic>
      <p:pic>
        <p:nvPicPr>
          <p:cNvPr id="10" name="Picture 9" descr="R:\ANIMATIONS\PICTURES\confusedwolfman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2514600"/>
            <a:ext cx="1924050" cy="3237179"/>
          </a:xfrm>
          <a:prstGeom prst="rect">
            <a:avLst/>
          </a:prstGeom>
          <a:noFill/>
        </p:spPr>
      </p:pic>
      <p:pic>
        <p:nvPicPr>
          <p:cNvPr id="17" name="Picture 5" descr="R:\ANIMATIONS\PICTURES\angrycarrotface2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467600" y="1981200"/>
            <a:ext cx="1785731" cy="3705225"/>
          </a:xfrm>
          <a:prstGeom prst="rect">
            <a:avLst/>
          </a:prstGeom>
          <a:noFill/>
        </p:spPr>
      </p:pic>
      <p:pic>
        <p:nvPicPr>
          <p:cNvPr id="18" name="Picture 17" descr="angryghostcloud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9004" y="0"/>
            <a:ext cx="2354996" cy="1900238"/>
          </a:xfrm>
          <a:prstGeom prst="rect">
            <a:avLst/>
          </a:prstGeom>
        </p:spPr>
      </p:pic>
      <p:pic>
        <p:nvPicPr>
          <p:cNvPr id="19" name="Picture 18" descr="angryghostcloud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1800" y="0"/>
            <a:ext cx="2354995" cy="1900238"/>
          </a:xfrm>
          <a:prstGeom prst="rect">
            <a:avLst/>
          </a:prstGeom>
        </p:spPr>
      </p:pic>
      <p:sp>
        <p:nvSpPr>
          <p:cNvPr id="16" name="Rounded Rectangular Callout 15"/>
          <p:cNvSpPr/>
          <p:nvPr/>
        </p:nvSpPr>
        <p:spPr>
          <a:xfrm>
            <a:off x="304800" y="381000"/>
            <a:ext cx="5715000" cy="1828800"/>
          </a:xfrm>
          <a:prstGeom prst="wedgeRoundRectCallout">
            <a:avLst>
              <a:gd name="adj1" fmla="val 73312"/>
              <a:gd name="adj2" fmla="val -2181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¿O era el </a:t>
            </a:r>
            <a:r>
              <a:rPr lang="en-GB" sz="4000" b="1" dirty="0" err="1">
                <a:solidFill>
                  <a:schemeClr val="tx1"/>
                </a:solidFill>
              </a:rPr>
              <a:t>mes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viene</a:t>
            </a:r>
            <a:r>
              <a:rPr lang="en-GB" sz="4000" b="1" dirty="0">
                <a:solidFill>
                  <a:schemeClr val="tx1"/>
                </a:solidFill>
              </a:rPr>
              <a:t>? No, no, </a:t>
            </a:r>
            <a:r>
              <a:rPr lang="en-GB" sz="4000" b="1" dirty="0" err="1">
                <a:solidFill>
                  <a:schemeClr val="tx1"/>
                </a:solidFill>
              </a:rPr>
              <a:t>definitivamente</a:t>
            </a:r>
            <a:r>
              <a:rPr lang="en-GB" sz="4000" b="1" dirty="0">
                <a:solidFill>
                  <a:schemeClr val="tx1"/>
                </a:solidFill>
              </a:rPr>
              <a:t> era </a:t>
            </a:r>
            <a:r>
              <a:rPr lang="en-GB" sz="4000" b="1" dirty="0" err="1">
                <a:solidFill>
                  <a:schemeClr val="tx1"/>
                </a:solidFill>
              </a:rPr>
              <a:t>este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mes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0" name="AngryOlympics8 slide 11.wav">
            <a:hlinkClick r:id="" action="ppaction://media"/>
          </p:cNvPr>
          <p:cNvPicPr>
            <a:picLocks noRot="1" noChangeAspect="1"/>
          </p:cNvPicPr>
          <p:nvPr>
            <a:wavAudioFile r:embed="rId1" name="AngryOlympics8 slide 11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9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8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7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6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25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tadium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9942" cy="58674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AHEM, I SAID, THE RACE STARTS IN TWO MINUTES…</a:t>
            </a:r>
          </a:p>
        </p:txBody>
      </p:sp>
      <p:sp>
        <p:nvSpPr>
          <p:cNvPr id="14" name="Line Callout 3 (No Border) 13"/>
          <p:cNvSpPr/>
          <p:nvPr/>
        </p:nvSpPr>
        <p:spPr>
          <a:xfrm>
            <a:off x="2133600" y="228600"/>
            <a:ext cx="6400800" cy="1905000"/>
          </a:xfrm>
          <a:prstGeom prst="callout3">
            <a:avLst>
              <a:gd name="adj1" fmla="val 52025"/>
              <a:gd name="adj2" fmla="val -1433"/>
              <a:gd name="adj3" fmla="val 133953"/>
              <a:gd name="adj4" fmla="val -29128"/>
              <a:gd name="adj5" fmla="val 74704"/>
              <a:gd name="adj6" fmla="val -26981"/>
              <a:gd name="adj7" fmla="val 135254"/>
              <a:gd name="adj8" fmla="val -54348"/>
            </a:avLst>
          </a:prstGeom>
          <a:solidFill>
            <a:srgbClr val="FF0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EJEM, HE DICHO QUE LA CARRERA EMPIEZA DENTRO DE DOS MINUTOS...</a:t>
            </a:r>
          </a:p>
        </p:txBody>
      </p:sp>
      <p:pic>
        <p:nvPicPr>
          <p:cNvPr id="15" name="Picture 3" descr="R:\ANIMATIONS\PICTURES\angrylightningbulb1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24000" y="4648200"/>
            <a:ext cx="388411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7" descr="R:\ANIMATIONS\PICTURES\angrypotatohead1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4876800"/>
            <a:ext cx="304800" cy="376052"/>
          </a:xfrm>
          <a:prstGeom prst="rect">
            <a:avLst/>
          </a:prstGeom>
          <a:noFill/>
        </p:spPr>
      </p:pic>
      <p:pic>
        <p:nvPicPr>
          <p:cNvPr id="17" name="Picture 9" descr="R:\ANIMATIONS\PICTURES\confusedwolfman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4800600"/>
            <a:ext cx="384182" cy="646379"/>
          </a:xfrm>
          <a:prstGeom prst="rect">
            <a:avLst/>
          </a:prstGeom>
          <a:noFill/>
        </p:spPr>
      </p:pic>
      <p:pic>
        <p:nvPicPr>
          <p:cNvPr id="18" name="Picture 17" descr="angrycarrotfaceback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4600" y="4800600"/>
            <a:ext cx="357187" cy="741129"/>
          </a:xfrm>
          <a:prstGeom prst="rect">
            <a:avLst/>
          </a:prstGeom>
        </p:spPr>
      </p:pic>
      <p:pic>
        <p:nvPicPr>
          <p:cNvPr id="10" name="AngryOlympics8 slide 12.wav">
            <a:hlinkClick r:id="" action="ppaction://media"/>
          </p:cNvPr>
          <p:cNvPicPr>
            <a:picLocks noRot="1" noChangeAspect="1"/>
          </p:cNvPicPr>
          <p:nvPr>
            <a:wavAudioFile r:embed="rId1" name="AngryOlympics8 slide 12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0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outside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04800" y="3686175"/>
            <a:ext cx="2598036" cy="2867025"/>
          </a:xfrm>
          <a:prstGeom prst="rect">
            <a:avLst/>
          </a:prstGeom>
          <a:noFill/>
        </p:spPr>
      </p:pic>
      <p:pic>
        <p:nvPicPr>
          <p:cNvPr id="6" name="Picture 6" descr="R:\ANIMATIONS\PICTURES\angrypotatohead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762375"/>
            <a:ext cx="2123072" cy="2619375"/>
          </a:xfrm>
          <a:prstGeom prst="rect">
            <a:avLst/>
          </a:prstGeom>
          <a:noFill/>
        </p:spPr>
      </p:pic>
      <p:pic>
        <p:nvPicPr>
          <p:cNvPr id="7" name="Picture 4" descr="R:\ANIMATIONS\PICTURES\angrycarrotface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67600" y="2619375"/>
            <a:ext cx="1785731" cy="3705225"/>
          </a:xfrm>
          <a:prstGeom prst="rect">
            <a:avLst/>
          </a:prstGeom>
          <a:noFill/>
        </p:spPr>
      </p:pic>
      <p:pic>
        <p:nvPicPr>
          <p:cNvPr id="8" name="Picture 2" descr="R:\ANIMATIONS\PICTURES\confusedwolfman3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3152775"/>
            <a:ext cx="1947481" cy="3276600"/>
          </a:xfrm>
          <a:prstGeom prst="rect">
            <a:avLst/>
          </a:prstGeom>
          <a:noFill/>
        </p:spPr>
      </p:pic>
      <p:pic>
        <p:nvPicPr>
          <p:cNvPr id="11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058203">
            <a:off x="-304800" y="4071514"/>
            <a:ext cx="2598036" cy="2096346"/>
          </a:xfrm>
          <a:prstGeom prst="rect">
            <a:avLst/>
          </a:prstGeom>
          <a:noFill/>
        </p:spPr>
      </p:pic>
      <p:pic>
        <p:nvPicPr>
          <p:cNvPr id="12" name="Picture 6" descr="R:\ANIMATIONS\PICTURES\angrypotatohead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4812796">
            <a:off x="1847726" y="3888905"/>
            <a:ext cx="3141240" cy="2534655"/>
          </a:xfrm>
          <a:prstGeom prst="rect">
            <a:avLst/>
          </a:prstGeom>
          <a:noFill/>
        </p:spPr>
      </p:pic>
      <p:pic>
        <p:nvPicPr>
          <p:cNvPr id="13" name="Picture 4" descr="R:\ANIMATIONS\PICTURES\angrycarrotface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5565335">
            <a:off x="6121852" y="3459031"/>
            <a:ext cx="4172728" cy="2277955"/>
          </a:xfrm>
          <a:prstGeom prst="rect">
            <a:avLst/>
          </a:prstGeom>
          <a:noFill/>
        </p:spPr>
      </p:pic>
      <p:pic>
        <p:nvPicPr>
          <p:cNvPr id="14" name="Picture 2" descr="R:\ANIMATIONS\PICTURES\confusedwolfman3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5458035">
            <a:off x="3990648" y="3588540"/>
            <a:ext cx="3538723" cy="2562278"/>
          </a:xfrm>
          <a:prstGeom prst="rect">
            <a:avLst/>
          </a:prstGeom>
          <a:noFill/>
        </p:spPr>
      </p:pic>
      <p:pic>
        <p:nvPicPr>
          <p:cNvPr id="18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304800" y="3686175"/>
            <a:ext cx="2598036" cy="2867024"/>
          </a:xfrm>
          <a:prstGeom prst="rect">
            <a:avLst/>
          </a:prstGeom>
          <a:noFill/>
        </p:spPr>
      </p:pic>
      <p:pic>
        <p:nvPicPr>
          <p:cNvPr id="19" name="Picture 6" descr="R:\ANIMATIONS\PICTURES\angrypotatohead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590800" y="3762375"/>
            <a:ext cx="2123072" cy="2619374"/>
          </a:xfrm>
          <a:prstGeom prst="rect">
            <a:avLst/>
          </a:prstGeom>
          <a:noFill/>
        </p:spPr>
      </p:pic>
      <p:pic>
        <p:nvPicPr>
          <p:cNvPr id="20" name="Picture 4" descr="R:\ANIMATIONS\PICTURES\angrycarrotface.bmp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467600" y="2619375"/>
            <a:ext cx="1785731" cy="3705224"/>
          </a:xfrm>
          <a:prstGeom prst="rect">
            <a:avLst/>
          </a:prstGeom>
          <a:noFill/>
        </p:spPr>
      </p:pic>
      <p:pic>
        <p:nvPicPr>
          <p:cNvPr id="21" name="Picture 2" descr="R:\ANIMATIONS\PICTURES\confusedwolfman3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53000" y="3152775"/>
            <a:ext cx="1947480" cy="3276600"/>
          </a:xfrm>
          <a:prstGeom prst="rect">
            <a:avLst/>
          </a:prstGeom>
          <a:noFill/>
        </p:spPr>
      </p:pic>
      <p:pic>
        <p:nvPicPr>
          <p:cNvPr id="22" name="Picture 21" descr="angryghostcloud2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1800" y="0"/>
            <a:ext cx="2354995" cy="1900238"/>
          </a:xfrm>
          <a:prstGeom prst="rect">
            <a:avLst/>
          </a:prstGeom>
        </p:spPr>
      </p:pic>
      <p:pic>
        <p:nvPicPr>
          <p:cNvPr id="23" name="Picture 22" descr="angryghostcloud2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9005" y="0"/>
            <a:ext cx="2354995" cy="1900237"/>
          </a:xfrm>
          <a:prstGeom prst="rect">
            <a:avLst/>
          </a:prstGeom>
        </p:spPr>
      </p:pic>
      <p:pic>
        <p:nvPicPr>
          <p:cNvPr id="26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6781800" y="0"/>
            <a:ext cx="2362200" cy="1906051"/>
          </a:xfrm>
          <a:prstGeom prst="rect">
            <a:avLst/>
          </a:prstGeom>
          <a:noFill/>
        </p:spPr>
      </p:pic>
      <p:pic>
        <p:nvPicPr>
          <p:cNvPr id="25" name="WHIZZ01 (2).wav">
            <a:hlinkClick r:id="" action="ppaction://media"/>
          </p:cNvPr>
          <p:cNvPicPr>
            <a:picLocks noRot="1" noChangeAspect="1"/>
          </p:cNvPicPr>
          <p:nvPr>
            <a:wavAudioFile r:embed="rId1" name="WHIZZ01 (2).wav"/>
          </p:nvPr>
        </p:nvPicPr>
        <p:blipFill>
          <a:blip r:embed="rId1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L 1.125 -0.01111 " pathEditMode="relative" ptsTypes="AA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4.44444E-6 -3.33333E-6 L 0.86736 -0.00625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00" y="-30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2.77778E-7 -1.11111E-6 L 0.75191 0.00139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600" y="10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88889E-6 -3.33333E-6 L 0.50243 0.08125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00" y="410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3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8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8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8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outside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1058203">
            <a:off x="-304800" y="4071514"/>
            <a:ext cx="2598036" cy="2096346"/>
          </a:xfrm>
          <a:prstGeom prst="rect">
            <a:avLst/>
          </a:prstGeom>
          <a:noFill/>
        </p:spPr>
      </p:pic>
      <p:pic>
        <p:nvPicPr>
          <p:cNvPr id="12" name="Picture 6" descr="R:\ANIMATIONS\PICTURES\angrypotatohead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4812796">
            <a:off x="1847726" y="3888905"/>
            <a:ext cx="3141240" cy="2534655"/>
          </a:xfrm>
          <a:prstGeom prst="rect">
            <a:avLst/>
          </a:prstGeom>
          <a:noFill/>
        </p:spPr>
      </p:pic>
      <p:pic>
        <p:nvPicPr>
          <p:cNvPr id="13" name="Picture 4" descr="R:\ANIMATIONS\PICTURES\angrycarrotface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15565335">
            <a:off x="6121852" y="3459031"/>
            <a:ext cx="4172728" cy="2277955"/>
          </a:xfrm>
          <a:prstGeom prst="rect">
            <a:avLst/>
          </a:prstGeom>
          <a:noFill/>
        </p:spPr>
      </p:pic>
      <p:pic>
        <p:nvPicPr>
          <p:cNvPr id="14" name="Picture 2" descr="R:\ANIMATIONS\PICTURES\confusedwolfman3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15458035">
            <a:off x="3990648" y="3588540"/>
            <a:ext cx="3538723" cy="2562278"/>
          </a:xfrm>
          <a:prstGeom prst="rect">
            <a:avLst/>
          </a:prstGeom>
          <a:noFill/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743200" y="1828800"/>
            <a:ext cx="3733800" cy="8382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533400" y="2819400"/>
            <a:ext cx="4724400" cy="6019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Last month</a:t>
            </a:r>
          </a:p>
          <a:p>
            <a:pPr>
              <a:spcBef>
                <a:spcPts val="0"/>
              </a:spcBef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This month</a:t>
            </a:r>
          </a:p>
          <a:p>
            <a:pPr>
              <a:spcBef>
                <a:spcPts val="0"/>
              </a:spcBef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Next month</a:t>
            </a:r>
          </a:p>
          <a:p>
            <a:pPr>
              <a:spcBef>
                <a:spcPts val="0"/>
              </a:spcBef>
            </a:pPr>
            <a:endParaRPr lang="en-GB" sz="48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spcBef>
                <a:spcPts val="0"/>
              </a:spcBef>
            </a:pPr>
            <a:endParaRPr lang="en-GB" sz="48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7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flipH="1">
            <a:off x="6781800" y="0"/>
            <a:ext cx="2362200" cy="1906051"/>
          </a:xfrm>
          <a:prstGeom prst="rect">
            <a:avLst/>
          </a:prstGeom>
          <a:noFill/>
        </p:spPr>
      </p:pic>
      <p:sp>
        <p:nvSpPr>
          <p:cNvPr id="22" name="Content Placeholder 2"/>
          <p:cNvSpPr txBox="1">
            <a:spLocks/>
          </p:cNvSpPr>
          <p:nvPr/>
        </p:nvSpPr>
        <p:spPr>
          <a:xfrm>
            <a:off x="4419600" y="2819400"/>
            <a:ext cx="4724400" cy="6019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mes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pasado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Este </a:t>
            </a: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mes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mes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que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viene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9" name="AngryOlympics8 slide 14.wav">
            <a:hlinkClick r:id="" action="ppaction://media"/>
          </p:cNvPr>
          <p:cNvPicPr>
            <a:picLocks noRot="1" noChangeAspect="1"/>
          </p:cNvPicPr>
          <p:nvPr>
            <a:wavAudioFile r:embed="rId1" name="AngryOlympics8 slide 14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3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8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8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8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outside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1058203">
            <a:off x="-304800" y="4071514"/>
            <a:ext cx="2598036" cy="2096346"/>
          </a:xfrm>
          <a:prstGeom prst="rect">
            <a:avLst/>
          </a:prstGeom>
          <a:noFill/>
        </p:spPr>
      </p:pic>
      <p:pic>
        <p:nvPicPr>
          <p:cNvPr id="12" name="Picture 6" descr="R:\ANIMATIONS\PICTURES\angrypotatohead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4812796">
            <a:off x="1847726" y="3888905"/>
            <a:ext cx="3141240" cy="2534655"/>
          </a:xfrm>
          <a:prstGeom prst="rect">
            <a:avLst/>
          </a:prstGeom>
          <a:noFill/>
        </p:spPr>
      </p:pic>
      <p:pic>
        <p:nvPicPr>
          <p:cNvPr id="13" name="Picture 4" descr="R:\ANIMATIONS\PICTURES\angrycarrotface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15565335">
            <a:off x="6121852" y="3459031"/>
            <a:ext cx="4172728" cy="2277955"/>
          </a:xfrm>
          <a:prstGeom prst="rect">
            <a:avLst/>
          </a:prstGeom>
          <a:noFill/>
        </p:spPr>
      </p:pic>
      <p:pic>
        <p:nvPicPr>
          <p:cNvPr id="14" name="Picture 2" descr="R:\ANIMATIONS\PICTURES\confusedwolfman3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15458035">
            <a:off x="3990648" y="3588540"/>
            <a:ext cx="3538723" cy="2562278"/>
          </a:xfrm>
          <a:prstGeom prst="rect">
            <a:avLst/>
          </a:prstGeom>
          <a:noFill/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304800" y="2819400"/>
            <a:ext cx="4724400" cy="43434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Last week</a:t>
            </a:r>
          </a:p>
          <a:p>
            <a:pPr>
              <a:spcBef>
                <a:spcPts val="0"/>
              </a:spcBef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This week</a:t>
            </a:r>
          </a:p>
          <a:p>
            <a:pPr>
              <a:spcBef>
                <a:spcPts val="0"/>
              </a:spcBef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Next week</a:t>
            </a:r>
          </a:p>
          <a:p>
            <a:pPr>
              <a:spcBef>
                <a:spcPts val="0"/>
              </a:spcBef>
            </a:pPr>
            <a:endParaRPr lang="en-GB" sz="48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spcBef>
                <a:spcPts val="0"/>
              </a:spcBef>
            </a:pPr>
            <a:endParaRPr lang="en-GB" sz="48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7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flipH="1">
            <a:off x="6781800" y="0"/>
            <a:ext cx="2362200" cy="1906051"/>
          </a:xfrm>
          <a:prstGeom prst="rect">
            <a:avLst/>
          </a:prstGeom>
          <a:noFill/>
        </p:spPr>
      </p:pic>
      <p:sp>
        <p:nvSpPr>
          <p:cNvPr id="22" name="Content Placeholder 2"/>
          <p:cNvSpPr txBox="1">
            <a:spLocks/>
          </p:cNvSpPr>
          <p:nvPr/>
        </p:nvSpPr>
        <p:spPr>
          <a:xfrm>
            <a:off x="3505200" y="2819400"/>
            <a:ext cx="5410200" cy="4343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La </a:t>
            </a: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semana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pasada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Esta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semana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La </a:t>
            </a: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semana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que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viene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2667000" y="1828800"/>
            <a:ext cx="3810000" cy="8382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Vocab</a:t>
            </a:r>
          </a:p>
        </p:txBody>
      </p:sp>
      <p:pic>
        <p:nvPicPr>
          <p:cNvPr id="19" name="AngryOlympics8 slide 15.wav">
            <a:hlinkClick r:id="" action="ppaction://media"/>
          </p:cNvPr>
          <p:cNvPicPr>
            <a:picLocks noRot="1" noChangeAspect="1"/>
          </p:cNvPicPr>
          <p:nvPr>
            <a:wavAudioFile r:embed="rId1" name="AngryOlympics8 slide 15.wav"/>
          </p:nvPr>
        </p:nvPicPr>
        <p:blipFill>
          <a:blip r:embed="rId5" cstate="print"/>
          <a:stretch>
            <a:fillRect/>
          </a:stretch>
        </p:blipFill>
        <p:spPr>
          <a:xfrm>
            <a:off x="8915400" y="6629400"/>
            <a:ext cx="228600" cy="2286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9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8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8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8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outside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1058203">
            <a:off x="-304800" y="4071514"/>
            <a:ext cx="2598036" cy="2096346"/>
          </a:xfrm>
          <a:prstGeom prst="rect">
            <a:avLst/>
          </a:prstGeom>
          <a:noFill/>
        </p:spPr>
      </p:pic>
      <p:pic>
        <p:nvPicPr>
          <p:cNvPr id="12" name="Picture 6" descr="R:\ANIMATIONS\PICTURES\angrypotatohead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4812796">
            <a:off x="1847726" y="3888905"/>
            <a:ext cx="3141240" cy="2534655"/>
          </a:xfrm>
          <a:prstGeom prst="rect">
            <a:avLst/>
          </a:prstGeom>
          <a:noFill/>
        </p:spPr>
      </p:pic>
      <p:pic>
        <p:nvPicPr>
          <p:cNvPr id="13" name="Picture 4" descr="R:\ANIMATIONS\PICTURES\angrycarrotface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15565335">
            <a:off x="6121852" y="3459031"/>
            <a:ext cx="4172728" cy="2277955"/>
          </a:xfrm>
          <a:prstGeom prst="rect">
            <a:avLst/>
          </a:prstGeom>
          <a:noFill/>
        </p:spPr>
      </p:pic>
      <p:pic>
        <p:nvPicPr>
          <p:cNvPr id="14" name="Picture 2" descr="R:\ANIMATIONS\PICTURES\confusedwolfman3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15458035">
            <a:off x="3990648" y="3588540"/>
            <a:ext cx="3538723" cy="2562278"/>
          </a:xfrm>
          <a:prstGeom prst="rect">
            <a:avLst/>
          </a:prstGeom>
          <a:noFill/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76200" y="2819400"/>
            <a:ext cx="5638800" cy="42672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Yesterday</a:t>
            </a:r>
          </a:p>
          <a:p>
            <a:pPr>
              <a:spcBef>
                <a:spcPts val="0"/>
              </a:spcBef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Today</a:t>
            </a:r>
          </a:p>
          <a:p>
            <a:pPr>
              <a:spcBef>
                <a:spcPts val="0"/>
              </a:spcBef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Tomorrow</a:t>
            </a:r>
          </a:p>
          <a:p>
            <a:pPr>
              <a:spcBef>
                <a:spcPts val="0"/>
              </a:spcBef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Day after tomorrow</a:t>
            </a:r>
          </a:p>
          <a:p>
            <a:pPr>
              <a:spcBef>
                <a:spcPts val="0"/>
              </a:spcBef>
            </a:pPr>
            <a:endParaRPr lang="en-GB" sz="36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spcBef>
                <a:spcPts val="0"/>
              </a:spcBef>
            </a:pPr>
            <a:endParaRPr lang="en-GB" sz="36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7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flipH="1">
            <a:off x="6781800" y="0"/>
            <a:ext cx="2362200" cy="1906051"/>
          </a:xfrm>
          <a:prstGeom prst="rect">
            <a:avLst/>
          </a:prstGeom>
          <a:noFill/>
        </p:spPr>
      </p:pic>
      <p:sp>
        <p:nvSpPr>
          <p:cNvPr id="22" name="Content Placeholder 2"/>
          <p:cNvSpPr txBox="1">
            <a:spLocks/>
          </p:cNvSpPr>
          <p:nvPr/>
        </p:nvSpPr>
        <p:spPr>
          <a:xfrm>
            <a:off x="4953000" y="2819400"/>
            <a:ext cx="4724400" cy="426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Ayer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Hoy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buFont typeface="Arial" pitchFamily="34" charset="0"/>
              <a:buChar char="•"/>
              <a:defRPr/>
            </a:pP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Ma</a:t>
            </a:r>
            <a:r>
              <a:rPr lang="en-GB" sz="4400" b="1" noProof="0" dirty="0" err="1">
                <a:solidFill>
                  <a:srgbClr val="FF0000"/>
                </a:solidFill>
              </a:rPr>
              <a:t>ñana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buFont typeface="Arial" pitchFamily="34" charset="0"/>
              <a:buChar char="•"/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Pasado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</a:t>
            </a:r>
            <a:r>
              <a:rPr lang="en-GB" sz="4000" b="1" dirty="0" err="1">
                <a:solidFill>
                  <a:srgbClr val="FF0000"/>
                </a:solidFill>
              </a:rPr>
              <a:t>ñana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2667000" y="1828800"/>
            <a:ext cx="3810000" cy="8382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Vocab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" name="AngryOlympics8 slide 16.wav">
            <a:hlinkClick r:id="" action="ppaction://media"/>
          </p:cNvPr>
          <p:cNvPicPr>
            <a:picLocks noRot="1" noChangeAspect="1"/>
          </p:cNvPicPr>
          <p:nvPr>
            <a:wavAudioFile r:embed="rId1" name="AngryOlympics8 slide 16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7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8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8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8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stadium-outside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87F13A7B-802C-6B98-790A-7D30A9DBAFE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20" name="Picture 19" descr="A drawing of a spatula&#10;&#10;AI-generated content may be incorrect.">
            <a:extLst>
              <a:ext uri="{FF2B5EF4-FFF2-40B4-BE49-F238E27FC236}">
                <a16:creationId xmlns:a16="http://schemas.microsoft.com/office/drawing/2014/main" id="{2DF2B683-A21F-A690-8DA2-F24996CEB9B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9942" cy="58674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Did you see me win the 100 metres last week?</a:t>
            </a:r>
          </a:p>
        </p:txBody>
      </p:sp>
      <p:pic>
        <p:nvPicPr>
          <p:cNvPr id="1027" name="Picture 3" descr="R:\ANIMATIONS\PICTURES\angrylightningbulb1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24000" y="4648200"/>
            <a:ext cx="388411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1" name="Picture 7" descr="R:\ANIMATIONS\PICTURES\angrypotatohead1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4876800"/>
            <a:ext cx="304800" cy="376052"/>
          </a:xfrm>
          <a:prstGeom prst="rect">
            <a:avLst/>
          </a:prstGeom>
          <a:noFill/>
        </p:spPr>
      </p:pic>
      <p:pic>
        <p:nvPicPr>
          <p:cNvPr id="1033" name="Picture 9" descr="R:\ANIMATIONS\PICTURES\confusedwolfman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4800600"/>
            <a:ext cx="384182" cy="646379"/>
          </a:xfrm>
          <a:prstGeom prst="rect">
            <a:avLst/>
          </a:prstGeom>
          <a:noFill/>
        </p:spPr>
      </p:pic>
      <p:sp>
        <p:nvSpPr>
          <p:cNvPr id="14" name="Rounded Rectangular Callout 13"/>
          <p:cNvSpPr/>
          <p:nvPr/>
        </p:nvSpPr>
        <p:spPr>
          <a:xfrm>
            <a:off x="1676400" y="685800"/>
            <a:ext cx="5257800" cy="1828800"/>
          </a:xfrm>
          <a:prstGeom prst="wedgeRoundRectCallout">
            <a:avLst>
              <a:gd name="adj1" fmla="val -46164"/>
              <a:gd name="adj2" fmla="val 16369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¿Me </a:t>
            </a:r>
            <a:r>
              <a:rPr lang="en-GB" sz="4000" b="1" dirty="0" err="1">
                <a:solidFill>
                  <a:schemeClr val="tx1"/>
                </a:solidFill>
              </a:rPr>
              <a:t>vistéis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ganar</a:t>
            </a:r>
            <a:r>
              <a:rPr lang="en-GB" sz="4000" b="1" dirty="0">
                <a:solidFill>
                  <a:schemeClr val="tx1"/>
                </a:solidFill>
              </a:rPr>
              <a:t> los </a:t>
            </a:r>
            <a:r>
              <a:rPr lang="en-GB" sz="4000" b="1" dirty="0" err="1">
                <a:solidFill>
                  <a:schemeClr val="tx1"/>
                </a:solidFill>
              </a:rPr>
              <a:t>cien</a:t>
            </a:r>
            <a:r>
              <a:rPr lang="en-GB" sz="4000" b="1" dirty="0">
                <a:solidFill>
                  <a:schemeClr val="tx1"/>
                </a:solidFill>
              </a:rPr>
              <a:t> metros </a:t>
            </a:r>
            <a:r>
              <a:rPr lang="en-GB" sz="4000" b="1" dirty="0" err="1">
                <a:solidFill>
                  <a:schemeClr val="tx1"/>
                </a:solidFill>
              </a:rPr>
              <a:t>lisos</a:t>
            </a:r>
            <a:r>
              <a:rPr lang="en-GB" sz="4000" b="1" dirty="0">
                <a:solidFill>
                  <a:schemeClr val="tx1"/>
                </a:solidFill>
              </a:rPr>
              <a:t> la </a:t>
            </a:r>
            <a:r>
              <a:rPr lang="en-GB" sz="4000" b="1" dirty="0" err="1">
                <a:solidFill>
                  <a:schemeClr val="tx1"/>
                </a:solidFill>
              </a:rPr>
              <a:t>semana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pasada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9" name="AngryOlympics8 slide 02.wav">
            <a:hlinkClick r:id="" action="ppaction://media"/>
          </p:cNvPr>
          <p:cNvPicPr>
            <a:picLocks noRot="1" noChangeAspect="1"/>
          </p:cNvPicPr>
          <p:nvPr>
            <a:wavAudioFile r:embed="rId1" name="AngryOlympics8 slide 02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5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tadium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9942" cy="58674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Liar! I won it yesterday!!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1143000" y="381000"/>
            <a:ext cx="4214842" cy="2071694"/>
          </a:xfrm>
          <a:prstGeom prst="wedgeRoundRectCallout">
            <a:avLst>
              <a:gd name="adj1" fmla="val -29437"/>
              <a:gd name="adj2" fmla="val 16612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Mentirosa</a:t>
            </a:r>
            <a:r>
              <a:rPr lang="en-GB" sz="4000" b="1" dirty="0">
                <a:solidFill>
                  <a:schemeClr val="tx1"/>
                </a:solidFill>
              </a:rPr>
              <a:t>! ¡</a:t>
            </a:r>
            <a:r>
              <a:rPr lang="en-GB" sz="4000" b="1" dirty="0" err="1">
                <a:solidFill>
                  <a:schemeClr val="tx1"/>
                </a:solidFill>
              </a:rPr>
              <a:t>Yo</a:t>
            </a:r>
            <a:r>
              <a:rPr lang="en-GB" sz="4000" b="1" dirty="0">
                <a:solidFill>
                  <a:schemeClr val="tx1"/>
                </a:solidFill>
              </a:rPr>
              <a:t> los </a:t>
            </a:r>
            <a:r>
              <a:rPr lang="en-GB" sz="4000" b="1" dirty="0" err="1">
                <a:solidFill>
                  <a:schemeClr val="tx1"/>
                </a:solidFill>
              </a:rPr>
              <a:t>gané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ayer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4" name="Picture 3" descr="R:\ANIMATIONS\PICTURES\angrylightningbulb1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24000" y="4648200"/>
            <a:ext cx="388411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7" descr="R:\ANIMATIONS\PICTURES\angrypotatohead1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4876800"/>
            <a:ext cx="304800" cy="376052"/>
          </a:xfrm>
          <a:prstGeom prst="rect">
            <a:avLst/>
          </a:prstGeom>
          <a:noFill/>
        </p:spPr>
      </p:pic>
      <p:pic>
        <p:nvPicPr>
          <p:cNvPr id="16" name="Picture 9" descr="R:\ANIMATIONS\PICTURES\confusedwolfman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4800600"/>
            <a:ext cx="384182" cy="646379"/>
          </a:xfrm>
          <a:prstGeom prst="rect">
            <a:avLst/>
          </a:prstGeom>
          <a:noFill/>
        </p:spPr>
      </p:pic>
      <p:pic>
        <p:nvPicPr>
          <p:cNvPr id="9" name="AngryOlympics8 slide 03.wav">
            <a:hlinkClick r:id="" action="ppaction://media"/>
          </p:cNvPr>
          <p:cNvPicPr>
            <a:picLocks noRot="1" noChangeAspect="1"/>
          </p:cNvPicPr>
          <p:nvPr>
            <a:wavAudioFile r:embed="rId1" name="AngryOlympics8 slide 03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1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tadium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9942" cy="58674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No! I won it last month!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2514600" y="838200"/>
            <a:ext cx="4214842" cy="1752600"/>
          </a:xfrm>
          <a:prstGeom prst="wedgeRoundRectCallout">
            <a:avLst>
              <a:gd name="adj1" fmla="val -50887"/>
              <a:gd name="adj2" fmla="val 19576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¡No! ¡</a:t>
            </a:r>
            <a:r>
              <a:rPr lang="en-GB" sz="4000" b="1" dirty="0" err="1">
                <a:solidFill>
                  <a:schemeClr val="tx1"/>
                </a:solidFill>
              </a:rPr>
              <a:t>Yo</a:t>
            </a:r>
            <a:r>
              <a:rPr lang="en-GB" sz="4000" b="1" dirty="0">
                <a:solidFill>
                  <a:schemeClr val="tx1"/>
                </a:solidFill>
              </a:rPr>
              <a:t> los </a:t>
            </a:r>
            <a:r>
              <a:rPr lang="en-GB" sz="4000" b="1" dirty="0" err="1">
                <a:solidFill>
                  <a:schemeClr val="tx1"/>
                </a:solidFill>
              </a:rPr>
              <a:t>gané</a:t>
            </a:r>
            <a:r>
              <a:rPr lang="en-GB" sz="4000" b="1" dirty="0">
                <a:solidFill>
                  <a:schemeClr val="tx1"/>
                </a:solidFill>
              </a:rPr>
              <a:t> el </a:t>
            </a:r>
            <a:r>
              <a:rPr lang="en-GB" sz="4000" b="1" dirty="0" err="1">
                <a:solidFill>
                  <a:schemeClr val="tx1"/>
                </a:solidFill>
              </a:rPr>
              <a:t>mes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pasado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4" name="Picture 3" descr="R:\ANIMATIONS\PICTURES\angrylightningbulb1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24000" y="4648200"/>
            <a:ext cx="388411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7" descr="R:\ANIMATIONS\PICTURES\angrypotatohead1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4876800"/>
            <a:ext cx="304800" cy="376052"/>
          </a:xfrm>
          <a:prstGeom prst="rect">
            <a:avLst/>
          </a:prstGeom>
          <a:noFill/>
        </p:spPr>
      </p:pic>
      <p:pic>
        <p:nvPicPr>
          <p:cNvPr id="16" name="Picture 9" descr="R:\ANIMATIONS\PICTURES\confusedwolfman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4800600"/>
            <a:ext cx="384182" cy="646379"/>
          </a:xfrm>
          <a:prstGeom prst="rect">
            <a:avLst/>
          </a:prstGeom>
          <a:noFill/>
        </p:spPr>
      </p:pic>
      <p:pic>
        <p:nvPicPr>
          <p:cNvPr id="9" name="AngryOlympics8 slide 04.wav">
            <a:hlinkClick r:id="" action="ppaction://media"/>
          </p:cNvPr>
          <p:cNvPicPr>
            <a:picLocks noRot="1" noChangeAspect="1"/>
          </p:cNvPicPr>
          <p:nvPr>
            <a:wavAudioFile r:embed="rId1" name="AngryOlympics8 slide 04.wav"/>
          </p:nvPr>
        </p:nvPicPr>
        <p:blipFill>
          <a:blip r:embed="rId8" cstate="print"/>
          <a:stretch>
            <a:fillRect/>
          </a:stretch>
        </p:blipFill>
        <p:spPr>
          <a:xfrm>
            <a:off x="86106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1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tadium-out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943600"/>
            <a:ext cx="9144000" cy="9144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You are all wrong! The race is tomorrow.</a:t>
            </a:r>
          </a:p>
        </p:txBody>
      </p:sp>
      <p:pic>
        <p:nvPicPr>
          <p:cNvPr id="6" name="Picture 4" descr="R:\ANIMATIONS\PICTURES\angrycarrotface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467600" y="1981200"/>
            <a:ext cx="1785731" cy="3705225"/>
          </a:xfrm>
          <a:prstGeom prst="rect">
            <a:avLst/>
          </a:prstGeom>
          <a:noFill/>
        </p:spPr>
      </p:pic>
      <p:pic>
        <p:nvPicPr>
          <p:cNvPr id="7" name="Picture 5" descr="R:\ANIMATIONS\PICTURES\angrycarrotface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467600" y="1981200"/>
            <a:ext cx="1785731" cy="3705225"/>
          </a:xfrm>
          <a:prstGeom prst="rect">
            <a:avLst/>
          </a:prstGeom>
          <a:noFill/>
        </p:spPr>
      </p:pic>
      <p:pic>
        <p:nvPicPr>
          <p:cNvPr id="11" name="Picture 3" descr="R:\ANIMATIONS\PICTURES\angrylightningbulb1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4800" y="3048000"/>
            <a:ext cx="2598036" cy="286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7" descr="R:\ANIMATIONS\PICTURES\angrypotatohead1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124200"/>
            <a:ext cx="2143125" cy="2644115"/>
          </a:xfrm>
          <a:prstGeom prst="rect">
            <a:avLst/>
          </a:prstGeom>
          <a:noFill/>
        </p:spPr>
      </p:pic>
      <p:pic>
        <p:nvPicPr>
          <p:cNvPr id="13" name="Picture 9" descr="R:\ANIMATIONS\PICTURES\confusedwolfman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2514600"/>
            <a:ext cx="1924050" cy="3237179"/>
          </a:xfrm>
          <a:prstGeom prst="rect">
            <a:avLst/>
          </a:prstGeom>
          <a:noFill/>
        </p:spPr>
      </p:pic>
      <p:sp>
        <p:nvSpPr>
          <p:cNvPr id="14" name="Rounded Rectangular Callout 13"/>
          <p:cNvSpPr/>
          <p:nvPr/>
        </p:nvSpPr>
        <p:spPr>
          <a:xfrm>
            <a:off x="2743200" y="152400"/>
            <a:ext cx="4748242" cy="2071694"/>
          </a:xfrm>
          <a:prstGeom prst="wedgeRoundRectCallout">
            <a:avLst>
              <a:gd name="adj1" fmla="val 56811"/>
              <a:gd name="adj2" fmla="val 10685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Estáis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todos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equivocados</a:t>
            </a:r>
            <a:r>
              <a:rPr lang="en-GB" sz="4000" b="1" dirty="0">
                <a:solidFill>
                  <a:schemeClr val="tx1"/>
                </a:solidFill>
              </a:rPr>
              <a:t>! La </a:t>
            </a:r>
            <a:r>
              <a:rPr lang="en-GB" sz="4000" b="1" dirty="0" err="1">
                <a:solidFill>
                  <a:schemeClr val="tx1"/>
                </a:solidFill>
              </a:rPr>
              <a:t>carrera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mañana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15" name="AngryOlympics8 slide 05.wav">
            <a:hlinkClick r:id="" action="ppaction://media"/>
          </p:cNvPr>
          <p:cNvPicPr>
            <a:picLocks noRot="1" noChangeAspect="1"/>
          </p:cNvPicPr>
          <p:nvPr>
            <a:wavAudioFile r:embed="rId1" name="AngryOlympics8 slide 05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83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8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1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8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7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stadium-out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Is it not the day after tomorrow? </a:t>
            </a:r>
          </a:p>
        </p:txBody>
      </p:sp>
      <p:pic>
        <p:nvPicPr>
          <p:cNvPr id="5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048000"/>
            <a:ext cx="2598036" cy="2867025"/>
          </a:xfrm>
          <a:prstGeom prst="rect">
            <a:avLst/>
          </a:prstGeom>
          <a:noFill/>
        </p:spPr>
      </p:pic>
      <p:pic>
        <p:nvPicPr>
          <p:cNvPr id="8" name="Picture 3" descr="R:\ANIMATIONS\PICTURES\angrylightningbulb1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4800" y="3048000"/>
            <a:ext cx="2598036" cy="286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7" descr="R:\ANIMATIONS\PICTURES\angrypotatohead1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124200"/>
            <a:ext cx="2143125" cy="2644115"/>
          </a:xfrm>
          <a:prstGeom prst="rect">
            <a:avLst/>
          </a:prstGeom>
          <a:noFill/>
        </p:spPr>
      </p:pic>
      <p:pic>
        <p:nvPicPr>
          <p:cNvPr id="10" name="Picture 9" descr="R:\ANIMATIONS\PICTURES\confusedwolfman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2514600"/>
            <a:ext cx="1924050" cy="3237179"/>
          </a:xfrm>
          <a:prstGeom prst="rect">
            <a:avLst/>
          </a:prstGeom>
          <a:noFill/>
        </p:spPr>
      </p:pic>
      <p:sp>
        <p:nvSpPr>
          <p:cNvPr id="13" name="Rounded Rectangular Callout 12"/>
          <p:cNvSpPr/>
          <p:nvPr/>
        </p:nvSpPr>
        <p:spPr>
          <a:xfrm>
            <a:off x="152400" y="381000"/>
            <a:ext cx="3886200" cy="1905000"/>
          </a:xfrm>
          <a:prstGeom prst="wedgeRoundRectCallout">
            <a:avLst>
              <a:gd name="adj1" fmla="val -20014"/>
              <a:gd name="adj2" fmla="val 10114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¿No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pasado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mañana</a:t>
            </a:r>
            <a:r>
              <a:rPr lang="en-GB" sz="4000" b="1" dirty="0">
                <a:solidFill>
                  <a:schemeClr val="tx1"/>
                </a:solidFill>
              </a:rPr>
              <a:t>? </a:t>
            </a:r>
          </a:p>
        </p:txBody>
      </p:sp>
      <p:pic>
        <p:nvPicPr>
          <p:cNvPr id="18" name="Picture 5" descr="R:\ANIMATIONS\PICTURES\angrycarrotface2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467600" y="1981200"/>
            <a:ext cx="1785731" cy="3705225"/>
          </a:xfrm>
          <a:prstGeom prst="rect">
            <a:avLst/>
          </a:prstGeom>
          <a:noFill/>
        </p:spPr>
      </p:pic>
      <p:pic>
        <p:nvPicPr>
          <p:cNvPr id="19" name="Picture 18" descr="angryghostcloud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1800" y="0"/>
            <a:ext cx="2354995" cy="1900238"/>
          </a:xfrm>
          <a:prstGeom prst="rect">
            <a:avLst/>
          </a:prstGeom>
        </p:spPr>
      </p:pic>
      <p:pic>
        <p:nvPicPr>
          <p:cNvPr id="12" name="AngryOlympics8 slide 06.wav">
            <a:hlinkClick r:id="" action="ppaction://media"/>
          </p:cNvPr>
          <p:cNvPicPr>
            <a:picLocks noRot="1" noChangeAspect="1"/>
          </p:cNvPicPr>
          <p:nvPr>
            <a:wavAudioFile r:embed="rId1" name="AngryOlympics8 slide 06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4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tadium-out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Or next week?</a:t>
            </a:r>
          </a:p>
        </p:txBody>
      </p:sp>
      <p:pic>
        <p:nvPicPr>
          <p:cNvPr id="5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048000"/>
            <a:ext cx="2598036" cy="2867025"/>
          </a:xfrm>
          <a:prstGeom prst="rect">
            <a:avLst/>
          </a:prstGeom>
          <a:noFill/>
        </p:spPr>
      </p:pic>
      <p:pic>
        <p:nvPicPr>
          <p:cNvPr id="6" name="Picture 6" descr="R:\ANIMATIONS\PICTURES\angrypotatohead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124200"/>
            <a:ext cx="2123072" cy="2619375"/>
          </a:xfrm>
          <a:prstGeom prst="rect">
            <a:avLst/>
          </a:prstGeom>
          <a:noFill/>
        </p:spPr>
      </p:pic>
      <p:pic>
        <p:nvPicPr>
          <p:cNvPr id="7" name="Picture 8" descr="R:\ANIMATIONS\PICTURES\confusedwolfman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2514600"/>
            <a:ext cx="1930496" cy="3248025"/>
          </a:xfrm>
          <a:prstGeom prst="rect">
            <a:avLst/>
          </a:prstGeom>
          <a:noFill/>
        </p:spPr>
      </p:pic>
      <p:pic>
        <p:nvPicPr>
          <p:cNvPr id="8" name="Picture 3" descr="R:\ANIMATIONS\PICTURES\angrylightningbulb1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4800" y="3048000"/>
            <a:ext cx="2598036" cy="286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7" descr="R:\ANIMATIONS\PICTURES\angrypotatohead1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124200"/>
            <a:ext cx="2143125" cy="2644115"/>
          </a:xfrm>
          <a:prstGeom prst="rect">
            <a:avLst/>
          </a:prstGeom>
          <a:noFill/>
        </p:spPr>
      </p:pic>
      <p:pic>
        <p:nvPicPr>
          <p:cNvPr id="10" name="Picture 9" descr="R:\ANIMATIONS\PICTURES\confusedwolfman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2514600"/>
            <a:ext cx="1924050" cy="3237179"/>
          </a:xfrm>
          <a:prstGeom prst="rect">
            <a:avLst/>
          </a:prstGeom>
          <a:noFill/>
        </p:spPr>
      </p:pic>
      <p:sp>
        <p:nvSpPr>
          <p:cNvPr id="16" name="Rounded Rectangular Callout 15"/>
          <p:cNvSpPr/>
          <p:nvPr/>
        </p:nvSpPr>
        <p:spPr>
          <a:xfrm>
            <a:off x="2590800" y="76200"/>
            <a:ext cx="3429000" cy="1524000"/>
          </a:xfrm>
          <a:prstGeom prst="wedgeRoundRectCallout">
            <a:avLst>
              <a:gd name="adj1" fmla="val 75259"/>
              <a:gd name="adj2" fmla="val -1260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¿O la </a:t>
            </a:r>
            <a:r>
              <a:rPr lang="en-GB" sz="4000" b="1" dirty="0" err="1">
                <a:solidFill>
                  <a:schemeClr val="tx1"/>
                </a:solidFill>
              </a:rPr>
              <a:t>semana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viene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17" name="Picture 5" descr="R:\ANIMATIONS\PICTURES\angrycarrotface2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467600" y="1981200"/>
            <a:ext cx="1785731" cy="3705225"/>
          </a:xfrm>
          <a:prstGeom prst="rect">
            <a:avLst/>
          </a:prstGeom>
          <a:noFill/>
        </p:spPr>
      </p:pic>
      <p:pic>
        <p:nvPicPr>
          <p:cNvPr id="18" name="Picture 17" descr="angryghostcloud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9004" y="0"/>
            <a:ext cx="2354996" cy="1900238"/>
          </a:xfrm>
          <a:prstGeom prst="rect">
            <a:avLst/>
          </a:prstGeom>
        </p:spPr>
      </p:pic>
      <p:pic>
        <p:nvPicPr>
          <p:cNvPr id="19" name="Picture 18" descr="angryghostcloud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1800" y="0"/>
            <a:ext cx="2354995" cy="1900238"/>
          </a:xfrm>
          <a:prstGeom prst="rect">
            <a:avLst/>
          </a:prstGeom>
        </p:spPr>
      </p:pic>
      <p:pic>
        <p:nvPicPr>
          <p:cNvPr id="20" name="AngryOlympics8 slide 07.wav">
            <a:hlinkClick r:id="" action="ppaction://media"/>
          </p:cNvPr>
          <p:cNvPicPr>
            <a:picLocks noRot="1" noChangeAspect="1"/>
          </p:cNvPicPr>
          <p:nvPr>
            <a:wavAudioFile r:embed="rId1" name="AngryOlympics8 slide 07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7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7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869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stadium-out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No, it is this week. I’m sure.</a:t>
            </a:r>
          </a:p>
        </p:txBody>
      </p:sp>
      <p:pic>
        <p:nvPicPr>
          <p:cNvPr id="5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048000"/>
            <a:ext cx="2598036" cy="2867025"/>
          </a:xfrm>
          <a:prstGeom prst="rect">
            <a:avLst/>
          </a:prstGeom>
          <a:noFill/>
        </p:spPr>
      </p:pic>
      <p:pic>
        <p:nvPicPr>
          <p:cNvPr id="6" name="Picture 6" descr="R:\ANIMATIONS\PICTURES\angrypotatohead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124200"/>
            <a:ext cx="2123072" cy="2619375"/>
          </a:xfrm>
          <a:prstGeom prst="rect">
            <a:avLst/>
          </a:prstGeom>
          <a:noFill/>
        </p:spPr>
      </p:pic>
      <p:pic>
        <p:nvPicPr>
          <p:cNvPr id="7" name="Picture 8" descr="R:\ANIMATIONS\PICTURES\confusedwolfman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2514600"/>
            <a:ext cx="1930496" cy="3248025"/>
          </a:xfrm>
          <a:prstGeom prst="rect">
            <a:avLst/>
          </a:prstGeom>
          <a:noFill/>
        </p:spPr>
      </p:pic>
      <p:pic>
        <p:nvPicPr>
          <p:cNvPr id="8" name="Picture 3" descr="R:\ANIMATIONS\PICTURES\angrylightningbulb1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4800" y="3048000"/>
            <a:ext cx="2598036" cy="286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7" descr="R:\ANIMATIONS\PICTURES\angrypotatohead1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124200"/>
            <a:ext cx="2143125" cy="2644115"/>
          </a:xfrm>
          <a:prstGeom prst="rect">
            <a:avLst/>
          </a:prstGeom>
          <a:noFill/>
        </p:spPr>
      </p:pic>
      <p:pic>
        <p:nvPicPr>
          <p:cNvPr id="10" name="Picture 9" descr="R:\ANIMATIONS\PICTURES\confusedwolfman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2514600"/>
            <a:ext cx="1924050" cy="3237179"/>
          </a:xfrm>
          <a:prstGeom prst="rect">
            <a:avLst/>
          </a:prstGeom>
          <a:noFill/>
        </p:spPr>
      </p:pic>
      <p:pic>
        <p:nvPicPr>
          <p:cNvPr id="11" name="Picture 4" descr="R:\ANIMATIONS\PICTURES\angrycarrotface.bmp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467600" y="1981200"/>
            <a:ext cx="1785731" cy="3705225"/>
          </a:xfrm>
          <a:prstGeom prst="rect">
            <a:avLst/>
          </a:prstGeom>
          <a:noFill/>
        </p:spPr>
      </p:pic>
      <p:pic>
        <p:nvPicPr>
          <p:cNvPr id="12" name="Picture 5" descr="R:\ANIMATIONS\PICTURES\angrycarrotface2.bmp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467600" y="1981200"/>
            <a:ext cx="1785731" cy="3705225"/>
          </a:xfrm>
          <a:prstGeom prst="rect">
            <a:avLst/>
          </a:prstGeom>
          <a:noFill/>
        </p:spPr>
      </p:pic>
      <p:sp>
        <p:nvSpPr>
          <p:cNvPr id="13" name="Rounded Rectangular Callout 12"/>
          <p:cNvSpPr/>
          <p:nvPr/>
        </p:nvSpPr>
        <p:spPr>
          <a:xfrm>
            <a:off x="2286000" y="609600"/>
            <a:ext cx="4748242" cy="1524000"/>
          </a:xfrm>
          <a:prstGeom prst="wedgeRoundRectCallout">
            <a:avLst>
              <a:gd name="adj1" fmla="val 62352"/>
              <a:gd name="adj2" fmla="val 11200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No,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semana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  <a:r>
              <a:rPr lang="en-GB" sz="4000" b="1" dirty="0" err="1">
                <a:solidFill>
                  <a:schemeClr val="tx1"/>
                </a:solidFill>
              </a:rPr>
              <a:t>Estoy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segura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6" name="AngryOlympics8 slide 08.wav">
            <a:hlinkClick r:id="" action="ppaction://media"/>
          </p:cNvPr>
          <p:cNvPicPr>
            <a:picLocks noRot="1" noChangeAspect="1"/>
          </p:cNvPicPr>
          <p:nvPr>
            <a:wavAudioFile r:embed="rId1" name="AngryOlympics8 slide 08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7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tadium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9942" cy="58674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 race starts in two minutes…</a:t>
            </a:r>
          </a:p>
        </p:txBody>
      </p:sp>
      <p:sp>
        <p:nvSpPr>
          <p:cNvPr id="14" name="Line Callout 3 (No Border) 13"/>
          <p:cNvSpPr/>
          <p:nvPr/>
        </p:nvSpPr>
        <p:spPr>
          <a:xfrm>
            <a:off x="2133600" y="228600"/>
            <a:ext cx="6553200" cy="1981200"/>
          </a:xfrm>
          <a:prstGeom prst="callout3">
            <a:avLst>
              <a:gd name="adj1" fmla="val 52025"/>
              <a:gd name="adj2" fmla="val -1433"/>
              <a:gd name="adj3" fmla="val 135089"/>
              <a:gd name="adj4" fmla="val -20546"/>
              <a:gd name="adj5" fmla="val 62204"/>
              <a:gd name="adj6" fmla="val -16533"/>
              <a:gd name="adj7" fmla="val 128436"/>
              <a:gd name="adj8" fmla="val -43154"/>
            </a:avLst>
          </a:prstGeom>
          <a:solidFill>
            <a:srgbClr val="FF0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</a:t>
            </a:r>
            <a:r>
              <a:rPr lang="en-GB" sz="48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carrera</a:t>
            </a:r>
            <a:r>
              <a:rPr lang="en-GB" sz="48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empieza</a:t>
            </a:r>
            <a:r>
              <a:rPr lang="en-GB" sz="48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dentro</a:t>
            </a:r>
            <a:r>
              <a:rPr lang="en-GB" sz="48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 dos </a:t>
            </a:r>
            <a:r>
              <a:rPr lang="en-GB" sz="48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minutos</a:t>
            </a:r>
            <a:r>
              <a:rPr lang="en-GB" sz="48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…</a:t>
            </a:r>
          </a:p>
        </p:txBody>
      </p:sp>
      <p:pic>
        <p:nvPicPr>
          <p:cNvPr id="15" name="Picture 3" descr="R:\ANIMATIONS\PICTURES\angrylightningbulb1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24000" y="4648200"/>
            <a:ext cx="388411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7" descr="R:\ANIMATIONS\PICTURES\angrypotatohead1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4876800"/>
            <a:ext cx="304800" cy="376052"/>
          </a:xfrm>
          <a:prstGeom prst="rect">
            <a:avLst/>
          </a:prstGeom>
          <a:noFill/>
        </p:spPr>
      </p:pic>
      <p:pic>
        <p:nvPicPr>
          <p:cNvPr id="17" name="Picture 9" descr="R:\ANIMATIONS\PICTURES\confusedwolfman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4800600"/>
            <a:ext cx="384182" cy="646379"/>
          </a:xfrm>
          <a:prstGeom prst="rect">
            <a:avLst/>
          </a:prstGeom>
          <a:noFill/>
        </p:spPr>
      </p:pic>
      <p:pic>
        <p:nvPicPr>
          <p:cNvPr id="18" name="Picture 17" descr="angrycarrotfaceback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4600" y="4800600"/>
            <a:ext cx="357187" cy="741129"/>
          </a:xfrm>
          <a:prstGeom prst="rect">
            <a:avLst/>
          </a:prstGeom>
        </p:spPr>
      </p:pic>
      <p:pic>
        <p:nvPicPr>
          <p:cNvPr id="10" name="AngryOlympics8 slide 09.wav">
            <a:hlinkClick r:id="" action="ppaction://media"/>
          </p:cNvPr>
          <p:cNvPicPr>
            <a:picLocks noRot="1" noChangeAspect="1"/>
          </p:cNvPicPr>
          <p:nvPr>
            <a:wavAudioFile r:embed="rId1" name="AngryOlympics8 slide 09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663F18-66D6-4A29-8FD5-428EAD24BD8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A371D4-8A70-4DE0-92D3-BD0F56FE8DB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58F70C5-AC49-4A40-AAFB-9946E66EF0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292</Words>
  <Application>Microsoft Office PowerPoint</Application>
  <PresentationFormat>On-screen Show (4:3)</PresentationFormat>
  <Paragraphs>62</Paragraphs>
  <Slides>17</Slides>
  <Notes>8</Notes>
  <HiddenSlides>0</HiddenSlides>
  <MMClips>18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Angry Olympics Part Eight  –  Time Trials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Vocab</vt:lpstr>
      <vt:lpstr>PowerPoint Presentation</vt:lpstr>
      <vt:lpstr>PowerPoint Presentation</vt:lpstr>
      <vt:lpstr>Join us again!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 expressions</dc:title>
  <dc:creator>Iciar Martinez</dc:creator>
  <cp:lastModifiedBy>Bernardo Carvalho de Mello</cp:lastModifiedBy>
  <cp:revision>55</cp:revision>
  <dcterms:created xsi:type="dcterms:W3CDTF">2006-08-16T00:00:00Z</dcterms:created>
  <dcterms:modified xsi:type="dcterms:W3CDTF">2025-07-22T18:45:27Z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