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1"/>
  </p:notesMasterIdLst>
  <p:sldIdLst>
    <p:sldId id="257" r:id="rId5"/>
    <p:sldId id="269" r:id="rId6"/>
    <p:sldId id="270" r:id="rId7"/>
    <p:sldId id="271" r:id="rId8"/>
    <p:sldId id="272" r:id="rId9"/>
    <p:sldId id="273" r:id="rId10"/>
    <p:sldId id="274" r:id="rId11"/>
    <p:sldId id="263" r:id="rId12"/>
    <p:sldId id="262" r:id="rId13"/>
    <p:sldId id="268" r:id="rId14"/>
    <p:sldId id="275" r:id="rId15"/>
    <p:sldId id="276" r:id="rId16"/>
    <p:sldId id="277" r:id="rId17"/>
    <p:sldId id="278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1" r:id="rId29"/>
    <p:sldId id="290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300" r:id="rId38"/>
    <p:sldId id="301" r:id="rId39"/>
    <p:sldId id="299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66" autoAdjust="0"/>
    <p:restoredTop sz="94626"/>
  </p:normalViewPr>
  <p:slideViewPr>
    <p:cSldViewPr>
      <p:cViewPr varScale="1">
        <p:scale>
          <a:sx n="107" d="100"/>
          <a:sy n="107" d="100"/>
        </p:scale>
        <p:origin x="2088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5" d="100"/>
        <a:sy n="8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57BD79-E504-4691-B14A-4F90BBF8BCC9}" type="datetimeFigureOut">
              <a:rPr lang="en-GB" smtClean="0"/>
              <a:pPr/>
              <a:t>22/07/2025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DE1E75-FF2D-4D6C-BFED-6C0C4B26689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E1E75-FF2D-4D6C-BFED-6C0C4B26689B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A415FB-690B-4CC6-877D-6E1179DAD76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6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40.pn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7.png"/><Relationship Id="rId1" Type="http://schemas.openxmlformats.org/officeDocument/2006/relationships/audio" Target="../media/audio11.wav"/><Relationship Id="rId6" Type="http://schemas.openxmlformats.org/officeDocument/2006/relationships/image" Target="../media/image38.png"/><Relationship Id="rId11" Type="http://schemas.openxmlformats.org/officeDocument/2006/relationships/image" Target="../media/image48.png"/><Relationship Id="rId5" Type="http://schemas.openxmlformats.org/officeDocument/2006/relationships/image" Target="../media/image7.png"/><Relationship Id="rId15" Type="http://schemas.openxmlformats.org/officeDocument/2006/relationships/image" Target="../media/image72.png"/><Relationship Id="rId10" Type="http://schemas.openxmlformats.org/officeDocument/2006/relationships/image" Target="../media/image47.png"/><Relationship Id="rId4" Type="http://schemas.openxmlformats.org/officeDocument/2006/relationships/image" Target="../media/image4.png"/><Relationship Id="rId9" Type="http://schemas.openxmlformats.org/officeDocument/2006/relationships/image" Target="../media/image65.png"/><Relationship Id="rId1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67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7.png"/><Relationship Id="rId11" Type="http://schemas.openxmlformats.org/officeDocument/2006/relationships/image" Target="../media/image72.png"/><Relationship Id="rId5" Type="http://schemas.openxmlformats.org/officeDocument/2006/relationships/image" Target="../media/image73.png"/><Relationship Id="rId10" Type="http://schemas.openxmlformats.org/officeDocument/2006/relationships/image" Target="../media/image47.png"/><Relationship Id="rId4" Type="http://schemas.openxmlformats.org/officeDocument/2006/relationships/image" Target="../media/image38.pn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12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7.png"/><Relationship Id="rId11" Type="http://schemas.openxmlformats.org/officeDocument/2006/relationships/image" Target="../media/image4.png"/><Relationship Id="rId5" Type="http://schemas.openxmlformats.org/officeDocument/2006/relationships/image" Target="../media/image73.png"/><Relationship Id="rId10" Type="http://schemas.openxmlformats.org/officeDocument/2006/relationships/image" Target="../media/image47.png"/><Relationship Id="rId4" Type="http://schemas.openxmlformats.org/officeDocument/2006/relationships/image" Target="../media/image38.png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12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7.png"/><Relationship Id="rId11" Type="http://schemas.openxmlformats.org/officeDocument/2006/relationships/image" Target="../media/image4.png"/><Relationship Id="rId5" Type="http://schemas.openxmlformats.org/officeDocument/2006/relationships/image" Target="../media/image73.png"/><Relationship Id="rId10" Type="http://schemas.openxmlformats.org/officeDocument/2006/relationships/image" Target="../media/image47.png"/><Relationship Id="rId4" Type="http://schemas.openxmlformats.org/officeDocument/2006/relationships/image" Target="../media/image38.pn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12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7.png"/><Relationship Id="rId11" Type="http://schemas.openxmlformats.org/officeDocument/2006/relationships/image" Target="../media/image4.png"/><Relationship Id="rId5" Type="http://schemas.openxmlformats.org/officeDocument/2006/relationships/image" Target="../media/image73.png"/><Relationship Id="rId10" Type="http://schemas.openxmlformats.org/officeDocument/2006/relationships/image" Target="../media/image47.png"/><Relationship Id="rId4" Type="http://schemas.openxmlformats.org/officeDocument/2006/relationships/image" Target="../media/image38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12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7.png"/><Relationship Id="rId11" Type="http://schemas.openxmlformats.org/officeDocument/2006/relationships/image" Target="../media/image4.png"/><Relationship Id="rId5" Type="http://schemas.openxmlformats.org/officeDocument/2006/relationships/image" Target="../media/image73.png"/><Relationship Id="rId10" Type="http://schemas.openxmlformats.org/officeDocument/2006/relationships/image" Target="../media/image47.png"/><Relationship Id="rId4" Type="http://schemas.openxmlformats.org/officeDocument/2006/relationships/image" Target="../media/image38.pn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12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7.png"/><Relationship Id="rId11" Type="http://schemas.openxmlformats.org/officeDocument/2006/relationships/image" Target="../media/image4.png"/><Relationship Id="rId5" Type="http://schemas.openxmlformats.org/officeDocument/2006/relationships/image" Target="../media/image73.png"/><Relationship Id="rId10" Type="http://schemas.openxmlformats.org/officeDocument/2006/relationships/image" Target="../media/image47.png"/><Relationship Id="rId4" Type="http://schemas.openxmlformats.org/officeDocument/2006/relationships/image" Target="../media/image38.png"/><Relationship Id="rId9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67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47.png"/><Relationship Id="rId11" Type="http://schemas.openxmlformats.org/officeDocument/2006/relationships/image" Target="../media/image72.png"/><Relationship Id="rId5" Type="http://schemas.openxmlformats.org/officeDocument/2006/relationships/image" Target="../media/image73.png"/><Relationship Id="rId10" Type="http://schemas.openxmlformats.org/officeDocument/2006/relationships/image" Target="../media/image28.png"/><Relationship Id="rId4" Type="http://schemas.openxmlformats.org/officeDocument/2006/relationships/image" Target="../media/image38.png"/><Relationship Id="rId9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12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7.png"/><Relationship Id="rId11" Type="http://schemas.openxmlformats.org/officeDocument/2006/relationships/image" Target="../media/image4.png"/><Relationship Id="rId5" Type="http://schemas.openxmlformats.org/officeDocument/2006/relationships/image" Target="../media/image73.png"/><Relationship Id="rId10" Type="http://schemas.openxmlformats.org/officeDocument/2006/relationships/image" Target="../media/image47.png"/><Relationship Id="rId4" Type="http://schemas.openxmlformats.org/officeDocument/2006/relationships/image" Target="../media/image38.png"/><Relationship Id="rId9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67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6" Type="http://schemas.openxmlformats.org/officeDocument/2006/relationships/image" Target="../media/image73.png"/><Relationship Id="rId11" Type="http://schemas.openxmlformats.org/officeDocument/2006/relationships/image" Target="../media/image47.png"/><Relationship Id="rId5" Type="http://schemas.openxmlformats.org/officeDocument/2006/relationships/image" Target="../media/image74.png"/><Relationship Id="rId10" Type="http://schemas.openxmlformats.org/officeDocument/2006/relationships/image" Target="../media/image28.png"/><Relationship Id="rId4" Type="http://schemas.openxmlformats.org/officeDocument/2006/relationships/image" Target="../media/image38.png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2" Type="http://schemas.openxmlformats.org/officeDocument/2006/relationships/audio" Target="../media/audio3.wav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8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5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6" Type="http://schemas.openxmlformats.org/officeDocument/2006/relationships/image" Target="../media/image73.png"/><Relationship Id="rId11" Type="http://schemas.openxmlformats.org/officeDocument/2006/relationships/image" Target="../media/image47.png"/><Relationship Id="rId5" Type="http://schemas.openxmlformats.org/officeDocument/2006/relationships/image" Target="../media/image74.png"/><Relationship Id="rId10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6" Type="http://schemas.openxmlformats.org/officeDocument/2006/relationships/image" Target="../media/image27.png"/><Relationship Id="rId11" Type="http://schemas.openxmlformats.org/officeDocument/2006/relationships/image" Target="../media/image57.png"/><Relationship Id="rId5" Type="http://schemas.openxmlformats.org/officeDocument/2006/relationships/image" Target="../media/image26.png"/><Relationship Id="rId10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7.png"/><Relationship Id="rId9" Type="http://schemas.openxmlformats.org/officeDocument/2006/relationships/image" Target="../media/image7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4.wav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67.png"/><Relationship Id="rId4" Type="http://schemas.openxmlformats.org/officeDocument/2006/relationships/image" Target="../media/image7.png"/><Relationship Id="rId9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6.png"/><Relationship Id="rId7" Type="http://schemas.openxmlformats.org/officeDocument/2006/relationships/image" Target="../media/image6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6.wav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9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12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7.wav"/><Relationship Id="rId6" Type="http://schemas.openxmlformats.org/officeDocument/2006/relationships/image" Target="../media/image27.png"/><Relationship Id="rId11" Type="http://schemas.openxmlformats.org/officeDocument/2006/relationships/image" Target="../media/image4.png"/><Relationship Id="rId5" Type="http://schemas.openxmlformats.org/officeDocument/2006/relationships/image" Target="../media/image26.png"/><Relationship Id="rId10" Type="http://schemas.openxmlformats.org/officeDocument/2006/relationships/image" Target="../media/image47.png"/><Relationship Id="rId4" Type="http://schemas.openxmlformats.org/officeDocument/2006/relationships/image" Target="../media/image7.png"/><Relationship Id="rId9" Type="http://schemas.openxmlformats.org/officeDocument/2006/relationships/image" Target="../media/image7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67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8.wav"/><Relationship Id="rId6" Type="http://schemas.openxmlformats.org/officeDocument/2006/relationships/image" Target="../media/image27.png"/><Relationship Id="rId11" Type="http://schemas.openxmlformats.org/officeDocument/2006/relationships/image" Target="../media/image72.png"/><Relationship Id="rId5" Type="http://schemas.openxmlformats.org/officeDocument/2006/relationships/image" Target="../media/image26.png"/><Relationship Id="rId10" Type="http://schemas.openxmlformats.org/officeDocument/2006/relationships/image" Target="../media/image47.png"/><Relationship Id="rId4" Type="http://schemas.openxmlformats.org/officeDocument/2006/relationships/image" Target="../media/image7.png"/><Relationship Id="rId9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12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9.wav"/><Relationship Id="rId6" Type="http://schemas.openxmlformats.org/officeDocument/2006/relationships/image" Target="../media/image27.png"/><Relationship Id="rId11" Type="http://schemas.openxmlformats.org/officeDocument/2006/relationships/image" Target="../media/image4.png"/><Relationship Id="rId5" Type="http://schemas.openxmlformats.org/officeDocument/2006/relationships/image" Target="../media/image26.png"/><Relationship Id="rId10" Type="http://schemas.openxmlformats.org/officeDocument/2006/relationships/image" Target="../media/image47.png"/><Relationship Id="rId4" Type="http://schemas.openxmlformats.org/officeDocument/2006/relationships/image" Target="../media/image7.png"/><Relationship Id="rId9" Type="http://schemas.openxmlformats.org/officeDocument/2006/relationships/image" Target="../media/image7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12" Type="http://schemas.openxmlformats.org/officeDocument/2006/relationships/image" Target="../media/image72.png"/><Relationship Id="rId17" Type="http://schemas.openxmlformats.org/officeDocument/2006/relationships/image" Target="../media/image67.png"/><Relationship Id="rId2" Type="http://schemas.openxmlformats.org/officeDocument/2006/relationships/audio" Target="../media/audio31.wav"/><Relationship Id="rId16" Type="http://schemas.openxmlformats.org/officeDocument/2006/relationships/image" Target="../media/image83.png"/><Relationship Id="rId1" Type="http://schemas.openxmlformats.org/officeDocument/2006/relationships/audio" Target="../media/audio30.wav"/><Relationship Id="rId6" Type="http://schemas.openxmlformats.org/officeDocument/2006/relationships/image" Target="../media/image26.png"/><Relationship Id="rId11" Type="http://schemas.openxmlformats.org/officeDocument/2006/relationships/image" Target="../media/image47.png"/><Relationship Id="rId5" Type="http://schemas.openxmlformats.org/officeDocument/2006/relationships/image" Target="../media/image7.png"/><Relationship Id="rId15" Type="http://schemas.openxmlformats.org/officeDocument/2006/relationships/image" Target="../media/image82.png"/><Relationship Id="rId10" Type="http://schemas.openxmlformats.org/officeDocument/2006/relationships/image" Target="../media/image73.png"/><Relationship Id="rId4" Type="http://schemas.openxmlformats.org/officeDocument/2006/relationships/image" Target="../media/image2.png"/><Relationship Id="rId9" Type="http://schemas.openxmlformats.org/officeDocument/2006/relationships/image" Target="../media/image74.png"/><Relationship Id="rId14" Type="http://schemas.openxmlformats.org/officeDocument/2006/relationships/image" Target="../media/image8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5.png"/><Relationship Id="rId18" Type="http://schemas.openxmlformats.org/officeDocument/2006/relationships/image" Target="../media/image39.png"/><Relationship Id="rId26" Type="http://schemas.openxmlformats.org/officeDocument/2006/relationships/image" Target="../media/image30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27.png"/><Relationship Id="rId7" Type="http://schemas.openxmlformats.org/officeDocument/2006/relationships/image" Target="../media/image33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audio" Target="../media/audio2.wav"/><Relationship Id="rId16" Type="http://schemas.openxmlformats.org/officeDocument/2006/relationships/image" Target="../media/image37.png"/><Relationship Id="rId20" Type="http://schemas.openxmlformats.org/officeDocument/2006/relationships/image" Target="../media/image26.png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11" Type="http://schemas.openxmlformats.org/officeDocument/2006/relationships/image" Target="../media/image24.png"/><Relationship Id="rId24" Type="http://schemas.openxmlformats.org/officeDocument/2006/relationships/image" Target="../media/image42.png"/><Relationship Id="rId5" Type="http://schemas.openxmlformats.org/officeDocument/2006/relationships/image" Target="../media/image5.png"/><Relationship Id="rId15" Type="http://schemas.openxmlformats.org/officeDocument/2006/relationships/image" Target="../media/image36.png"/><Relationship Id="rId23" Type="http://schemas.openxmlformats.org/officeDocument/2006/relationships/image" Target="../media/image41.png"/><Relationship Id="rId10" Type="http://schemas.openxmlformats.org/officeDocument/2006/relationships/image" Target="../media/image8.png"/><Relationship Id="rId19" Type="http://schemas.openxmlformats.org/officeDocument/2006/relationships/image" Target="../media/image40.png"/><Relationship Id="rId4" Type="http://schemas.openxmlformats.org/officeDocument/2006/relationships/image" Target="../media/image32.png"/><Relationship Id="rId9" Type="http://schemas.openxmlformats.org/officeDocument/2006/relationships/image" Target="../media/image7.png"/><Relationship Id="rId14" Type="http://schemas.openxmlformats.org/officeDocument/2006/relationships/image" Target="../media/image14.png"/><Relationship Id="rId22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12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2.wav"/><Relationship Id="rId6" Type="http://schemas.openxmlformats.org/officeDocument/2006/relationships/image" Target="../media/image27.png"/><Relationship Id="rId11" Type="http://schemas.openxmlformats.org/officeDocument/2006/relationships/image" Target="../media/image4.png"/><Relationship Id="rId5" Type="http://schemas.openxmlformats.org/officeDocument/2006/relationships/image" Target="../media/image26.png"/><Relationship Id="rId10" Type="http://schemas.openxmlformats.org/officeDocument/2006/relationships/image" Target="../media/image47.png"/><Relationship Id="rId4" Type="http://schemas.openxmlformats.org/officeDocument/2006/relationships/image" Target="../media/image7.png"/><Relationship Id="rId9" Type="http://schemas.openxmlformats.org/officeDocument/2006/relationships/image" Target="../media/image7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85.png"/><Relationship Id="rId12" Type="http://schemas.openxmlformats.org/officeDocument/2006/relationships/image" Target="../media/image7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3.wav"/><Relationship Id="rId6" Type="http://schemas.openxmlformats.org/officeDocument/2006/relationships/image" Target="../media/image84.png"/><Relationship Id="rId11" Type="http://schemas.openxmlformats.org/officeDocument/2006/relationships/image" Target="../media/image47.png"/><Relationship Id="rId5" Type="http://schemas.openxmlformats.org/officeDocument/2006/relationships/image" Target="../media/image26.png"/><Relationship Id="rId10" Type="http://schemas.openxmlformats.org/officeDocument/2006/relationships/image" Target="../media/image73.png"/><Relationship Id="rId4" Type="http://schemas.openxmlformats.org/officeDocument/2006/relationships/image" Target="../media/image7.png"/><Relationship Id="rId9" Type="http://schemas.openxmlformats.org/officeDocument/2006/relationships/image" Target="../media/image74.png"/><Relationship Id="rId14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.png"/><Relationship Id="rId7" Type="http://schemas.openxmlformats.org/officeDocument/2006/relationships/image" Target="../media/image85.png"/><Relationship Id="rId12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4.wav"/><Relationship Id="rId6" Type="http://schemas.openxmlformats.org/officeDocument/2006/relationships/image" Target="../media/image84.png"/><Relationship Id="rId11" Type="http://schemas.openxmlformats.org/officeDocument/2006/relationships/image" Target="../media/image73.png"/><Relationship Id="rId5" Type="http://schemas.openxmlformats.org/officeDocument/2006/relationships/image" Target="../media/image26.png"/><Relationship Id="rId10" Type="http://schemas.openxmlformats.org/officeDocument/2006/relationships/image" Target="../media/image72.png"/><Relationship Id="rId4" Type="http://schemas.openxmlformats.org/officeDocument/2006/relationships/image" Target="../media/image7.png"/><Relationship Id="rId9" Type="http://schemas.openxmlformats.org/officeDocument/2006/relationships/image" Target="../media/image8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.png"/><Relationship Id="rId7" Type="http://schemas.openxmlformats.org/officeDocument/2006/relationships/image" Target="../media/image85.png"/><Relationship Id="rId12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5.wav"/><Relationship Id="rId6" Type="http://schemas.openxmlformats.org/officeDocument/2006/relationships/image" Target="../media/image84.png"/><Relationship Id="rId11" Type="http://schemas.openxmlformats.org/officeDocument/2006/relationships/image" Target="../media/image87.png"/><Relationship Id="rId5" Type="http://schemas.openxmlformats.org/officeDocument/2006/relationships/image" Target="../media/image26.png"/><Relationship Id="rId10" Type="http://schemas.openxmlformats.org/officeDocument/2006/relationships/image" Target="../media/image72.png"/><Relationship Id="rId4" Type="http://schemas.openxmlformats.org/officeDocument/2006/relationships/image" Target="../media/image7.png"/><Relationship Id="rId9" Type="http://schemas.openxmlformats.org/officeDocument/2006/relationships/image" Target="../media/image8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.png"/><Relationship Id="rId7" Type="http://schemas.openxmlformats.org/officeDocument/2006/relationships/image" Target="../media/image85.png"/><Relationship Id="rId12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6.wav"/><Relationship Id="rId6" Type="http://schemas.openxmlformats.org/officeDocument/2006/relationships/image" Target="../media/image84.png"/><Relationship Id="rId11" Type="http://schemas.openxmlformats.org/officeDocument/2006/relationships/image" Target="../media/image87.png"/><Relationship Id="rId5" Type="http://schemas.openxmlformats.org/officeDocument/2006/relationships/image" Target="../media/image26.png"/><Relationship Id="rId10" Type="http://schemas.openxmlformats.org/officeDocument/2006/relationships/image" Target="../media/image72.png"/><Relationship Id="rId4" Type="http://schemas.openxmlformats.org/officeDocument/2006/relationships/image" Target="../media/image7.png"/><Relationship Id="rId9" Type="http://schemas.openxmlformats.org/officeDocument/2006/relationships/image" Target="../media/image8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2.png"/><Relationship Id="rId7" Type="http://schemas.openxmlformats.org/officeDocument/2006/relationships/image" Target="../media/image72.png"/><Relationship Id="rId12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7.wav"/><Relationship Id="rId6" Type="http://schemas.openxmlformats.org/officeDocument/2006/relationships/image" Target="../media/image26.png"/><Relationship Id="rId11" Type="http://schemas.openxmlformats.org/officeDocument/2006/relationships/image" Target="../media/image87.png"/><Relationship Id="rId5" Type="http://schemas.openxmlformats.org/officeDocument/2006/relationships/image" Target="../media/image38.png"/><Relationship Id="rId10" Type="http://schemas.openxmlformats.org/officeDocument/2006/relationships/image" Target="../media/image85.png"/><Relationship Id="rId4" Type="http://schemas.openxmlformats.org/officeDocument/2006/relationships/image" Target="../media/image7.png"/><Relationship Id="rId9" Type="http://schemas.openxmlformats.org/officeDocument/2006/relationships/image" Target="../media/image84.png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26" Type="http://schemas.openxmlformats.org/officeDocument/2006/relationships/image" Target="../media/image98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95.png"/><Relationship Id="rId7" Type="http://schemas.openxmlformats.org/officeDocument/2006/relationships/image" Target="../media/image26.png"/><Relationship Id="rId12" Type="http://schemas.openxmlformats.org/officeDocument/2006/relationships/image" Target="../media/image72.png"/><Relationship Id="rId17" Type="http://schemas.openxmlformats.org/officeDocument/2006/relationships/image" Target="../media/image91.png"/><Relationship Id="rId25" Type="http://schemas.openxmlformats.org/officeDocument/2006/relationships/image" Target="../media/image42.png"/><Relationship Id="rId33" Type="http://schemas.microsoft.com/office/2007/relationships/hdphoto" Target="../media/hdphoto1.wdp"/><Relationship Id="rId2" Type="http://schemas.openxmlformats.org/officeDocument/2006/relationships/audio" Target="../media/audio39.wav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29" Type="http://schemas.openxmlformats.org/officeDocument/2006/relationships/image" Target="../media/image100.png"/><Relationship Id="rId1" Type="http://schemas.openxmlformats.org/officeDocument/2006/relationships/audio" Target="../media/audio38.wav"/><Relationship Id="rId6" Type="http://schemas.openxmlformats.org/officeDocument/2006/relationships/image" Target="../media/image7.png"/><Relationship Id="rId11" Type="http://schemas.openxmlformats.org/officeDocument/2006/relationships/image" Target="../media/image86.png"/><Relationship Id="rId24" Type="http://schemas.openxmlformats.org/officeDocument/2006/relationships/image" Target="../media/image97.png"/><Relationship Id="rId32" Type="http://schemas.openxmlformats.org/officeDocument/2006/relationships/image" Target="../media/image103.png"/><Relationship Id="rId5" Type="http://schemas.openxmlformats.org/officeDocument/2006/relationships/image" Target="../media/image2.png"/><Relationship Id="rId15" Type="http://schemas.openxmlformats.org/officeDocument/2006/relationships/image" Target="../media/image89.png"/><Relationship Id="rId23" Type="http://schemas.openxmlformats.org/officeDocument/2006/relationships/image" Target="../media/image96.png"/><Relationship Id="rId28" Type="http://schemas.openxmlformats.org/officeDocument/2006/relationships/image" Target="../media/image99.png"/><Relationship Id="rId10" Type="http://schemas.openxmlformats.org/officeDocument/2006/relationships/image" Target="../media/image38.png"/><Relationship Id="rId19" Type="http://schemas.openxmlformats.org/officeDocument/2006/relationships/image" Target="../media/image93.png"/><Relationship Id="rId31" Type="http://schemas.openxmlformats.org/officeDocument/2006/relationships/image" Target="../media/image102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8.png"/><Relationship Id="rId14" Type="http://schemas.openxmlformats.org/officeDocument/2006/relationships/image" Target="../media/image88.png"/><Relationship Id="rId22" Type="http://schemas.openxmlformats.org/officeDocument/2006/relationships/image" Target="../media/image60.png"/><Relationship Id="rId27" Type="http://schemas.openxmlformats.org/officeDocument/2006/relationships/image" Target="../media/image66.png"/><Relationship Id="rId30" Type="http://schemas.openxmlformats.org/officeDocument/2006/relationships/image" Target="../media/image101.png"/><Relationship Id="rId8" Type="http://schemas.openxmlformats.org/officeDocument/2006/relationships/image" Target="../media/image8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18" Type="http://schemas.openxmlformats.org/officeDocument/2006/relationships/image" Target="../media/image56.png"/><Relationship Id="rId3" Type="http://schemas.openxmlformats.org/officeDocument/2006/relationships/image" Target="../media/image44.png"/><Relationship Id="rId21" Type="http://schemas.openxmlformats.org/officeDocument/2006/relationships/image" Target="../media/image28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17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7.png"/><Relationship Id="rId20" Type="http://schemas.openxmlformats.org/officeDocument/2006/relationships/image" Target="../media/image27.png"/><Relationship Id="rId1" Type="http://schemas.openxmlformats.org/officeDocument/2006/relationships/audio" Target="../media/audio5.wav"/><Relationship Id="rId6" Type="http://schemas.openxmlformats.org/officeDocument/2006/relationships/image" Target="../media/image8.png"/><Relationship Id="rId11" Type="http://schemas.openxmlformats.org/officeDocument/2006/relationships/image" Target="../media/image51.png"/><Relationship Id="rId5" Type="http://schemas.openxmlformats.org/officeDocument/2006/relationships/image" Target="../media/image46.png"/><Relationship Id="rId15" Type="http://schemas.openxmlformats.org/officeDocument/2006/relationships/image" Target="../media/image54.png"/><Relationship Id="rId10" Type="http://schemas.openxmlformats.org/officeDocument/2006/relationships/image" Target="../media/image50.png"/><Relationship Id="rId19" Type="http://schemas.openxmlformats.org/officeDocument/2006/relationships/image" Target="../media/image26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Relationship Id="rId14" Type="http://schemas.openxmlformats.org/officeDocument/2006/relationships/image" Target="../media/image39.png"/><Relationship Id="rId22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28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61.png"/><Relationship Id="rId11" Type="http://schemas.openxmlformats.org/officeDocument/2006/relationships/image" Target="../media/image2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7.png"/><Relationship Id="rId3" Type="http://schemas.openxmlformats.org/officeDocument/2006/relationships/image" Target="../media/image58.png"/><Relationship Id="rId7" Type="http://schemas.openxmlformats.org/officeDocument/2006/relationships/image" Target="../media/image60.png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64.png"/><Relationship Id="rId11" Type="http://schemas.openxmlformats.org/officeDocument/2006/relationships/image" Target="../media/image26.png"/><Relationship Id="rId5" Type="http://schemas.openxmlformats.org/officeDocument/2006/relationships/image" Target="../media/image63.png"/><Relationship Id="rId10" Type="http://schemas.openxmlformats.org/officeDocument/2006/relationships/image" Target="../media/image59.png"/><Relationship Id="rId4" Type="http://schemas.openxmlformats.org/officeDocument/2006/relationships/image" Target="../media/image62.png"/><Relationship Id="rId9" Type="http://schemas.openxmlformats.org/officeDocument/2006/relationships/image" Target="../media/image6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57.png"/><Relationship Id="rId3" Type="http://schemas.openxmlformats.org/officeDocument/2006/relationships/image" Target="../media/image58.png"/><Relationship Id="rId7" Type="http://schemas.openxmlformats.org/officeDocument/2006/relationships/image" Target="../media/image65.png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64.png"/><Relationship Id="rId11" Type="http://schemas.openxmlformats.org/officeDocument/2006/relationships/image" Target="../media/image27.png"/><Relationship Id="rId5" Type="http://schemas.openxmlformats.org/officeDocument/2006/relationships/image" Target="../media/image63.png"/><Relationship Id="rId10" Type="http://schemas.openxmlformats.org/officeDocument/2006/relationships/image" Target="../media/image26.png"/><Relationship Id="rId4" Type="http://schemas.openxmlformats.org/officeDocument/2006/relationships/image" Target="../media/image62.png"/><Relationship Id="rId9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67.png"/><Relationship Id="rId3" Type="http://schemas.openxmlformats.org/officeDocument/2006/relationships/image" Target="../media/image2.png"/><Relationship Id="rId7" Type="http://schemas.openxmlformats.org/officeDocument/2006/relationships/image" Target="../media/image47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65.png"/><Relationship Id="rId11" Type="http://schemas.openxmlformats.org/officeDocument/2006/relationships/image" Target="../media/image72.png"/><Relationship Id="rId5" Type="http://schemas.openxmlformats.org/officeDocument/2006/relationships/image" Target="../media/image61.png"/><Relationship Id="rId10" Type="http://schemas.openxmlformats.org/officeDocument/2006/relationships/image" Target="../media/image40.png"/><Relationship Id="rId4" Type="http://schemas.openxmlformats.org/officeDocument/2006/relationships/image" Target="../media/image7.pn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Do as I say – Part Two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Imperatives </a:t>
            </a:r>
          </a:p>
          <a:p>
            <a:r>
              <a:rPr lang="en-GB" dirty="0"/>
              <a:t>with Mrs Mildly-Angry Carrot-Face (who is not so mildly angry anymore)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7" name="Picture 26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111">
            <a:off x="1126714" y="3381389"/>
            <a:ext cx="2022959" cy="2495860"/>
          </a:xfrm>
          <a:prstGeom prst="rect">
            <a:avLst/>
          </a:prstGeom>
        </p:spPr>
      </p:pic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pic>
        <p:nvPicPr>
          <p:cNvPr id="59" name="Picture 58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3214678" y="3643314"/>
            <a:ext cx="1925862" cy="2125257"/>
          </a:xfrm>
          <a:prstGeom prst="rect">
            <a:avLst/>
          </a:prstGeom>
        </p:spPr>
      </p:pic>
      <p:pic>
        <p:nvPicPr>
          <p:cNvPr id="60" name="Picture 59" descr="angrylighte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3214678" y="3657926"/>
            <a:ext cx="1928826" cy="2128528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Oh, no! Here she comes!</a:t>
            </a:r>
          </a:p>
        </p:txBody>
      </p:sp>
      <p:pic>
        <p:nvPicPr>
          <p:cNvPr id="26" name="Picture 25" descr="angrytoasterb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pic>
        <p:nvPicPr>
          <p:cNvPr id="56" name="Picture 55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5" y="4214818"/>
            <a:ext cx="1920607" cy="1276327"/>
          </a:xfrm>
          <a:prstGeom prst="rect">
            <a:avLst/>
          </a:prstGeom>
        </p:spPr>
      </p:pic>
      <p:pic>
        <p:nvPicPr>
          <p:cNvPr id="57" name="Picture 56" descr="confusedwolfma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000627" y="2801963"/>
            <a:ext cx="1793291" cy="3017177"/>
          </a:xfrm>
          <a:prstGeom prst="rect">
            <a:avLst/>
          </a:prstGeom>
        </p:spPr>
      </p:pic>
      <p:pic>
        <p:nvPicPr>
          <p:cNvPr id="58" name="Picture 57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000627" y="2801962"/>
            <a:ext cx="1793291" cy="3017179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857620" y="1124744"/>
            <a:ext cx="4818836" cy="1018372"/>
          </a:xfrm>
          <a:prstGeom prst="wedgeRoundRectCallout">
            <a:avLst>
              <a:gd name="adj1" fmla="val -39264"/>
              <a:gd name="adj2" fmla="val 19299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¡Oh, no! ¡</a:t>
            </a:r>
            <a:r>
              <a:rPr lang="en-GB" sz="4000" b="1" dirty="0" err="1">
                <a:solidFill>
                  <a:schemeClr val="tx1"/>
                </a:solidFill>
              </a:rPr>
              <a:t>Aquí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viene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22" name="Picture 21" descr="angrypotatohead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929961" y="3377098"/>
            <a:ext cx="2010450" cy="2480425"/>
          </a:xfrm>
          <a:prstGeom prst="rect">
            <a:avLst/>
          </a:prstGeom>
        </p:spPr>
      </p:pic>
      <p:pic>
        <p:nvPicPr>
          <p:cNvPr id="17" name="Do as I say Part two slide 10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10.wav"/>
          </p:nvPr>
        </p:nvPicPr>
        <p:blipFill>
          <a:blip r:embed="rId1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74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3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-0.01528 L 0.25104 -0.01574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7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6" cy="2128527"/>
          </a:xfrm>
          <a:prstGeom prst="rect">
            <a:avLst/>
          </a:prstGeom>
        </p:spPr>
      </p:pic>
      <p:pic>
        <p:nvPicPr>
          <p:cNvPr id="27" name="Picture 26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Go away!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21" name="Picture 20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pic>
        <p:nvPicPr>
          <p:cNvPr id="24" name="Picture 23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08019" y="3421264"/>
            <a:ext cx="1991301" cy="2456800"/>
          </a:xfrm>
          <a:prstGeom prst="rect">
            <a:avLst/>
          </a:prstGeom>
        </p:spPr>
      </p:pic>
      <p:pic>
        <p:nvPicPr>
          <p:cNvPr id="25" name="Picture 24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857620" y="1340768"/>
            <a:ext cx="2802612" cy="802348"/>
          </a:xfrm>
          <a:prstGeom prst="wedgeRoundRectCallout">
            <a:avLst>
              <a:gd name="adj1" fmla="val -45435"/>
              <a:gd name="adj2" fmla="val 21442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Vete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4" name="Do as I say Part two slide 11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11.wav"/>
          </p:nvPr>
        </p:nvPicPr>
        <p:blipFill>
          <a:blip r:embed="rId13" cstate="print"/>
          <a:stretch>
            <a:fillRect/>
          </a:stretch>
        </p:blipFill>
        <p:spPr>
          <a:xfrm>
            <a:off x="8604448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6" cy="2128527"/>
          </a:xfrm>
          <a:prstGeom prst="rect">
            <a:avLst/>
          </a:prstGeom>
        </p:spPr>
      </p:pic>
      <p:pic>
        <p:nvPicPr>
          <p:cNvPr id="15" name="Picture 1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tx1"/>
                </a:solidFill>
              </a:rPr>
              <a:t>No! I have the gun and you don’t! </a:t>
            </a:r>
          </a:p>
          <a:p>
            <a:pPr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tx1"/>
                </a:solidFill>
              </a:rPr>
              <a:t>Buy me a crown.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928794" y="1124744"/>
            <a:ext cx="5811558" cy="1804190"/>
          </a:xfrm>
          <a:prstGeom prst="wedgeRoundRectCallout">
            <a:avLst>
              <a:gd name="adj1" fmla="val -56221"/>
              <a:gd name="adj2" fmla="val 7376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</a:rPr>
              <a:t>¡No! ¡</a:t>
            </a:r>
            <a:r>
              <a:rPr lang="en-GB" sz="4000" b="1" dirty="0" err="1">
                <a:solidFill>
                  <a:schemeClr val="tx1"/>
                </a:solidFill>
              </a:rPr>
              <a:t>Tengo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pistola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vosotros</a:t>
            </a:r>
            <a:r>
              <a:rPr lang="en-GB" sz="4000" b="1" dirty="0">
                <a:solidFill>
                  <a:schemeClr val="tx1"/>
                </a:solidFill>
              </a:rPr>
              <a:t> no!</a:t>
            </a:r>
          </a:p>
          <a:p>
            <a:pPr algn="ctr"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Compradme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corona.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4" name="Picture 13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3" name="Do as I say Part two slide 12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12.wav"/>
          </p:nvPr>
        </p:nvPicPr>
        <p:blipFill>
          <a:blip r:embed="rId12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5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8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6" cy="2128527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428860" y="1556792"/>
            <a:ext cx="3655308" cy="1152128"/>
          </a:xfrm>
          <a:prstGeom prst="wedgeRoundRectCallout">
            <a:avLst>
              <a:gd name="adj1" fmla="val -70940"/>
              <a:gd name="adj2" fmla="val 117550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</a:rPr>
              <a:t>… y </a:t>
            </a:r>
            <a:r>
              <a:rPr lang="en-GB" sz="4000" b="1" dirty="0" err="1">
                <a:solidFill>
                  <a:schemeClr val="tx1"/>
                </a:solidFill>
              </a:rPr>
              <a:t>llevadme</a:t>
            </a:r>
            <a:r>
              <a:rPr lang="en-GB" sz="4000" b="1" dirty="0">
                <a:solidFill>
                  <a:schemeClr val="tx1"/>
                </a:solidFill>
              </a:rPr>
              <a:t> a la </a:t>
            </a:r>
            <a:r>
              <a:rPr lang="en-GB" sz="4000" b="1" dirty="0" err="1">
                <a:solidFill>
                  <a:schemeClr val="tx1"/>
                </a:solidFill>
              </a:rPr>
              <a:t>luna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3" name="Picture 12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 and take me to the moon…</a:t>
            </a:r>
          </a:p>
        </p:txBody>
      </p:sp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6" name="Do as I say Part two slide 13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13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4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6" cy="2128527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 and bake me a nice cake… with gold…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428860" y="1268760"/>
            <a:ext cx="4807436" cy="1440160"/>
          </a:xfrm>
          <a:prstGeom prst="wedgeRoundRectCallout">
            <a:avLst>
              <a:gd name="adj1" fmla="val -65229"/>
              <a:gd name="adj2" fmla="val 113582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</a:rPr>
              <a:t>... y </a:t>
            </a:r>
            <a:r>
              <a:rPr lang="en-GB" sz="4000" b="1" dirty="0" err="1">
                <a:solidFill>
                  <a:schemeClr val="tx1"/>
                </a:solidFill>
              </a:rPr>
              <a:t>hacedme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rico</a:t>
            </a:r>
            <a:r>
              <a:rPr lang="en-GB" sz="4000" b="1" dirty="0">
                <a:solidFill>
                  <a:schemeClr val="tx1"/>
                </a:solidFill>
              </a:rPr>
              <a:t> pastel... con </a:t>
            </a:r>
            <a:r>
              <a:rPr lang="en-GB" sz="4000" b="1" dirty="0" err="1">
                <a:solidFill>
                  <a:schemeClr val="tx1"/>
                </a:solidFill>
              </a:rPr>
              <a:t>oro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3" name="Picture 12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6" name="Do as I say Part two slide 14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14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6" cy="2128527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 and make me famous…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428860" y="1556792"/>
            <a:ext cx="5671532" cy="800638"/>
          </a:xfrm>
          <a:prstGeom prst="wedgeRoundRectCallout">
            <a:avLst>
              <a:gd name="adj1" fmla="val -64316"/>
              <a:gd name="adj2" fmla="val 190262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… y </a:t>
            </a:r>
            <a:r>
              <a:rPr lang="en-GB" sz="4000" b="1" dirty="0" err="1">
                <a:solidFill>
                  <a:schemeClr val="tx1"/>
                </a:solidFill>
              </a:rPr>
              <a:t>hacedme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famosa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3" name="Picture 12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6" name="Do as I say Part two slide 15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15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6" cy="2128527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 and help me with my homework…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428860" y="1196752"/>
            <a:ext cx="4591412" cy="1368152"/>
          </a:xfrm>
          <a:prstGeom prst="wedgeRoundRectCallout">
            <a:avLst>
              <a:gd name="adj1" fmla="val -67378"/>
              <a:gd name="adj2" fmla="val 121031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</a:rPr>
              <a:t>… y </a:t>
            </a:r>
            <a:r>
              <a:rPr lang="en-GB" sz="4000" b="1" dirty="0" err="1">
                <a:solidFill>
                  <a:schemeClr val="tx1"/>
                </a:solidFill>
              </a:rPr>
              <a:t>ayudadme</a:t>
            </a:r>
            <a:r>
              <a:rPr lang="en-GB" sz="4000" b="1" dirty="0">
                <a:solidFill>
                  <a:schemeClr val="tx1"/>
                </a:solidFill>
              </a:rPr>
              <a:t> con los </a:t>
            </a:r>
            <a:r>
              <a:rPr lang="en-GB" sz="4000" b="1" dirty="0" err="1">
                <a:solidFill>
                  <a:schemeClr val="tx1"/>
                </a:solidFill>
              </a:rPr>
              <a:t>deberes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3" name="Picture 12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6" name="Do as I say Part two slide 16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16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8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6" cy="2128527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pic>
        <p:nvPicPr>
          <p:cNvPr id="15" name="Picture 14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err="1">
                <a:solidFill>
                  <a:schemeClr val="tx1"/>
                </a:solidFill>
              </a:rPr>
              <a:t>Woah</a:t>
            </a:r>
            <a:r>
              <a:rPr lang="en-GB" sz="3600" b="1" dirty="0">
                <a:solidFill>
                  <a:schemeClr val="tx1"/>
                </a:solidFill>
              </a:rPr>
              <a:t>! She’s gone crazy! What should we do?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111">
            <a:off x="3509501" y="3421264"/>
            <a:ext cx="1991301" cy="2456800"/>
          </a:xfrm>
          <a:prstGeom prst="rect">
            <a:avLst/>
          </a:prstGeom>
        </p:spPr>
      </p:pic>
      <p:pic>
        <p:nvPicPr>
          <p:cNvPr id="17" name="Picture 16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111">
            <a:off x="3516844" y="3421264"/>
            <a:ext cx="1991300" cy="2456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635896" y="1052736"/>
            <a:ext cx="5297242" cy="1800200"/>
          </a:xfrm>
          <a:prstGeom prst="wedgeRoundRectCallout">
            <a:avLst>
              <a:gd name="adj1" fmla="val -17387"/>
              <a:gd name="adj2" fmla="val 131820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</a:rPr>
              <a:t>¡Madre </a:t>
            </a:r>
            <a:r>
              <a:rPr lang="en-GB" sz="4000" b="1" dirty="0" err="1">
                <a:solidFill>
                  <a:schemeClr val="tx1"/>
                </a:solidFill>
              </a:rPr>
              <a:t>mía</a:t>
            </a:r>
            <a:r>
              <a:rPr lang="en-GB" sz="4000" b="1" dirty="0">
                <a:solidFill>
                  <a:schemeClr val="tx1"/>
                </a:solidFill>
              </a:rPr>
              <a:t>! ¡Se ha </a:t>
            </a:r>
            <a:r>
              <a:rPr lang="en-GB" sz="4000" b="1" dirty="0" err="1">
                <a:solidFill>
                  <a:schemeClr val="tx1"/>
                </a:solidFill>
              </a:rPr>
              <a:t>vuelto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loca</a:t>
            </a:r>
            <a:r>
              <a:rPr lang="en-GB" sz="4000" b="1" dirty="0">
                <a:solidFill>
                  <a:schemeClr val="tx1"/>
                </a:solidFill>
              </a:rPr>
              <a:t>! 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deberíamos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hacer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21" name="Do as I say Part two slide 17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17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8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4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3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6" cy="2128527"/>
          </a:xfrm>
          <a:prstGeom prst="rect">
            <a:avLst/>
          </a:prstGeom>
        </p:spPr>
      </p:pic>
      <p:pic>
        <p:nvPicPr>
          <p:cNvPr id="16" name="Picture 15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 and tell my mum I love her…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123728" y="1196752"/>
            <a:ext cx="5383500" cy="1448710"/>
          </a:xfrm>
          <a:prstGeom prst="wedgeRoundRectCallout">
            <a:avLst>
              <a:gd name="adj1" fmla="val -61167"/>
              <a:gd name="adj2" fmla="val 113684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</a:rPr>
              <a:t>… y </a:t>
            </a:r>
            <a:r>
              <a:rPr lang="en-GB" sz="4000" b="1" dirty="0" err="1">
                <a:solidFill>
                  <a:schemeClr val="tx1"/>
                </a:solidFill>
              </a:rPr>
              <a:t>decidle</a:t>
            </a:r>
            <a:r>
              <a:rPr lang="en-GB" sz="4000" b="1" dirty="0">
                <a:solidFill>
                  <a:schemeClr val="tx1"/>
                </a:solidFill>
              </a:rPr>
              <a:t> a mi </a:t>
            </a:r>
            <a:r>
              <a:rPr lang="en-GB" sz="4000" b="1" dirty="0" err="1">
                <a:solidFill>
                  <a:schemeClr val="tx1"/>
                </a:solidFill>
              </a:rPr>
              <a:t>madre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quiero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3" name="Picture 12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pic>
        <p:nvPicPr>
          <p:cNvPr id="17" name="Picture 16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4" name="Do as I say Part two slide 18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18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1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82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24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6"/>
            <a:ext cx="1928826" cy="2128527"/>
          </a:xfrm>
          <a:prstGeom prst="rect">
            <a:avLst/>
          </a:prstGeom>
        </p:spPr>
      </p:pic>
      <p:pic>
        <p:nvPicPr>
          <p:cNvPr id="14" name="Picture 13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6"/>
            <a:ext cx="1928825" cy="2128527"/>
          </a:xfrm>
          <a:prstGeom prst="rect">
            <a:avLst/>
          </a:prstGeom>
        </p:spPr>
      </p:pic>
      <p:pic>
        <p:nvPicPr>
          <p:cNvPr id="16" name="Picture 15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Let’s leave quietly...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843808" y="642918"/>
            <a:ext cx="4514274" cy="1500198"/>
          </a:xfrm>
          <a:prstGeom prst="wedgeRoundRectCallout">
            <a:avLst>
              <a:gd name="adj1" fmla="val 29129"/>
              <a:gd name="adj2" fmla="val 18388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Vayámonos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silenciosamente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5" name="Picture 14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pic>
        <p:nvPicPr>
          <p:cNvPr id="17" name="Picture 16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111">
            <a:off x="3516844" y="3421264"/>
            <a:ext cx="1991300" cy="2456800"/>
          </a:xfrm>
          <a:prstGeom prst="rect">
            <a:avLst/>
          </a:prstGeom>
        </p:spPr>
      </p:pic>
      <p:pic>
        <p:nvPicPr>
          <p:cNvPr id="21" name="Do as I say Part two slide 19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19.wav"/>
          </p:nvPr>
        </p:nvPicPr>
        <p:blipFill>
          <a:blip r:embed="rId13" cstate="print"/>
          <a:stretch>
            <a:fillRect/>
          </a:stretch>
        </p:blipFill>
        <p:spPr>
          <a:xfrm>
            <a:off x="8460432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9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57" name="Picture 56" descr="angry footbal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3267081"/>
            <a:ext cx="990600" cy="1019175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WAKE UP AND WASH THE DISHES! </a:t>
            </a:r>
          </a:p>
        </p:txBody>
      </p:sp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5323" y="1321963"/>
            <a:ext cx="1515989" cy="1870377"/>
          </a:xfrm>
          <a:prstGeom prst="rect">
            <a:avLst/>
          </a:prstGeom>
        </p:spPr>
      </p:pic>
      <p:pic>
        <p:nvPicPr>
          <p:cNvPr id="13" name="Picture 12" descr="angry basketbal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24887" y="5072074"/>
            <a:ext cx="1038225" cy="1047750"/>
          </a:xfrm>
          <a:prstGeom prst="rect">
            <a:avLst/>
          </a:prstGeom>
        </p:spPr>
      </p:pic>
      <p:pic>
        <p:nvPicPr>
          <p:cNvPr id="19" name="Picture 18" descr="angry tennis bal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4929198"/>
            <a:ext cx="786691" cy="801534"/>
          </a:xfrm>
          <a:prstGeom prst="rect">
            <a:avLst/>
          </a:prstGeom>
        </p:spPr>
      </p:pic>
      <p:pic>
        <p:nvPicPr>
          <p:cNvPr id="20" name="Picture 19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714752"/>
            <a:ext cx="1491608" cy="428623"/>
          </a:xfrm>
          <a:prstGeom prst="rect">
            <a:avLst/>
          </a:prstGeom>
        </p:spPr>
      </p:pic>
      <p:pic>
        <p:nvPicPr>
          <p:cNvPr id="22" name="Picture 21" descr="bo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25" name="Picture 24" descr="campeones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984861">
            <a:off x="7715272" y="3143248"/>
            <a:ext cx="927137" cy="1325003"/>
          </a:xfrm>
          <a:prstGeom prst="rect">
            <a:avLst/>
          </a:prstGeom>
        </p:spPr>
      </p:pic>
      <p:pic>
        <p:nvPicPr>
          <p:cNvPr id="26" name="Picture 25" descr="creammug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31058">
            <a:off x="4071934" y="3857628"/>
            <a:ext cx="666913" cy="625361"/>
          </a:xfrm>
          <a:prstGeom prst="rect">
            <a:avLst/>
          </a:prstGeom>
        </p:spPr>
      </p:pic>
      <p:pic>
        <p:nvPicPr>
          <p:cNvPr id="28" name="Picture 27" descr="glass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1774544"/>
            <a:ext cx="1077894" cy="1055201"/>
          </a:xfrm>
          <a:prstGeom prst="rect">
            <a:avLst/>
          </a:prstGeom>
        </p:spPr>
      </p:pic>
      <p:pic>
        <p:nvPicPr>
          <p:cNvPr id="29" name="Picture 28" descr="green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388075">
            <a:off x="3357554" y="3714752"/>
            <a:ext cx="585981" cy="549472"/>
          </a:xfrm>
          <a:prstGeom prst="rect">
            <a:avLst/>
          </a:prstGeom>
        </p:spPr>
      </p:pic>
      <p:pic>
        <p:nvPicPr>
          <p:cNvPr id="32" name="Picture 31" descr="lasana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3570" y="2428868"/>
            <a:ext cx="867081" cy="769755"/>
          </a:xfrm>
          <a:prstGeom prst="rect">
            <a:avLst/>
          </a:prstGeom>
        </p:spPr>
      </p:pic>
      <p:pic>
        <p:nvPicPr>
          <p:cNvPr id="17" name="Picture 16" descr="spoon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653304">
            <a:off x="4295911" y="4276594"/>
            <a:ext cx="528355" cy="976308"/>
          </a:xfrm>
          <a:prstGeom prst="rect">
            <a:avLst/>
          </a:prstGeom>
        </p:spPr>
      </p:pic>
      <p:pic>
        <p:nvPicPr>
          <p:cNvPr id="36" name="Picture 35" descr="pinkmug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321468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green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214686"/>
            <a:ext cx="433611" cy="406596"/>
          </a:xfrm>
          <a:prstGeom prst="rect">
            <a:avLst/>
          </a:prstGeom>
        </p:spPr>
      </p:pic>
      <p:pic>
        <p:nvPicPr>
          <p:cNvPr id="40" name="Picture 39" descr="green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1857364"/>
            <a:ext cx="433612" cy="406596"/>
          </a:xfrm>
          <a:prstGeom prst="rect">
            <a:avLst/>
          </a:prstGeom>
        </p:spPr>
      </p:pic>
      <p:pic>
        <p:nvPicPr>
          <p:cNvPr id="35" name="Picture 34" descr="pink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000232" y="3362014"/>
            <a:ext cx="571504" cy="53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 descr="creammug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4643446"/>
            <a:ext cx="571504" cy="535896"/>
          </a:xfrm>
          <a:prstGeom prst="rect">
            <a:avLst/>
          </a:prstGeom>
        </p:spPr>
      </p:pic>
      <p:pic>
        <p:nvPicPr>
          <p:cNvPr id="42" name="Picture 41" descr="creammug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469292" flipH="1">
            <a:off x="4000497" y="1785926"/>
            <a:ext cx="514544" cy="482485"/>
          </a:xfrm>
          <a:prstGeom prst="rect">
            <a:avLst/>
          </a:prstGeom>
        </p:spPr>
      </p:pic>
      <p:pic>
        <p:nvPicPr>
          <p:cNvPr id="43" name="Picture 42" descr="lasana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33541" y="5429264"/>
            <a:ext cx="867081" cy="769755"/>
          </a:xfrm>
          <a:prstGeom prst="rect">
            <a:avLst/>
          </a:prstGeom>
        </p:spPr>
      </p:pic>
      <p:pic>
        <p:nvPicPr>
          <p:cNvPr id="44" name="Picture 43" descr="lasana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86124"/>
            <a:ext cx="1214446" cy="1078130"/>
          </a:xfrm>
          <a:prstGeom prst="rect">
            <a:avLst/>
          </a:prstGeom>
        </p:spPr>
      </p:pic>
      <p:pic>
        <p:nvPicPr>
          <p:cNvPr id="45" name="Picture 44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8082" y="2643182"/>
            <a:ext cx="1491608" cy="428623"/>
          </a:xfrm>
          <a:prstGeom prst="rect">
            <a:avLst/>
          </a:prstGeom>
        </p:spPr>
      </p:pic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2643182"/>
            <a:ext cx="1491608" cy="428623"/>
          </a:xfrm>
          <a:prstGeom prst="rect">
            <a:avLst/>
          </a:prstGeom>
        </p:spPr>
      </p:pic>
      <p:pic>
        <p:nvPicPr>
          <p:cNvPr id="62" name="Picture 61" descr="angrypotatohead2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1802" y="1357298"/>
            <a:ext cx="1515989" cy="1870376"/>
          </a:xfrm>
          <a:prstGeom prst="rect">
            <a:avLst/>
          </a:prstGeom>
        </p:spPr>
      </p:pic>
      <p:pic>
        <p:nvPicPr>
          <p:cNvPr id="27" name="Picture 26" descr="gafas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600000">
            <a:off x="2100485" y="1438850"/>
            <a:ext cx="1857388" cy="1303886"/>
          </a:xfrm>
          <a:prstGeom prst="rect">
            <a:avLst/>
          </a:prstGeom>
        </p:spPr>
      </p:pic>
      <p:pic>
        <p:nvPicPr>
          <p:cNvPr id="48" name="Picture 47" descr="pinkmug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35004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48" descr="spoon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663958" flipH="1">
            <a:off x="4784125" y="1448253"/>
            <a:ext cx="528355" cy="976308"/>
          </a:xfrm>
          <a:prstGeom prst="rect">
            <a:avLst/>
          </a:prstGeom>
        </p:spPr>
      </p:pic>
      <p:pic>
        <p:nvPicPr>
          <p:cNvPr id="50" name="Picture 49" descr="spoon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195987">
            <a:off x="3487298" y="3253066"/>
            <a:ext cx="583543" cy="1078286"/>
          </a:xfrm>
          <a:prstGeom prst="rect">
            <a:avLst/>
          </a:prstGeom>
        </p:spPr>
      </p:pic>
      <p:pic>
        <p:nvPicPr>
          <p:cNvPr id="24" name="Picture 23" descr="bowl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93745">
            <a:off x="4929190" y="1785926"/>
            <a:ext cx="716410" cy="557208"/>
          </a:xfrm>
          <a:prstGeom prst="rect">
            <a:avLst/>
          </a:prstGeom>
        </p:spPr>
      </p:pic>
      <p:pic>
        <p:nvPicPr>
          <p:cNvPr id="34" name="Picture 33" descr="pinkmug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178592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 descr="green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3714752"/>
            <a:ext cx="585981" cy="549472"/>
          </a:xfrm>
          <a:prstGeom prst="rect">
            <a:avLst/>
          </a:prstGeom>
        </p:spPr>
      </p:pic>
      <p:pic>
        <p:nvPicPr>
          <p:cNvPr id="52" name="Picture 51" descr="green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5" y="4714884"/>
            <a:ext cx="509796" cy="478034"/>
          </a:xfrm>
          <a:prstGeom prst="rect">
            <a:avLst/>
          </a:prstGeom>
        </p:spPr>
      </p:pic>
      <p:pic>
        <p:nvPicPr>
          <p:cNvPr id="47" name="Picture 46" descr="pirahna1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374735">
            <a:off x="6004391" y="3910024"/>
            <a:ext cx="1205166" cy="996866"/>
          </a:xfrm>
          <a:prstGeom prst="rect">
            <a:avLst/>
          </a:prstGeom>
        </p:spPr>
      </p:pic>
      <p:pic>
        <p:nvPicPr>
          <p:cNvPr id="53" name="Picture 52" descr="pinkmug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98510">
            <a:off x="5153028" y="36528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Picture 53" descr="pinkmug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18683">
            <a:off x="6024324" y="4668715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Picture 59" descr="gun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3714752"/>
            <a:ext cx="1143007" cy="751119"/>
          </a:xfrm>
          <a:prstGeom prst="rect">
            <a:avLst/>
          </a:prstGeom>
        </p:spPr>
      </p:pic>
      <p:pic>
        <p:nvPicPr>
          <p:cNvPr id="58" name="Picture 57" descr="angryangrycarrotface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57222" y="2000240"/>
            <a:ext cx="1957873" cy="4062404"/>
          </a:xfrm>
          <a:prstGeom prst="rect">
            <a:avLst/>
          </a:prstGeom>
        </p:spPr>
      </p:pic>
      <p:pic>
        <p:nvPicPr>
          <p:cNvPr id="59" name="Picture 58" descr="angryangrycarrotface2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57222" y="2000240"/>
            <a:ext cx="1957873" cy="4062404"/>
          </a:xfrm>
          <a:prstGeom prst="rect">
            <a:avLst/>
          </a:prstGeom>
        </p:spPr>
      </p:pic>
      <p:pic>
        <p:nvPicPr>
          <p:cNvPr id="63" name="Picture 62" descr="angrypotatohead2.bmp"/>
          <p:cNvPicPr>
            <a:picLocks noChangeAspect="1"/>
          </p:cNvPicPr>
          <p:nvPr/>
        </p:nvPicPr>
        <p:blipFill>
          <a:blip r:embed="rId3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1802" y="1357298"/>
            <a:ext cx="1515988" cy="1870376"/>
          </a:xfrm>
          <a:prstGeom prst="rect">
            <a:avLst/>
          </a:prstGeom>
        </p:spPr>
      </p:pic>
      <p:pic>
        <p:nvPicPr>
          <p:cNvPr id="64" name="door slam">
            <a:hlinkClick r:id="" action="ppaction://media"/>
          </p:cNvPr>
          <p:cNvPicPr>
            <a:picLocks noRot="1" noChangeAspect="1"/>
          </p:cNvPicPr>
          <p:nvPr>
            <a:wavAudioFile r:embed="rId1" name="gun.wav"/>
          </p:nvPr>
        </p:nvPicPr>
        <p:blipFill>
          <a:blip r:embed="rId32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714612" y="3857628"/>
            <a:ext cx="5143504" cy="1357322"/>
          </a:xfrm>
          <a:prstGeom prst="wedgeRoundRectCallout">
            <a:avLst>
              <a:gd name="adj1" fmla="val -81013"/>
              <a:gd name="adj2" fmla="val -4738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¡LEVÁNTATE Y LAVA LOS PLATOS!</a:t>
            </a:r>
          </a:p>
        </p:txBody>
      </p:sp>
      <p:pic>
        <p:nvPicPr>
          <p:cNvPr id="55" name="Do as I say Part two slide 02.wav">
            <a:hlinkClick r:id="" action="ppaction://media"/>
          </p:cNvPr>
          <p:cNvPicPr>
            <a:picLocks noRot="1" noChangeAspect="1"/>
          </p:cNvPicPr>
          <p:nvPr>
            <a:wavAudioFile r:embed="rId2" name="Do as I say Part two slide 02.wav"/>
          </p:nvPr>
        </p:nvPicPr>
        <p:blipFill>
          <a:blip r:embed="rId33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5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4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6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67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195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"/>
                </p:tgtEl>
              </p:cMediaNode>
            </p:audio>
            <p:audio>
              <p:cMediaNode showWhenStopped="0"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5" cy="2128527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 and go to the supermarket for toilet roll…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907704" y="1196752"/>
            <a:ext cx="5381790" cy="1500198"/>
          </a:xfrm>
          <a:prstGeom prst="wedgeRoundRectCallout">
            <a:avLst>
              <a:gd name="adj1" fmla="val -56318"/>
              <a:gd name="adj2" fmla="val 105381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</a:rPr>
              <a:t>… e id al </a:t>
            </a:r>
            <a:r>
              <a:rPr lang="en-GB" sz="4000" b="1" dirty="0" err="1">
                <a:solidFill>
                  <a:schemeClr val="tx1"/>
                </a:solidFill>
              </a:rPr>
              <a:t>supermercado</a:t>
            </a:r>
            <a:r>
              <a:rPr lang="en-GB" sz="4000" b="1" dirty="0">
                <a:solidFill>
                  <a:schemeClr val="tx1"/>
                </a:solidFill>
              </a:rPr>
              <a:t> a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papel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higiénico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3" name="Picture 12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6" name="Do as I say Part two slide 20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20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8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5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xit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 and drink tea …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214546" y="1340768"/>
            <a:ext cx="3509582" cy="1016662"/>
          </a:xfrm>
          <a:prstGeom prst="wedgeRoundRectCallout">
            <a:avLst>
              <a:gd name="adj1" fmla="val -64767"/>
              <a:gd name="adj2" fmla="val 151390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… y </a:t>
            </a:r>
            <a:r>
              <a:rPr lang="en-GB" sz="4000" b="1" dirty="0" err="1">
                <a:solidFill>
                  <a:schemeClr val="tx1"/>
                </a:solidFill>
              </a:rPr>
              <a:t>bebed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té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5" cy="2128527"/>
          </a:xfrm>
          <a:prstGeom prst="rect">
            <a:avLst/>
          </a:prstGeom>
        </p:spPr>
      </p:pic>
      <p:pic>
        <p:nvPicPr>
          <p:cNvPr id="13" name="Picture 12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2" name="Do as I say Part two slide 21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21.wav"/>
          </p:nvPr>
        </p:nvPicPr>
        <p:blipFill>
          <a:blip r:embed="rId11" cstate="print"/>
          <a:stretch>
            <a:fillRect/>
          </a:stretch>
        </p:blipFill>
        <p:spPr>
          <a:xfrm>
            <a:off x="8875712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xit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xit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 and listen to the monkeys…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785918" y="1412776"/>
            <a:ext cx="6386482" cy="944654"/>
          </a:xfrm>
          <a:prstGeom prst="wedgeRoundRectCallout">
            <a:avLst>
              <a:gd name="adj1" fmla="val -51464"/>
              <a:gd name="adj2" fmla="val 15594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… y </a:t>
            </a:r>
            <a:r>
              <a:rPr lang="en-GB" sz="4000" b="1" dirty="0" err="1">
                <a:solidFill>
                  <a:schemeClr val="tx1"/>
                </a:solidFill>
              </a:rPr>
              <a:t>escuchad</a:t>
            </a:r>
            <a:r>
              <a:rPr lang="en-GB" sz="4000" b="1" dirty="0">
                <a:solidFill>
                  <a:schemeClr val="tx1"/>
                </a:solidFill>
              </a:rPr>
              <a:t> a los </a:t>
            </a:r>
            <a:r>
              <a:rPr lang="en-GB" sz="4000" b="1" dirty="0" err="1">
                <a:solidFill>
                  <a:schemeClr val="tx1"/>
                </a:solidFill>
              </a:rPr>
              <a:t>monos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3" name="Do as I say Part two slide 22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22.wav"/>
          </p:nvPr>
        </p:nvPicPr>
        <p:blipFill>
          <a:blip r:embed="rId9" cstate="print"/>
          <a:stretch>
            <a:fillRect/>
          </a:stretch>
        </p:blipFill>
        <p:spPr>
          <a:xfrm>
            <a:off x="8875712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9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Bye </a:t>
            </a:r>
            <a:r>
              <a:rPr lang="en-GB" sz="3600" b="1" dirty="0" err="1">
                <a:solidFill>
                  <a:schemeClr val="tx1"/>
                </a:solidFill>
              </a:rPr>
              <a:t>bye</a:t>
            </a:r>
            <a:r>
              <a:rPr lang="en-GB" sz="36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699792" y="1628800"/>
            <a:ext cx="2584878" cy="872646"/>
          </a:xfrm>
          <a:prstGeom prst="wedgeRoundRectCallout">
            <a:avLst>
              <a:gd name="adj1" fmla="val -12903"/>
              <a:gd name="adj2" fmla="val 17951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Adiós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08019" y="3421264"/>
            <a:ext cx="1991301" cy="245680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3" name="Do as I say Part two slide 23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23.wav"/>
          </p:nvPr>
        </p:nvPicPr>
        <p:blipFill>
          <a:blip r:embed="rId10" cstate="print"/>
          <a:stretch>
            <a:fillRect/>
          </a:stretch>
        </p:blipFill>
        <p:spPr>
          <a:xfrm>
            <a:off x="8532440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897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tx1"/>
                </a:solidFill>
              </a:rPr>
              <a:t>… and wear nice clothes... </a:t>
            </a:r>
          </a:p>
          <a:p>
            <a:pPr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tx1"/>
                </a:solidFill>
              </a:rPr>
              <a:t>you all look terrible...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691680" y="1196752"/>
            <a:ext cx="6242466" cy="1233826"/>
          </a:xfrm>
          <a:prstGeom prst="wedgeRoundRectCallout">
            <a:avLst>
              <a:gd name="adj1" fmla="val -50569"/>
              <a:gd name="adj2" fmla="val 12569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</a:rPr>
              <a:t>… y </a:t>
            </a:r>
            <a:r>
              <a:rPr lang="en-GB" sz="4000" b="1" dirty="0" err="1">
                <a:solidFill>
                  <a:schemeClr val="tx1"/>
                </a:solidFill>
              </a:rPr>
              <a:t>llevad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ropa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bonita</a:t>
            </a:r>
            <a:r>
              <a:rPr lang="en-GB" sz="4000" b="1" dirty="0">
                <a:solidFill>
                  <a:schemeClr val="tx1"/>
                </a:solidFill>
              </a:rPr>
              <a:t>... </a:t>
            </a:r>
            <a:r>
              <a:rPr lang="en-GB" sz="4000" b="1" dirty="0" err="1">
                <a:solidFill>
                  <a:schemeClr val="tx1"/>
                </a:solidFill>
              </a:rPr>
              <a:t>estáis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horrorosos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9" name="Do as I say Part two slide 24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24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2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8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beach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9093119" cy="68580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785918" y="908720"/>
            <a:ext cx="5450378" cy="1305834"/>
          </a:xfrm>
          <a:prstGeom prst="wedgeRoundRectCallout">
            <a:avLst>
              <a:gd name="adj1" fmla="val -52646"/>
              <a:gd name="adj2" fmla="val 178091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</a:rPr>
              <a:t>Me </a:t>
            </a:r>
            <a:r>
              <a:rPr lang="en-GB" sz="4000" b="1" dirty="0" err="1">
                <a:solidFill>
                  <a:schemeClr val="tx1"/>
                </a:solidFill>
              </a:rPr>
              <a:t>pregunto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ya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está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más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calmada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" name="Picture 9" descr="angrybikinilightningbulb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563440">
            <a:off x="2085291" y="4050083"/>
            <a:ext cx="1814512" cy="2002378"/>
          </a:xfrm>
          <a:prstGeom prst="rect">
            <a:avLst/>
          </a:prstGeom>
        </p:spPr>
      </p:pic>
      <p:pic>
        <p:nvPicPr>
          <p:cNvPr id="12" name="Picture 11" descr="angrybikini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337096">
            <a:off x="262020" y="3594294"/>
            <a:ext cx="1937804" cy="2390797"/>
          </a:xfrm>
          <a:prstGeom prst="rect">
            <a:avLst/>
          </a:prstGeom>
        </p:spPr>
      </p:pic>
      <p:pic>
        <p:nvPicPr>
          <p:cNvPr id="11" name="Picture 10" descr="angrybikini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337096">
            <a:off x="262021" y="3594293"/>
            <a:ext cx="1937804" cy="2390797"/>
          </a:xfrm>
          <a:prstGeom prst="rect">
            <a:avLst/>
          </a:prstGeom>
        </p:spPr>
      </p:pic>
      <p:pic>
        <p:nvPicPr>
          <p:cNvPr id="13" name="Picture 12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86248" y="4357694"/>
            <a:ext cx="2071702" cy="1376736"/>
          </a:xfrm>
          <a:prstGeom prst="rect">
            <a:avLst/>
          </a:prstGeom>
        </p:spPr>
      </p:pic>
      <p:pic>
        <p:nvPicPr>
          <p:cNvPr id="14" name="Picture 13" descr="confusedwolfmanhappy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43768" y="3143248"/>
            <a:ext cx="1562181" cy="2628341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I wonder if she’s calm yet.</a:t>
            </a:r>
          </a:p>
        </p:txBody>
      </p:sp>
      <p:pic>
        <p:nvPicPr>
          <p:cNvPr id="15" name="Do as I say Part two slide 25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25.wav"/>
          </p:nvPr>
        </p:nvPicPr>
        <p:blipFill>
          <a:blip r:embed="rId9" cstate="print"/>
          <a:stretch>
            <a:fillRect/>
          </a:stretch>
        </p:blipFill>
        <p:spPr>
          <a:xfrm>
            <a:off x="8388424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9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 and give me all your chocolate money…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785918" y="908720"/>
            <a:ext cx="6458490" cy="1305834"/>
          </a:xfrm>
          <a:prstGeom prst="wedgeRoundRectCallout">
            <a:avLst>
              <a:gd name="adj1" fmla="val -50569"/>
              <a:gd name="adj2" fmla="val 12569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</a:rPr>
              <a:t>… y </a:t>
            </a:r>
            <a:r>
              <a:rPr lang="en-GB" sz="4000" b="1" dirty="0" err="1">
                <a:solidFill>
                  <a:schemeClr val="tx1"/>
                </a:solidFill>
              </a:rPr>
              <a:t>dadme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todas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vuestras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monedas</a:t>
            </a:r>
            <a:r>
              <a:rPr lang="en-GB" sz="4000" b="1" dirty="0">
                <a:solidFill>
                  <a:schemeClr val="tx1"/>
                </a:solidFill>
              </a:rPr>
              <a:t> de chocolate...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29124" y="3643314"/>
            <a:ext cx="1928825" cy="2128527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00760" y="4286256"/>
            <a:ext cx="1920607" cy="12763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929586" y="2786058"/>
            <a:ext cx="1785950" cy="300483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2635724" y="3337391"/>
            <a:ext cx="1991300" cy="2456800"/>
          </a:xfrm>
          <a:prstGeom prst="rect">
            <a:avLst/>
          </a:prstGeom>
        </p:spPr>
      </p:pic>
      <p:pic>
        <p:nvPicPr>
          <p:cNvPr id="13" name="Do as I say Part two slide 26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26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7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No. Not yet.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123728" y="1772816"/>
            <a:ext cx="4017058" cy="945794"/>
          </a:xfrm>
          <a:prstGeom prst="wedgeRoundRectCallout">
            <a:avLst>
              <a:gd name="adj1" fmla="val -20782"/>
              <a:gd name="adj2" fmla="val 120085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No. </a:t>
            </a:r>
            <a:r>
              <a:rPr lang="en-GB" sz="4000" b="1" dirty="0" err="1">
                <a:solidFill>
                  <a:schemeClr val="tx1"/>
                </a:solidFill>
              </a:rPr>
              <a:t>Todavía</a:t>
            </a:r>
            <a:r>
              <a:rPr lang="en-GB" sz="4000" b="1" dirty="0">
                <a:solidFill>
                  <a:schemeClr val="tx1"/>
                </a:solidFill>
              </a:rPr>
              <a:t> no.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29124" y="3643314"/>
            <a:ext cx="1928825" cy="2128527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00760" y="4286256"/>
            <a:ext cx="1920607" cy="12763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929586" y="2786058"/>
            <a:ext cx="1785950" cy="300483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111">
            <a:off x="2945340" y="3337392"/>
            <a:ext cx="1991300" cy="2456798"/>
          </a:xfrm>
          <a:prstGeom prst="rect">
            <a:avLst/>
          </a:prstGeom>
        </p:spPr>
      </p:pic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111">
            <a:off x="2945340" y="3337391"/>
            <a:ext cx="1991300" cy="2456800"/>
          </a:xfrm>
          <a:prstGeom prst="rect">
            <a:avLst/>
          </a:prstGeom>
        </p:spPr>
      </p:pic>
      <p:pic>
        <p:nvPicPr>
          <p:cNvPr id="14" name="Do as I say Part two slide 27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27.wav"/>
          </p:nvPr>
        </p:nvPicPr>
        <p:blipFill>
          <a:blip r:embed="rId13" cstate="print"/>
          <a:stretch>
            <a:fillRect/>
          </a:stretch>
        </p:blipFill>
        <p:spPr>
          <a:xfrm>
            <a:off x="8460432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 and get me a real gun…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857356" y="1268760"/>
            <a:ext cx="5666972" cy="1152128"/>
          </a:xfrm>
          <a:prstGeom prst="wedgeRoundRectCallout">
            <a:avLst>
              <a:gd name="adj1" fmla="val -50569"/>
              <a:gd name="adj2" fmla="val 12569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</a:rPr>
              <a:t>… y </a:t>
            </a:r>
            <a:r>
              <a:rPr lang="en-GB" sz="4000" b="1" dirty="0" err="1">
                <a:solidFill>
                  <a:schemeClr val="tx1"/>
                </a:solidFill>
              </a:rPr>
              <a:t>conseguidme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pistola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verdad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29124" y="3643314"/>
            <a:ext cx="1928825" cy="2128527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00760" y="4286256"/>
            <a:ext cx="1920607" cy="12763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929586" y="2786058"/>
            <a:ext cx="1785950" cy="300483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2635724" y="3337391"/>
            <a:ext cx="1991300" cy="2456800"/>
          </a:xfrm>
          <a:prstGeom prst="rect">
            <a:avLst/>
          </a:prstGeom>
        </p:spPr>
      </p:pic>
      <p:pic>
        <p:nvPicPr>
          <p:cNvPr id="13" name="Do as I say Part two slide 28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28.wav"/>
          </p:nvPr>
        </p:nvPicPr>
        <p:blipFill>
          <a:blip r:embed="rId12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5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29" name="Oval 28"/>
          <p:cNvSpPr/>
          <p:nvPr/>
        </p:nvSpPr>
        <p:spPr>
          <a:xfrm>
            <a:off x="2786050" y="5357826"/>
            <a:ext cx="1928826" cy="357190"/>
          </a:xfrm>
          <a:prstGeom prst="ellipse">
            <a:avLst/>
          </a:prstGeom>
          <a:solidFill>
            <a:schemeClr val="accent1">
              <a:alpha val="52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483768" y="1700808"/>
            <a:ext cx="2502610" cy="873786"/>
          </a:xfrm>
          <a:prstGeom prst="wedgeRoundRectCallout">
            <a:avLst>
              <a:gd name="adj1" fmla="val -25523"/>
              <a:gd name="adj2" fmla="val 143945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¡¿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?!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2143108" y="3902174"/>
            <a:ext cx="785818" cy="26892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29124" y="3643314"/>
            <a:ext cx="1928825" cy="2128527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00760" y="4286256"/>
            <a:ext cx="1920607" cy="12763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929586" y="2786058"/>
            <a:ext cx="1785950" cy="300483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2635724" y="3337392"/>
            <a:ext cx="1991300" cy="2456798"/>
          </a:xfrm>
          <a:prstGeom prst="rect">
            <a:avLst/>
          </a:prstGeom>
        </p:spPr>
      </p:pic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2635724" y="3337391"/>
            <a:ext cx="1991300" cy="2456800"/>
          </a:xfrm>
          <a:prstGeom prst="rect">
            <a:avLst/>
          </a:prstGeom>
        </p:spPr>
      </p:pic>
      <p:pic>
        <p:nvPicPr>
          <p:cNvPr id="14" name="MS900069339[1].wav">
            <a:hlinkClick r:id="" action="ppaction://media"/>
          </p:cNvPr>
          <p:cNvPicPr>
            <a:picLocks noRot="1" noChangeAspect="1"/>
          </p:cNvPicPr>
          <p:nvPr>
            <a:wavAudioFile r:embed="rId1" name="MS900069339[1].wav"/>
          </p:nvPr>
        </p:nvPicPr>
        <p:blipFill>
          <a:blip r:embed="rId14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  <p:pic>
        <p:nvPicPr>
          <p:cNvPr id="21" name="Picture 20" descr="splash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060861">
            <a:off x="2671363" y="3757223"/>
            <a:ext cx="752474" cy="270924"/>
          </a:xfrm>
          <a:prstGeom prst="rect">
            <a:avLst/>
          </a:prstGeom>
        </p:spPr>
      </p:pic>
      <p:pic>
        <p:nvPicPr>
          <p:cNvPr id="25" name="Picture 24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493646">
            <a:off x="2333012" y="3907834"/>
            <a:ext cx="800101" cy="565925"/>
          </a:xfrm>
          <a:prstGeom prst="rect">
            <a:avLst/>
          </a:prstGeom>
        </p:spPr>
      </p:pic>
      <p:pic>
        <p:nvPicPr>
          <p:cNvPr id="26" name="Picture 25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493646">
            <a:off x="2333012" y="3907834"/>
            <a:ext cx="800101" cy="565925"/>
          </a:xfrm>
          <a:prstGeom prst="rect">
            <a:avLst/>
          </a:prstGeom>
        </p:spPr>
      </p:pic>
      <p:pic>
        <p:nvPicPr>
          <p:cNvPr id="27" name="Picture 26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2813900" y="3829777"/>
            <a:ext cx="786006" cy="555955"/>
          </a:xfrm>
          <a:prstGeom prst="rect">
            <a:avLst/>
          </a:prstGeom>
        </p:spPr>
      </p:pic>
      <p:pic>
        <p:nvPicPr>
          <p:cNvPr id="28" name="Picture 27" descr="angry tear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071185" flipH="1">
            <a:off x="2927412" y="3631480"/>
            <a:ext cx="786006" cy="555955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What?!</a:t>
            </a:r>
          </a:p>
        </p:txBody>
      </p:sp>
      <p:pic>
        <p:nvPicPr>
          <p:cNvPr id="22" name="Do as I say Part two slide 29.wav">
            <a:hlinkClick r:id="" action="ppaction://media"/>
          </p:cNvPr>
          <p:cNvPicPr>
            <a:picLocks noRot="1" noChangeAspect="1"/>
          </p:cNvPicPr>
          <p:nvPr>
            <a:wavAudioFile r:embed="rId2" name="Do as I say Part two slide 29.wav"/>
          </p:nvPr>
        </p:nvPicPr>
        <p:blipFill>
          <a:blip r:embed="rId17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33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8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4.16667E-6 4.44444E-6 C -0.03143 0.04236 -0.06285 0.08495 -0.07917 0.13078 C -0.09549 0.17662 -0.0948 0.22685 -0.09792 0.27476 C -0.10105 0.32291 -0.09792 0.38611 -0.09792 0.41898 " pathEditMode="relative" rAng="0" ptsTypes="aaaA">
                                      <p:cBhvr>
                                        <p:cTn id="22" dur="412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0" y="209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mph" presetSubtype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1.66667E-6 -1.11111E-6 C -0.06007 0.04236 -0.11997 0.08495 -0.15104 0.13079 C -0.18212 0.17662 -0.1809 0.22685 -0.18681 0.27477 C -0.19271 0.32292 -0.18681 0.38611 -0.18681 0.41898 " pathEditMode="relative" rAng="0" ptsTypes="aaaA">
                                      <p:cBhvr>
                                        <p:cTn id="29" dur="412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00" y="209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C 0.02066 0.04236 0.04149 0.08495 0.05226 0.13079 C 0.06302 0.17662 0.06267 0.22685 0.06476 0.27477 C 0.06684 0.32292 0.06476 0.38611 0.06476 0.41898 " pathEditMode="relative" rAng="0" ptsTypes="aaaA">
                                      <p:cBhvr>
                                        <p:cTn id="33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0" y="209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6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mph" presetSubtype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-4.81481E-6 C 0.06042 0.04399 0.12153 0.0882 0.15295 0.13588 C 0.18455 0.18334 0.18351 0.23565 0.18958 0.28542 C 0.19583 0.33542 0.18958 0.40116 0.18958 0.43542 " pathEditMode="relative" rAng="0" ptsTypes="aaaA">
                                      <p:cBhvr>
                                        <p:cTn id="43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0" y="2180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836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12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showWhenStopped="0">
                <p:cTn id="5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ngry garage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215082"/>
          </a:xfrm>
          <a:prstGeom prst="rect">
            <a:avLst/>
          </a:prstGeom>
        </p:spPr>
      </p:pic>
      <p:pic>
        <p:nvPicPr>
          <p:cNvPr id="13" name="Picture 12" descr="angry basketbal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4857760"/>
            <a:ext cx="1038225" cy="1047750"/>
          </a:xfrm>
          <a:prstGeom prst="rect">
            <a:avLst/>
          </a:prstGeom>
        </p:spPr>
      </p:pic>
      <p:pic>
        <p:nvPicPr>
          <p:cNvPr id="14" name="Picture 13" descr="angry footbal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238374">
            <a:off x="285720" y="3500438"/>
            <a:ext cx="990600" cy="1019175"/>
          </a:xfrm>
          <a:prstGeom prst="rect">
            <a:avLst/>
          </a:prstGeom>
        </p:spPr>
      </p:pic>
      <p:pic>
        <p:nvPicPr>
          <p:cNvPr id="18" name="Picture 17" descr="angry tenni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117979">
            <a:off x="1844390" y="4749359"/>
            <a:ext cx="722557" cy="1643074"/>
          </a:xfrm>
          <a:prstGeom prst="rect">
            <a:avLst/>
          </a:prstGeom>
        </p:spPr>
      </p:pic>
      <p:pic>
        <p:nvPicPr>
          <p:cNvPr id="19" name="Picture 18" descr="angry tennis bal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5072074"/>
            <a:ext cx="786691" cy="801534"/>
          </a:xfrm>
          <a:prstGeom prst="rect">
            <a:avLst/>
          </a:prstGeom>
        </p:spPr>
      </p:pic>
      <p:pic>
        <p:nvPicPr>
          <p:cNvPr id="20" name="Picture 19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571744"/>
            <a:ext cx="1491608" cy="428623"/>
          </a:xfrm>
          <a:prstGeom prst="rect">
            <a:avLst/>
          </a:prstGeom>
        </p:spPr>
      </p:pic>
      <p:pic>
        <p:nvPicPr>
          <p:cNvPr id="22" name="Picture 21" descr="bo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24" name="Picture 23" descr="bow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3714752"/>
            <a:ext cx="716410" cy="557208"/>
          </a:xfrm>
          <a:prstGeom prst="rect">
            <a:avLst/>
          </a:prstGeom>
        </p:spPr>
      </p:pic>
      <p:pic>
        <p:nvPicPr>
          <p:cNvPr id="28" name="Picture 27" descr="glass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071678"/>
            <a:ext cx="785818" cy="961000"/>
          </a:xfrm>
          <a:prstGeom prst="rect">
            <a:avLst/>
          </a:prstGeom>
        </p:spPr>
      </p:pic>
      <p:pic>
        <p:nvPicPr>
          <p:cNvPr id="33" name="Picture 32" descr="milk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4857760"/>
            <a:ext cx="517144" cy="799658"/>
          </a:xfrm>
          <a:prstGeom prst="rect">
            <a:avLst/>
          </a:prstGeom>
        </p:spPr>
      </p:pic>
      <p:pic>
        <p:nvPicPr>
          <p:cNvPr id="17" name="Picture 16" descr="spoon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867415" y="3347899"/>
            <a:ext cx="528355" cy="976308"/>
          </a:xfrm>
          <a:prstGeom prst="rect">
            <a:avLst/>
          </a:prstGeom>
        </p:spPr>
      </p:pic>
      <p:pic>
        <p:nvPicPr>
          <p:cNvPr id="35" name="Picture 34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228046">
            <a:off x="4234441" y="978708"/>
            <a:ext cx="1714512" cy="2968249"/>
          </a:xfrm>
          <a:prstGeom prst="rect">
            <a:avLst/>
          </a:prstGeom>
        </p:spPr>
      </p:pic>
      <p:pic>
        <p:nvPicPr>
          <p:cNvPr id="37" name="Picture 36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-1285908"/>
            <a:ext cx="1714512" cy="2968249"/>
          </a:xfrm>
          <a:prstGeom prst="rect">
            <a:avLst/>
          </a:prstGeom>
        </p:spPr>
      </p:pic>
      <p:pic>
        <p:nvPicPr>
          <p:cNvPr id="39" name="Picture 38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500430" y="1142984"/>
            <a:ext cx="1714512" cy="2968249"/>
          </a:xfrm>
          <a:prstGeom prst="rect">
            <a:avLst/>
          </a:prstGeom>
        </p:spPr>
      </p:pic>
      <p:pic>
        <p:nvPicPr>
          <p:cNvPr id="21" name="Picture 20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857232"/>
            <a:ext cx="1714512" cy="2968249"/>
          </a:xfrm>
          <a:prstGeom prst="rect">
            <a:avLst/>
          </a:prstGeom>
        </p:spPr>
      </p:pic>
      <p:pic>
        <p:nvPicPr>
          <p:cNvPr id="40" name="Picture 39" descr="pinapple.bmp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 rot="19813538">
            <a:off x="4380695" y="153089"/>
            <a:ext cx="1019175" cy="15144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2" name="Picture 41" descr="angrylighteningbulb2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2428860" y="391442"/>
            <a:ext cx="2428892" cy="2680368"/>
          </a:xfrm>
          <a:prstGeom prst="rect">
            <a:avLst/>
          </a:prstGeom>
        </p:spPr>
      </p:pic>
      <p:pic>
        <p:nvPicPr>
          <p:cNvPr id="45" name="Picture 44" descr="patito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rot="9511902">
            <a:off x="6049656" y="3693416"/>
            <a:ext cx="1704884" cy="1371162"/>
          </a:xfrm>
          <a:prstGeom prst="rect">
            <a:avLst/>
          </a:prstGeom>
        </p:spPr>
      </p:pic>
      <p:pic>
        <p:nvPicPr>
          <p:cNvPr id="44" name="Picture 43" descr="angrylighteningbulb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2143108" y="407238"/>
            <a:ext cx="2414578" cy="2664572"/>
          </a:xfrm>
          <a:prstGeom prst="rect">
            <a:avLst/>
          </a:prstGeom>
        </p:spPr>
      </p:pic>
      <p:pic>
        <p:nvPicPr>
          <p:cNvPr id="36" name="Picture 35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1318007"/>
            <a:ext cx="1714512" cy="2968249"/>
          </a:xfrm>
          <a:prstGeom prst="rect">
            <a:avLst/>
          </a:prstGeom>
        </p:spPr>
      </p:pic>
      <p:pic>
        <p:nvPicPr>
          <p:cNvPr id="27" name="Picture 26" descr="gun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1" y="3286124"/>
            <a:ext cx="1143007" cy="751119"/>
          </a:xfrm>
          <a:prstGeom prst="rect">
            <a:avLst/>
          </a:prstGeom>
        </p:spPr>
      </p:pic>
      <p:pic>
        <p:nvPicPr>
          <p:cNvPr id="29" name="Picture 28" descr="angryangrycarrotface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72298" y="1643050"/>
            <a:ext cx="1820155" cy="3776652"/>
          </a:xfrm>
          <a:prstGeom prst="rect">
            <a:avLst/>
          </a:prstGeom>
        </p:spPr>
      </p:pic>
      <p:pic>
        <p:nvPicPr>
          <p:cNvPr id="31" name="Picture 30" descr="angryangrycarrotface2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72298" y="1643050"/>
            <a:ext cx="1820155" cy="3776652"/>
          </a:xfrm>
          <a:prstGeom prst="rect">
            <a:avLst/>
          </a:prstGeom>
        </p:spPr>
      </p:pic>
      <p:pic>
        <p:nvPicPr>
          <p:cNvPr id="32" name="Picture 31" descr="angry garage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0"/>
            <a:ext cx="9144000" cy="6215081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Stop playing guitar! Tidy your room!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This is an order!</a:t>
            </a:r>
          </a:p>
        </p:txBody>
      </p:sp>
      <p:pic>
        <p:nvPicPr>
          <p:cNvPr id="41" name="Picture 40" descr="angry guitar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1571612"/>
            <a:ext cx="3019425" cy="157162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475656" y="3140968"/>
            <a:ext cx="5525236" cy="2088232"/>
          </a:xfrm>
          <a:prstGeom prst="wedgeRoundRectCallout">
            <a:avLst>
              <a:gd name="adj1" fmla="val 56688"/>
              <a:gd name="adj2" fmla="val -43261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Deja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tocar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guitarra</a:t>
            </a:r>
            <a:r>
              <a:rPr lang="en-GB" sz="4000" b="1" dirty="0">
                <a:solidFill>
                  <a:schemeClr val="tx1"/>
                </a:solidFill>
              </a:rPr>
              <a:t>! ¡</a:t>
            </a:r>
            <a:r>
              <a:rPr lang="en-GB" sz="4000" b="1" dirty="0" err="1">
                <a:solidFill>
                  <a:schemeClr val="tx1"/>
                </a:solidFill>
              </a:rPr>
              <a:t>Ordena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habitación</a:t>
            </a:r>
            <a:r>
              <a:rPr lang="en-GB" sz="4000" b="1" dirty="0">
                <a:solidFill>
                  <a:schemeClr val="tx1"/>
                </a:solidFill>
              </a:rPr>
              <a:t>! 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¡Es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orden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34" name="Do as I say Part two slide 03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03.wav"/>
          </p:nvPr>
        </p:nvPicPr>
        <p:blipFill>
          <a:blip r:embed="rId2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38" name="door slam">
            <a:hlinkClick r:id="" action="ppaction://media"/>
          </p:cNvPr>
          <p:cNvPicPr>
            <a:picLocks noRot="1" noChangeAspect="1"/>
          </p:cNvPicPr>
          <p:nvPr>
            <a:wavAudioFile r:embed="rId2" name="gun.wav"/>
          </p:nvPr>
        </p:nvPicPr>
        <p:blipFill>
          <a:blip r:embed="rId26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5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4" presetClass="path" presetSubtype="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3.33333E-6 2.96296E-6 C 0.00486 -0.01366 0.02222 -0.02709 0.0283 -0.02709 C 0.06701 -0.02709 0.10677 0.1875 0.10677 0.40254 C 0.10677 0.29398 0.12656 0.1875 0.14548 0.1875 C 0.16527 0.1875 0.1842 0.2956 0.1842 0.40254 C 0.1842 0.34884 0.19409 0.29398 0.20399 0.29398 C 0.21406 0.29398 0.22396 0.34745 0.22396 0.40254 C 0.22396 0.37453 0.22899 0.34884 0.23385 0.34884 C 0.23889 0.34884 0.24375 0.37615 0.24375 0.40254 C 0.24375 0.38842 0.24652 0.37453 0.24878 0.37453 C 0.25017 0.37453 0.25364 0.38842 0.25364 0.40254 C 0.25364 0.39514 0.25503 0.38842 0.25642 0.38842 C 0.25642 0.39004 0.25885 0.39514 0.25885 0.40254 C 0.25885 0.39861 0.25885 0.39514 0.26024 0.39514 C 0.26024 0.39699 0.26146 0.39884 0.26146 0.40254 C 0.26146 0.40023 0.26146 0.39861 0.26146 0.39699 C 0.26284 0.39699 0.26284 0.39884 0.26284 0.40046 C 0.26423 0.40046 0.26423 0.39884 0.26423 0.39699 C 0.26562 0.39699 0.26562 0.39884 0.26562 0.40046 " pathEditMode="relative" rAng="0" ptsTypes="fffffffffffffffffff">
                                      <p:cBhvr>
                                        <p:cTn id="1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00" y="188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9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33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7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86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5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6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543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2786050" y="5357826"/>
            <a:ext cx="1928826" cy="357190"/>
          </a:xfrm>
          <a:prstGeom prst="ellipse">
            <a:avLst/>
          </a:prstGeom>
          <a:solidFill>
            <a:schemeClr val="accent1">
              <a:alpha val="52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Ha, ha, ha, ha! It’s a water pistol!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619672" y="1196752"/>
            <a:ext cx="5522956" cy="1233826"/>
          </a:xfrm>
          <a:prstGeom prst="wedgeRoundRectCallout">
            <a:avLst>
              <a:gd name="adj1" fmla="val -50569"/>
              <a:gd name="adj2" fmla="val 12569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Ja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ja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ja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ja</a:t>
            </a:r>
            <a:r>
              <a:rPr lang="en-GB" sz="4000" b="1" dirty="0">
                <a:solidFill>
                  <a:schemeClr val="tx1"/>
                </a:solidFill>
              </a:rPr>
              <a:t>! </a:t>
            </a:r>
          </a:p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</a:rPr>
              <a:t>¡Es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pistola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agua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29124" y="3643314"/>
            <a:ext cx="1928825" cy="2128527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00760" y="4286256"/>
            <a:ext cx="1920607" cy="12763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929586" y="2786058"/>
            <a:ext cx="1785950" cy="300483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2635724" y="3337391"/>
            <a:ext cx="1991300" cy="2456800"/>
          </a:xfrm>
          <a:prstGeom prst="rect">
            <a:avLst/>
          </a:prstGeom>
        </p:spPr>
      </p:pic>
      <p:pic>
        <p:nvPicPr>
          <p:cNvPr id="14" name="Do as I say Part two slide 30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30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8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2786050" y="5357826"/>
            <a:ext cx="1928826" cy="357190"/>
          </a:xfrm>
          <a:prstGeom prst="ellipse">
            <a:avLst/>
          </a:prstGeom>
          <a:solidFill>
            <a:schemeClr val="accent1">
              <a:alpha val="52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Get her!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979712" y="1628800"/>
            <a:ext cx="2592288" cy="1224136"/>
          </a:xfrm>
          <a:prstGeom prst="wedgeRoundRectCallout">
            <a:avLst>
              <a:gd name="adj1" fmla="val -20826"/>
              <a:gd name="adj2" fmla="val 160452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¡A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ella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3"/>
          </a:xfrm>
          <a:prstGeom prst="rect">
            <a:avLst/>
          </a:prstGeom>
        </p:spPr>
      </p:pic>
      <p:pic>
        <p:nvPicPr>
          <p:cNvPr id="16" name="Picture 15" descr="big eye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357430"/>
            <a:ext cx="1737681" cy="1143008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29124" y="3643314"/>
            <a:ext cx="1928825" cy="2128527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00760" y="4286256"/>
            <a:ext cx="1920607" cy="12763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929586" y="2786058"/>
            <a:ext cx="1785950" cy="3004830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2635724" y="3337392"/>
            <a:ext cx="1991300" cy="2456798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2635724" y="3337391"/>
            <a:ext cx="1991300" cy="2456800"/>
          </a:xfrm>
          <a:prstGeom prst="rect">
            <a:avLst/>
          </a:prstGeom>
        </p:spPr>
      </p:pic>
      <p:pic>
        <p:nvPicPr>
          <p:cNvPr id="15" name="Do as I say Part two slide 31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31.wav"/>
          </p:nvPr>
        </p:nvPicPr>
        <p:blipFill>
          <a:blip r:embed="rId14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12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FF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2786050" y="5357826"/>
            <a:ext cx="1928826" cy="357190"/>
          </a:xfrm>
          <a:prstGeom prst="ellipse">
            <a:avLst/>
          </a:prstGeom>
          <a:solidFill>
            <a:schemeClr val="accent1">
              <a:alpha val="52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1857364"/>
            <a:ext cx="1957873" cy="4062403"/>
          </a:xfrm>
          <a:prstGeom prst="rect">
            <a:avLst/>
          </a:prstGeom>
        </p:spPr>
      </p:pic>
      <p:pic>
        <p:nvPicPr>
          <p:cNvPr id="22" name="Picture 21" descr="big eye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-214346" y="2357430"/>
            <a:ext cx="1737681" cy="1143008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088082" flipV="1">
            <a:off x="3412897" y="1675729"/>
            <a:ext cx="1928825" cy="21285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275599" flipV="1">
            <a:off x="5617625" y="536896"/>
            <a:ext cx="2714644" cy="4567339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1416889" flipH="1">
            <a:off x="2635724" y="3337392"/>
            <a:ext cx="1991300" cy="2456798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457200" y="142852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V</a:t>
            </a:r>
            <a:r>
              <a:rPr kumimoji="0" lang="en-GB" sz="6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ocab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2928926" y="5286388"/>
            <a:ext cx="1920607" cy="127632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00034" y="1071546"/>
            <a:ext cx="38576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800"/>
              </a:lnSpc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Mental</a:t>
            </a:r>
          </a:p>
          <a:p>
            <a:pPr>
              <a:lnSpc>
                <a:spcPts val="4800"/>
              </a:lnSpc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Crown</a:t>
            </a:r>
          </a:p>
          <a:p>
            <a:pPr>
              <a:lnSpc>
                <a:spcPts val="4800"/>
              </a:lnSpc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Moon</a:t>
            </a:r>
          </a:p>
          <a:p>
            <a:pPr>
              <a:lnSpc>
                <a:spcPts val="4800"/>
              </a:lnSpc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Cake</a:t>
            </a:r>
          </a:p>
          <a:p>
            <a:pPr>
              <a:lnSpc>
                <a:spcPts val="4800"/>
              </a:lnSpc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Gold</a:t>
            </a:r>
          </a:p>
          <a:p>
            <a:pPr>
              <a:lnSpc>
                <a:spcPts val="4800"/>
              </a:lnSpc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Homework</a:t>
            </a:r>
          </a:p>
          <a:p>
            <a:pPr>
              <a:lnSpc>
                <a:spcPts val="4800"/>
              </a:lnSpc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Toilet roll</a:t>
            </a:r>
          </a:p>
          <a:p>
            <a:pPr>
              <a:lnSpc>
                <a:spcPts val="4800"/>
              </a:lnSpc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Supermarket</a:t>
            </a:r>
          </a:p>
          <a:p>
            <a:pPr>
              <a:lnSpc>
                <a:spcPts val="4800"/>
              </a:lnSpc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Water pistol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86314" y="1071546"/>
            <a:ext cx="43576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800"/>
              </a:lnSpc>
            </a:pP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Loco/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Loca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800"/>
              </a:lnSpc>
            </a:pP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Corona</a:t>
            </a:r>
          </a:p>
          <a:p>
            <a:pPr>
              <a:lnSpc>
                <a:spcPts val="4800"/>
              </a:lnSpc>
            </a:pP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Luna</a:t>
            </a:r>
          </a:p>
          <a:p>
            <a:pPr>
              <a:lnSpc>
                <a:spcPts val="4800"/>
              </a:lnSpc>
            </a:pP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Pastel</a:t>
            </a:r>
          </a:p>
          <a:p>
            <a:pPr>
              <a:lnSpc>
                <a:spcPts val="4800"/>
              </a:lnSpc>
            </a:pP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Oro</a:t>
            </a:r>
          </a:p>
          <a:p>
            <a:pPr>
              <a:lnSpc>
                <a:spcPts val="4800"/>
              </a:lnSpc>
            </a:pP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Deberes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800"/>
              </a:lnSpc>
            </a:pP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Papel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higiénico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800"/>
              </a:lnSpc>
            </a:pP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Supermercado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800"/>
              </a:lnSpc>
            </a:pP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Pistola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agua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1" name="Do as I say Part two slide 32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32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4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FF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2786050" y="5357826"/>
            <a:ext cx="1928826" cy="357190"/>
          </a:xfrm>
          <a:prstGeom prst="ellipse">
            <a:avLst/>
          </a:prstGeom>
          <a:solidFill>
            <a:schemeClr val="accent1">
              <a:alpha val="44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1857364"/>
            <a:ext cx="1957873" cy="4062403"/>
          </a:xfrm>
          <a:prstGeom prst="rect">
            <a:avLst/>
          </a:prstGeom>
        </p:spPr>
      </p:pic>
      <p:pic>
        <p:nvPicPr>
          <p:cNvPr id="21" name="Picture 20" descr="big eye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-214346" y="2357430"/>
            <a:ext cx="1737681" cy="1143008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088082" flipV="1">
            <a:off x="2198451" y="1247102"/>
            <a:ext cx="1928825" cy="21285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275599" flipV="1">
            <a:off x="4117426" y="465456"/>
            <a:ext cx="2714644" cy="4567339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0301577" flipH="1">
            <a:off x="2025874" y="3352404"/>
            <a:ext cx="1991300" cy="2456798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The imperative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071758" y="5072074"/>
            <a:ext cx="1857168" cy="127632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00034" y="1220916"/>
            <a:ext cx="814393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imperative is an order, for example ‘wash the dishes’, or in Spanish “lava los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platos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”. </a:t>
            </a:r>
          </a:p>
          <a:p>
            <a:r>
              <a:rPr lang="en-GB" sz="15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Spanish it works like this; we have two different forms for the imperative, one for the form “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” (‘you singular’) and another one for “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/-as” (‘you plural’).</a:t>
            </a:r>
          </a:p>
          <a:p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7" name="Do as I say Part two slide 33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33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6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ngry living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t="88372"/>
          <a:stretch>
            <a:fillRect/>
          </a:stretch>
        </p:blipFill>
        <p:spPr>
          <a:xfrm>
            <a:off x="-1" y="6143644"/>
            <a:ext cx="9144001" cy="714356"/>
          </a:xfrm>
          <a:prstGeom prst="rect">
            <a:avLst/>
          </a:prstGeom>
        </p:spPr>
      </p:pic>
      <p:pic>
        <p:nvPicPr>
          <p:cNvPr id="22" name="Picture 21" descr="angry living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2786050" y="5357826"/>
            <a:ext cx="1928826" cy="357190"/>
          </a:xfrm>
          <a:prstGeom prst="ellipse">
            <a:avLst/>
          </a:prstGeom>
          <a:solidFill>
            <a:schemeClr val="accent1">
              <a:alpha val="44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1857364"/>
            <a:ext cx="1957873" cy="4062403"/>
          </a:xfrm>
          <a:prstGeom prst="rect">
            <a:avLst/>
          </a:prstGeom>
        </p:spPr>
      </p:pic>
      <p:pic>
        <p:nvPicPr>
          <p:cNvPr id="24" name="Picture 23" descr="big eye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-214346" y="2357430"/>
            <a:ext cx="1737681" cy="1143008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9253440" flipV="1">
            <a:off x="1581255" y="1027842"/>
            <a:ext cx="1928825" cy="21285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275599" flipV="1">
            <a:off x="3545924" y="465456"/>
            <a:ext cx="2714644" cy="4567339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0301577" flipH="1">
            <a:off x="1811561" y="3066653"/>
            <a:ext cx="1991300" cy="2456798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The imperative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786006" y="5072074"/>
            <a:ext cx="1857168" cy="127632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85752" y="1294046"/>
            <a:ext cx="350043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Infinitives</a:t>
            </a:r>
          </a:p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ending in:</a:t>
            </a:r>
          </a:p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lav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</a:p>
          <a:p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ER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(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beb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er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</a:p>
          <a:p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IR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(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viv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ir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28992" y="1428736"/>
            <a:ext cx="328614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endParaRPr lang="en-GB" sz="2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2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(you singular)</a:t>
            </a:r>
          </a:p>
          <a:p>
            <a:endParaRPr lang="en-GB" sz="2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lav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</a:t>
            </a:r>
          </a:p>
          <a:p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beb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viv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57884" y="1557773"/>
            <a:ext cx="3000396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Vosotros</a:t>
            </a: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/-as </a:t>
            </a:r>
            <a:r>
              <a:rPr lang="en-GB" sz="2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(your plural)</a:t>
            </a:r>
          </a:p>
          <a:p>
            <a:endParaRPr lang="en-GB" sz="2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lav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ad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beb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ed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viv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id</a:t>
            </a:r>
          </a:p>
        </p:txBody>
      </p:sp>
      <p:pic>
        <p:nvPicPr>
          <p:cNvPr id="17" name="Do as I say Part two slide 34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34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0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ngry living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t="88372"/>
          <a:stretch>
            <a:fillRect/>
          </a:stretch>
        </p:blipFill>
        <p:spPr>
          <a:xfrm>
            <a:off x="-1" y="6143644"/>
            <a:ext cx="9144001" cy="714356"/>
          </a:xfrm>
          <a:prstGeom prst="rect">
            <a:avLst/>
          </a:prstGeom>
        </p:spPr>
      </p:pic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22" name="Oval 21"/>
          <p:cNvSpPr/>
          <p:nvPr/>
        </p:nvSpPr>
        <p:spPr>
          <a:xfrm>
            <a:off x="2786050" y="5357826"/>
            <a:ext cx="1928826" cy="357190"/>
          </a:xfrm>
          <a:prstGeom prst="ellipse">
            <a:avLst/>
          </a:prstGeom>
          <a:solidFill>
            <a:schemeClr val="accent1">
              <a:alpha val="44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8794321" flipV="1">
            <a:off x="783914" y="926712"/>
            <a:ext cx="1928825" cy="2128526"/>
          </a:xfrm>
          <a:prstGeom prst="rect">
            <a:avLst/>
          </a:prstGeom>
        </p:spPr>
      </p:pic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25" name="Picture 24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0301577" flipH="1">
            <a:off x="1597247" y="2780901"/>
            <a:ext cx="1991300" cy="2456798"/>
          </a:xfrm>
          <a:prstGeom prst="rect">
            <a:avLst/>
          </a:prstGeom>
        </p:spPr>
      </p:pic>
      <p:pic>
        <p:nvPicPr>
          <p:cNvPr id="24" name="Picture 23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275599" flipV="1">
            <a:off x="2760105" y="465457"/>
            <a:ext cx="2714644" cy="456733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1857364"/>
            <a:ext cx="1957873" cy="4062403"/>
          </a:xfrm>
          <a:prstGeom prst="rect">
            <a:avLst/>
          </a:prstGeom>
        </p:spPr>
      </p:pic>
      <p:pic>
        <p:nvPicPr>
          <p:cNvPr id="21" name="Picture 20" descr="big eyes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-214346" y="2357430"/>
            <a:ext cx="1737681" cy="1143008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The imperative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85720" y="5072074"/>
            <a:ext cx="1857168" cy="127632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00034" y="1142984"/>
            <a:ext cx="8143932" cy="607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There are also some irregular verbs, let’s see the most important ones!</a:t>
            </a:r>
          </a:p>
          <a:p>
            <a:r>
              <a:rPr lang="en-GB" sz="2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r>
              <a:rPr lang="en-GB" sz="3400" b="1" u="sng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Infinitive</a:t>
            </a:r>
            <a:r>
              <a:rPr lang="en-GB" sz="3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  <a:r>
              <a:rPr lang="en-GB" sz="3400" b="1" u="sng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r>
              <a:rPr lang="en-GB" sz="3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</a:t>
            </a:r>
            <a:r>
              <a:rPr lang="en-GB" sz="3400" b="1" u="sng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vostros</a:t>
            </a:r>
            <a:r>
              <a:rPr lang="en-GB" sz="3400" b="1" u="sng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/-as</a:t>
            </a:r>
          </a:p>
          <a:p>
            <a:r>
              <a:rPr lang="en-GB" sz="15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</a:t>
            </a: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hacer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haz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haced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salir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sal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salid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decir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decid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ir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id</a:t>
            </a: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tener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ten			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tened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4" name="Do as I say Part two slide 35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35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3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>
            <a:alpha val="1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ngry living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28" name="Oval 27"/>
          <p:cNvSpPr/>
          <p:nvPr/>
        </p:nvSpPr>
        <p:spPr>
          <a:xfrm>
            <a:off x="2786050" y="5357826"/>
            <a:ext cx="1928826" cy="357190"/>
          </a:xfrm>
          <a:prstGeom prst="ellipse">
            <a:avLst/>
          </a:prstGeom>
          <a:solidFill>
            <a:schemeClr val="accent1">
              <a:alpha val="44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9" name="Picture 28" descr="angrybiscuits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pic>
        <p:nvPicPr>
          <p:cNvPr id="30" name="Picture 29" descr="gu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31" name="Picture 30" descr="angry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1857364"/>
            <a:ext cx="1957873" cy="4062403"/>
          </a:xfrm>
          <a:prstGeom prst="rect">
            <a:avLst/>
          </a:prstGeom>
        </p:spPr>
      </p:pic>
      <p:pic>
        <p:nvPicPr>
          <p:cNvPr id="32" name="Picture 31" descr="angry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33" name="Picture 32" descr="angrylighteningbulb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088082" flipV="1">
            <a:off x="2198451" y="1247102"/>
            <a:ext cx="1928825" cy="2128526"/>
          </a:xfrm>
          <a:prstGeom prst="rect">
            <a:avLst/>
          </a:prstGeom>
        </p:spPr>
      </p:pic>
      <p:pic>
        <p:nvPicPr>
          <p:cNvPr id="34" name="Picture 33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275599" flipV="1">
            <a:off x="4117426" y="465456"/>
            <a:ext cx="2714644" cy="4567339"/>
          </a:xfrm>
          <a:prstGeom prst="rect">
            <a:avLst/>
          </a:prstGeom>
        </p:spPr>
      </p:pic>
      <p:pic>
        <p:nvPicPr>
          <p:cNvPr id="35" name="Picture 34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0301577" flipH="1">
            <a:off x="2025874" y="3352404"/>
            <a:ext cx="1991300" cy="2456798"/>
          </a:xfrm>
          <a:prstGeom prst="rect">
            <a:avLst/>
          </a:prstGeom>
        </p:spPr>
      </p:pic>
      <p:pic>
        <p:nvPicPr>
          <p:cNvPr id="36" name="Picture 35" descr="angrytoasterbrow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85720" y="5072074"/>
            <a:ext cx="1857168" cy="1276326"/>
          </a:xfrm>
          <a:prstGeom prst="rect">
            <a:avLst/>
          </a:prstGeom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8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2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86706"/>
            <a:ext cx="2819437" cy="1708749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2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168601"/>
            <a:ext cx="1500198" cy="780860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2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3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3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6" name="Picture 5" descr="A drawing of a spatula&#10;&#10;AI-generated content may be incorrect.">
            <a:extLst>
              <a:ext uri="{FF2B5EF4-FFF2-40B4-BE49-F238E27FC236}">
                <a16:creationId xmlns:a16="http://schemas.microsoft.com/office/drawing/2014/main" id="{F3BED582-D2EA-DDC4-FBA3-E020D42998D4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F1E7EB31-B1D6-32BE-453B-AEB721599A4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21600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1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1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abitacion.bmp"/>
          <p:cNvPicPr>
            <a:picLocks noChangeAspect="1"/>
          </p:cNvPicPr>
          <p:nvPr/>
        </p:nvPicPr>
        <p:blipFill>
          <a:blip r:embed="rId3" cstate="print"/>
          <a:srcRect l="6332" r="3603"/>
          <a:stretch>
            <a:fillRect/>
          </a:stretch>
        </p:blipFill>
        <p:spPr bwMode="auto">
          <a:xfrm>
            <a:off x="0" y="0"/>
            <a:ext cx="9144000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3" descr="wate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37" y="2928934"/>
            <a:ext cx="2422700" cy="2862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9" descr="cutbon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69976">
            <a:off x="2822575" y="2630488"/>
            <a:ext cx="668338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cutbon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51282">
            <a:off x="2989263" y="2463800"/>
            <a:ext cx="8318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0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033803">
            <a:off x="8148638" y="3095625"/>
            <a:ext cx="725487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5572133" y="1071546"/>
            <a:ext cx="1760283" cy="2961644"/>
          </a:xfrm>
          <a:prstGeom prst="rect">
            <a:avLst/>
          </a:prstGeom>
        </p:spPr>
      </p:pic>
      <p:pic>
        <p:nvPicPr>
          <p:cNvPr id="16" name="Picture 15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5572133" y="1071545"/>
            <a:ext cx="1760283" cy="2961645"/>
          </a:xfrm>
          <a:prstGeom prst="rect">
            <a:avLst/>
          </a:prstGeom>
        </p:spPr>
      </p:pic>
      <p:pic>
        <p:nvPicPr>
          <p:cNvPr id="5" name="Picture 10" descr="labavo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1214438"/>
            <a:ext cx="2408237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7" descr="skull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81277">
            <a:off x="6486525" y="3170238"/>
            <a:ext cx="16859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añera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988" y="1357298"/>
            <a:ext cx="4089400" cy="394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bones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2357430"/>
            <a:ext cx="3410076" cy="2393873"/>
          </a:xfrm>
          <a:prstGeom prst="rect">
            <a:avLst/>
          </a:prstGeom>
        </p:spPr>
      </p:pic>
      <p:pic>
        <p:nvPicPr>
          <p:cNvPr id="25" name="Picture 24" descr="bones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898461">
            <a:off x="5576622" y="3014913"/>
            <a:ext cx="3410076" cy="2393873"/>
          </a:xfrm>
          <a:prstGeom prst="rect">
            <a:avLst/>
          </a:prstGeom>
        </p:spPr>
      </p:pic>
      <p:pic>
        <p:nvPicPr>
          <p:cNvPr id="29" name="Picture 28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30" name="Picture 29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998516">
            <a:off x="4197155" y="4760202"/>
            <a:ext cx="857256" cy="1522759"/>
          </a:xfrm>
          <a:prstGeom prst="rect">
            <a:avLst/>
          </a:prstGeom>
        </p:spPr>
      </p:pic>
      <p:pic>
        <p:nvPicPr>
          <p:cNvPr id="31" name="Picture 30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04494">
            <a:off x="4214810" y="3714752"/>
            <a:ext cx="442386" cy="785818"/>
          </a:xfrm>
          <a:prstGeom prst="rect">
            <a:avLst/>
          </a:prstGeom>
        </p:spPr>
      </p:pic>
      <p:pic>
        <p:nvPicPr>
          <p:cNvPr id="32" name="Picture 31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78268">
            <a:off x="5357818" y="5072074"/>
            <a:ext cx="442386" cy="785818"/>
          </a:xfrm>
          <a:prstGeom prst="rect">
            <a:avLst/>
          </a:prstGeom>
        </p:spPr>
      </p:pic>
      <p:pic>
        <p:nvPicPr>
          <p:cNvPr id="33" name="Picture 32" descr="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1750">
            <a:off x="2928926" y="4500570"/>
            <a:ext cx="442386" cy="785818"/>
          </a:xfrm>
          <a:prstGeom prst="rect">
            <a:avLst/>
          </a:prstGeom>
        </p:spPr>
      </p:pic>
      <p:pic>
        <p:nvPicPr>
          <p:cNvPr id="34" name="Picture 33" descr="potatohat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8040"/>
              </a:clrFrom>
              <a:clrTo>
                <a:srgbClr val="FF8040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2248643" y="1354400"/>
            <a:ext cx="1656482" cy="564589"/>
          </a:xfrm>
          <a:prstGeom prst="rect">
            <a:avLst/>
          </a:prstGeom>
        </p:spPr>
      </p:pic>
      <p:pic>
        <p:nvPicPr>
          <p:cNvPr id="24" name="Picture 23" descr="patito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rot="1214971">
            <a:off x="6780954" y="1571498"/>
            <a:ext cx="1927372" cy="1550099"/>
          </a:xfrm>
          <a:prstGeom prst="rect">
            <a:avLst/>
          </a:prstGeom>
        </p:spPr>
      </p:pic>
      <p:pic>
        <p:nvPicPr>
          <p:cNvPr id="37" name="Picture 36" descr="remote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3786190"/>
            <a:ext cx="1128335" cy="314322"/>
          </a:xfrm>
          <a:prstGeom prst="rect">
            <a:avLst/>
          </a:prstGeom>
        </p:spPr>
      </p:pic>
      <p:pic>
        <p:nvPicPr>
          <p:cNvPr id="38" name="Picture 37" descr="pinapple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55962">
            <a:off x="-33920" y="1852170"/>
            <a:ext cx="1019175" cy="1514475"/>
          </a:xfrm>
          <a:prstGeom prst="rect">
            <a:avLst/>
          </a:prstGeom>
        </p:spPr>
      </p:pic>
      <p:pic>
        <p:nvPicPr>
          <p:cNvPr id="39" name="Picture 38" descr="pinapple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90819">
            <a:off x="4213503" y="-66494"/>
            <a:ext cx="1019175" cy="1514475"/>
          </a:xfrm>
          <a:prstGeom prst="rect">
            <a:avLst/>
          </a:prstGeom>
        </p:spPr>
      </p:pic>
      <p:pic>
        <p:nvPicPr>
          <p:cNvPr id="40" name="Picture 39" descr="pinapple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24825" y="3214686"/>
            <a:ext cx="1019175" cy="1514475"/>
          </a:xfrm>
          <a:prstGeom prst="rect">
            <a:avLst/>
          </a:prstGeom>
        </p:spPr>
      </p:pic>
      <p:pic>
        <p:nvPicPr>
          <p:cNvPr id="41" name="Picture 40" descr="pinapple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3596834">
            <a:off x="8247832" y="563256"/>
            <a:ext cx="1019175" cy="1514475"/>
          </a:xfrm>
          <a:prstGeom prst="rect">
            <a:avLst/>
          </a:prstGeom>
        </p:spPr>
      </p:pic>
      <p:pic>
        <p:nvPicPr>
          <p:cNvPr id="28" name="Picture 27" descr="bones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5000636"/>
            <a:ext cx="3410076" cy="2393873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Come out! Clean the bath! NOW!</a:t>
            </a:r>
          </a:p>
        </p:txBody>
      </p:sp>
      <p:pic>
        <p:nvPicPr>
          <p:cNvPr id="7" name="Picture 11" descr="curtai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47652"/>
            <a:ext cx="2360613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41" descr="owl2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8956847">
            <a:off x="230774" y="285728"/>
            <a:ext cx="1453609" cy="1540929"/>
          </a:xfrm>
          <a:prstGeom prst="rect">
            <a:avLst/>
          </a:prstGeom>
        </p:spPr>
      </p:pic>
      <p:pic>
        <p:nvPicPr>
          <p:cNvPr id="27" name="Picture 26" descr="bones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65980" flipH="1">
            <a:off x="4146980" y="2927953"/>
            <a:ext cx="3410076" cy="2393873"/>
          </a:xfrm>
          <a:prstGeom prst="rect">
            <a:avLst/>
          </a:prstGeom>
        </p:spPr>
      </p:pic>
      <p:pic>
        <p:nvPicPr>
          <p:cNvPr id="26" name="Picture 25" descr="bones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076122">
            <a:off x="5132773" y="2122960"/>
            <a:ext cx="4619032" cy="3242560"/>
          </a:xfrm>
          <a:prstGeom prst="rect">
            <a:avLst/>
          </a:prstGeom>
        </p:spPr>
      </p:pic>
      <p:pic>
        <p:nvPicPr>
          <p:cNvPr id="35" name="Picture 34" descr="gun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429000"/>
            <a:ext cx="1143007" cy="751119"/>
          </a:xfrm>
          <a:prstGeom prst="rect">
            <a:avLst/>
          </a:prstGeom>
        </p:spPr>
      </p:pic>
      <p:pic>
        <p:nvPicPr>
          <p:cNvPr id="36" name="Picture 35" descr="angryangrycarrotface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8896" y="1785926"/>
            <a:ext cx="1957873" cy="4062404"/>
          </a:xfrm>
          <a:prstGeom prst="rect">
            <a:avLst/>
          </a:prstGeom>
        </p:spPr>
      </p:pic>
      <p:pic>
        <p:nvPicPr>
          <p:cNvPr id="44" name="Picture 43" descr="angryangrycarrotface2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8896" y="1785926"/>
            <a:ext cx="1957873" cy="4062404"/>
          </a:xfrm>
          <a:prstGeom prst="rect">
            <a:avLst/>
          </a:prstGeom>
        </p:spPr>
      </p:pic>
      <p:pic>
        <p:nvPicPr>
          <p:cNvPr id="45" name="Do as I say Part two slide 04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04.wav"/>
          </p:nvPr>
        </p:nvPicPr>
        <p:blipFill>
          <a:blip r:embed="rId22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  <p:sp>
        <p:nvSpPr>
          <p:cNvPr id="43" name="Rounded Rectangular Callout 42"/>
          <p:cNvSpPr/>
          <p:nvPr/>
        </p:nvSpPr>
        <p:spPr>
          <a:xfrm>
            <a:off x="1619672" y="260648"/>
            <a:ext cx="3742674" cy="1665874"/>
          </a:xfrm>
          <a:prstGeom prst="wedgeRoundRectCallout">
            <a:avLst>
              <a:gd name="adj1" fmla="val 22448"/>
              <a:gd name="adj2" fmla="val 9150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¡Sal de </a:t>
            </a:r>
            <a:r>
              <a:rPr lang="en-GB" sz="4000" b="1" dirty="0" err="1">
                <a:solidFill>
                  <a:schemeClr val="tx1"/>
                </a:solidFill>
              </a:rPr>
              <a:t>ahí</a:t>
            </a:r>
            <a:r>
              <a:rPr lang="en-GB" sz="4000" b="1" dirty="0">
                <a:solidFill>
                  <a:schemeClr val="tx1"/>
                </a:solidFill>
              </a:rPr>
              <a:t>! ¡</a:t>
            </a:r>
            <a:r>
              <a:rPr lang="en-GB" sz="4000" b="1" dirty="0" err="1">
                <a:solidFill>
                  <a:schemeClr val="tx1"/>
                </a:solidFill>
              </a:rPr>
              <a:t>Limpia</a:t>
            </a:r>
            <a:r>
              <a:rPr lang="en-GB" sz="4000" b="1" dirty="0">
                <a:solidFill>
                  <a:schemeClr val="tx1"/>
                </a:solidFill>
              </a:rPr>
              <a:t> el </a:t>
            </a:r>
            <a:r>
              <a:rPr lang="en-GB" sz="4000" b="1" dirty="0" err="1">
                <a:solidFill>
                  <a:schemeClr val="tx1"/>
                </a:solidFill>
              </a:rPr>
              <a:t>baño</a:t>
            </a:r>
            <a:r>
              <a:rPr lang="en-GB" sz="4000" b="1" dirty="0">
                <a:solidFill>
                  <a:schemeClr val="tx1"/>
                </a:solidFill>
              </a:rPr>
              <a:t>! ¡AHORA!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88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233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4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mph" presetSubtype="0" repeatCount="3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233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</p:childTnLst>
        </p:cTn>
      </p:par>
    </p:tnLst>
    <p:bldLst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58" name="Picture 57" descr="footy net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14488"/>
            <a:ext cx="3348838" cy="297150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Go outside to play football! </a:t>
            </a:r>
          </a:p>
        </p:txBody>
      </p:sp>
      <p:pic>
        <p:nvPicPr>
          <p:cNvPr id="48" name="Picture 47" descr="teapo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850037">
            <a:off x="1775875" y="2849655"/>
            <a:ext cx="1852452" cy="1175441"/>
          </a:xfrm>
          <a:prstGeom prst="rect">
            <a:avLst/>
          </a:prstGeom>
        </p:spPr>
      </p:pic>
      <p:pic>
        <p:nvPicPr>
          <p:cNvPr id="50" name="Picture 49" descr="teapo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3633914" flipH="1">
            <a:off x="662997" y="2801434"/>
            <a:ext cx="2085972" cy="1264225"/>
          </a:xfrm>
          <a:prstGeom prst="rect">
            <a:avLst/>
          </a:prstGeom>
        </p:spPr>
      </p:pic>
      <p:pic>
        <p:nvPicPr>
          <p:cNvPr id="51" name="Picture 50" descr="teapo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8" y="3286124"/>
            <a:ext cx="1228716" cy="744676"/>
          </a:xfrm>
          <a:prstGeom prst="rect">
            <a:avLst/>
          </a:prstGeom>
        </p:spPr>
      </p:pic>
      <p:pic>
        <p:nvPicPr>
          <p:cNvPr id="53" name="Picture 52" descr="teapo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0432524">
            <a:off x="1487034" y="2482064"/>
            <a:ext cx="1792368" cy="1086284"/>
          </a:xfrm>
          <a:prstGeom prst="rect">
            <a:avLst/>
          </a:prstGeom>
        </p:spPr>
      </p:pic>
      <p:pic>
        <p:nvPicPr>
          <p:cNvPr id="45" name="Picture 44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142984"/>
            <a:ext cx="2350606" cy="1562080"/>
          </a:xfrm>
          <a:prstGeom prst="rect">
            <a:avLst/>
          </a:prstGeom>
        </p:spPr>
      </p:pic>
      <p:pic>
        <p:nvPicPr>
          <p:cNvPr id="49" name="Picture 48" descr="teapo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458790">
            <a:off x="218101" y="3429000"/>
            <a:ext cx="1925237" cy="1166810"/>
          </a:xfrm>
          <a:prstGeom prst="rect">
            <a:avLst/>
          </a:prstGeom>
        </p:spPr>
      </p:pic>
      <p:pic>
        <p:nvPicPr>
          <p:cNvPr id="61" name="Picture 60" descr="mrcalmbox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929058" y="3714752"/>
            <a:ext cx="4857784" cy="2426676"/>
          </a:xfrm>
          <a:prstGeom prst="rect">
            <a:avLst/>
          </a:prstGeom>
        </p:spPr>
      </p:pic>
      <p:pic>
        <p:nvPicPr>
          <p:cNvPr id="62" name="Picture 61" descr="mrcalmbox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4572000" y="3000372"/>
            <a:ext cx="3678444" cy="2212362"/>
          </a:xfrm>
          <a:prstGeom prst="rect">
            <a:avLst/>
          </a:prstGeom>
        </p:spPr>
      </p:pic>
      <p:pic>
        <p:nvPicPr>
          <p:cNvPr id="59" name="Picture 58" descr="mrcalmbox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86380" y="2643182"/>
            <a:ext cx="2688224" cy="1926610"/>
          </a:xfrm>
          <a:prstGeom prst="rect">
            <a:avLst/>
          </a:prstGeom>
        </p:spPr>
      </p:pic>
      <p:pic>
        <p:nvPicPr>
          <p:cNvPr id="60" name="Picture 59" descr="mrcalmbox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29256" y="1875179"/>
            <a:ext cx="2571768" cy="1928294"/>
          </a:xfrm>
          <a:prstGeom prst="rect">
            <a:avLst/>
          </a:prstGeom>
        </p:spPr>
      </p:pic>
      <p:pic>
        <p:nvPicPr>
          <p:cNvPr id="35" name="Picture 34" descr="teapo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4640192" y="1307584"/>
            <a:ext cx="1406145" cy="852209"/>
          </a:xfrm>
          <a:prstGeom prst="rect">
            <a:avLst/>
          </a:prstGeom>
        </p:spPr>
      </p:pic>
      <p:pic>
        <p:nvPicPr>
          <p:cNvPr id="52" name="Picture 51" descr="teapo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1329334" flipH="1">
            <a:off x="7158609" y="1229776"/>
            <a:ext cx="2012022" cy="1219407"/>
          </a:xfrm>
          <a:prstGeom prst="rect">
            <a:avLst/>
          </a:prstGeom>
        </p:spPr>
      </p:pic>
      <p:pic>
        <p:nvPicPr>
          <p:cNvPr id="46" name="Picture 45" descr="angrytoasterb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142984"/>
            <a:ext cx="2350605" cy="1562079"/>
          </a:xfrm>
          <a:prstGeom prst="rect">
            <a:avLst/>
          </a:prstGeom>
        </p:spPr>
      </p:pic>
      <p:pic>
        <p:nvPicPr>
          <p:cNvPr id="55" name="Picture 54" descr="teapo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93510" y="652475"/>
            <a:ext cx="1406145" cy="852209"/>
          </a:xfrm>
          <a:prstGeom prst="rect">
            <a:avLst/>
          </a:prstGeom>
        </p:spPr>
      </p:pic>
      <p:pic>
        <p:nvPicPr>
          <p:cNvPr id="56" name="Picture 55" descr="teapo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27821" y="723913"/>
            <a:ext cx="1406145" cy="852209"/>
          </a:xfrm>
          <a:prstGeom prst="rect">
            <a:avLst/>
          </a:prstGeom>
        </p:spPr>
      </p:pic>
      <p:pic>
        <p:nvPicPr>
          <p:cNvPr id="23" name="Picture 22" descr="gu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9" y="3535137"/>
            <a:ext cx="1143007" cy="751119"/>
          </a:xfrm>
          <a:prstGeom prst="rect">
            <a:avLst/>
          </a:prstGeom>
        </p:spPr>
      </p:pic>
      <p:pic>
        <p:nvPicPr>
          <p:cNvPr id="24" name="Picture 23" descr="angryangrycarrot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615" y="1857364"/>
            <a:ext cx="1957873" cy="4062404"/>
          </a:xfrm>
          <a:prstGeom prst="rect">
            <a:avLst/>
          </a:prstGeom>
        </p:spPr>
      </p:pic>
      <p:pic>
        <p:nvPicPr>
          <p:cNvPr id="25" name="Picture 24" descr="angryangrycarrotface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615" y="1857364"/>
            <a:ext cx="1957873" cy="4062404"/>
          </a:xfrm>
          <a:prstGeom prst="rect">
            <a:avLst/>
          </a:prstGeom>
        </p:spPr>
      </p:pic>
      <p:sp>
        <p:nvSpPr>
          <p:cNvPr id="26" name="Rounded Rectangular Callout 25"/>
          <p:cNvSpPr/>
          <p:nvPr/>
        </p:nvSpPr>
        <p:spPr>
          <a:xfrm>
            <a:off x="899592" y="428604"/>
            <a:ext cx="3815284" cy="1285884"/>
          </a:xfrm>
          <a:prstGeom prst="wedgeRoundRectCallout">
            <a:avLst>
              <a:gd name="adj1" fmla="val 1754"/>
              <a:gd name="adj2" fmla="val 10887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Ve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fuera</a:t>
            </a:r>
            <a:r>
              <a:rPr lang="en-GB" sz="4000" b="1" dirty="0">
                <a:solidFill>
                  <a:schemeClr val="tx1"/>
                </a:solidFill>
              </a:rPr>
              <a:t> a </a:t>
            </a:r>
            <a:r>
              <a:rPr lang="en-GB" sz="4000" b="1" dirty="0" err="1">
                <a:solidFill>
                  <a:schemeClr val="tx1"/>
                </a:solidFill>
              </a:rPr>
              <a:t>jugar</a:t>
            </a:r>
            <a:r>
              <a:rPr lang="en-GB" sz="4000" b="1" dirty="0">
                <a:solidFill>
                  <a:schemeClr val="tx1"/>
                </a:solidFill>
              </a:rPr>
              <a:t> al </a:t>
            </a:r>
            <a:r>
              <a:rPr lang="en-GB" sz="4000" b="1" dirty="0" err="1">
                <a:solidFill>
                  <a:schemeClr val="tx1"/>
                </a:solidFill>
              </a:rPr>
              <a:t>fútbol</a:t>
            </a:r>
            <a:r>
              <a:rPr lang="en-GB" sz="4000" b="1" dirty="0">
                <a:solidFill>
                  <a:schemeClr val="tx1"/>
                </a:solidFill>
              </a:rPr>
              <a:t>! </a:t>
            </a:r>
          </a:p>
        </p:txBody>
      </p:sp>
      <p:pic>
        <p:nvPicPr>
          <p:cNvPr id="27" name="Do as I say Part two slide 05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05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9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22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61" name="Picture 60" descr="mrcalmbox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929058" y="3714752"/>
            <a:ext cx="4857784" cy="2426676"/>
          </a:xfrm>
          <a:prstGeom prst="rect">
            <a:avLst/>
          </a:prstGeom>
        </p:spPr>
      </p:pic>
      <p:pic>
        <p:nvPicPr>
          <p:cNvPr id="62" name="Picture 61" descr="mrcalmbox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4572000" y="3000372"/>
            <a:ext cx="3678444" cy="2212362"/>
          </a:xfrm>
          <a:prstGeom prst="rect">
            <a:avLst/>
          </a:prstGeom>
        </p:spPr>
      </p:pic>
      <p:pic>
        <p:nvPicPr>
          <p:cNvPr id="59" name="Picture 58" descr="mrcalmbox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86380" y="2643182"/>
            <a:ext cx="2688224" cy="1926610"/>
          </a:xfrm>
          <a:prstGeom prst="rect">
            <a:avLst/>
          </a:prstGeom>
        </p:spPr>
      </p:pic>
      <p:pic>
        <p:nvPicPr>
          <p:cNvPr id="60" name="Picture 59" descr="mrcalmbox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29256" y="1875179"/>
            <a:ext cx="2571768" cy="1928294"/>
          </a:xfrm>
          <a:prstGeom prst="rect">
            <a:avLst/>
          </a:prstGeom>
        </p:spPr>
      </p:pic>
      <p:pic>
        <p:nvPicPr>
          <p:cNvPr id="52" name="Picture 51" descr="teapo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1329334" flipH="1">
            <a:off x="7158609" y="1229776"/>
            <a:ext cx="2012022" cy="1219407"/>
          </a:xfrm>
          <a:prstGeom prst="rect">
            <a:avLst/>
          </a:prstGeom>
        </p:spPr>
      </p:pic>
      <p:pic>
        <p:nvPicPr>
          <p:cNvPr id="45" name="Picture 44" descr="angrytoasterbrow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142984"/>
            <a:ext cx="2350606" cy="1562080"/>
          </a:xfrm>
          <a:prstGeom prst="rect">
            <a:avLst/>
          </a:prstGeom>
        </p:spPr>
      </p:pic>
      <p:pic>
        <p:nvPicPr>
          <p:cNvPr id="46" name="Picture 45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142984"/>
            <a:ext cx="2350605" cy="1562079"/>
          </a:xfrm>
          <a:prstGeom prst="rect">
            <a:avLst/>
          </a:prstGeom>
        </p:spPr>
      </p:pic>
      <p:pic>
        <p:nvPicPr>
          <p:cNvPr id="55" name="Picture 54" descr="teapo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93510" y="652475"/>
            <a:ext cx="1406145" cy="852209"/>
          </a:xfrm>
          <a:prstGeom prst="rect">
            <a:avLst/>
          </a:prstGeom>
        </p:spPr>
      </p:pic>
      <p:pic>
        <p:nvPicPr>
          <p:cNvPr id="56" name="Picture 55" descr="teapo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27821" y="723913"/>
            <a:ext cx="1406145" cy="852209"/>
          </a:xfrm>
          <a:prstGeom prst="rect">
            <a:avLst/>
          </a:prstGeom>
        </p:spPr>
      </p:pic>
      <p:pic>
        <p:nvPicPr>
          <p:cNvPr id="35" name="Picture 34" descr="teapo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4640192" y="1307584"/>
            <a:ext cx="1406145" cy="852209"/>
          </a:xfrm>
          <a:prstGeom prst="rect">
            <a:avLst/>
          </a:prstGeom>
        </p:spPr>
      </p:pic>
      <p:pic>
        <p:nvPicPr>
          <p:cNvPr id="58" name="Picture 57" descr="footy net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14488"/>
            <a:ext cx="3348838" cy="297150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T-t-t-</a:t>
            </a:r>
            <a:r>
              <a:rPr lang="en-GB" sz="3600" b="1" dirty="0" err="1">
                <a:solidFill>
                  <a:schemeClr val="tx1"/>
                </a:solidFill>
              </a:rPr>
              <a:t>teapotball</a:t>
            </a:r>
            <a:r>
              <a:rPr lang="en-GB" sz="3600" b="1" dirty="0">
                <a:solidFill>
                  <a:schemeClr val="tx1"/>
                </a:solidFill>
              </a:rPr>
              <a:t>!</a:t>
            </a:r>
            <a:endParaRPr lang="en-GB" sz="3600" b="1" dirty="0">
              <a:solidFill>
                <a:srgbClr val="FF0000"/>
              </a:solidFill>
            </a:endParaRPr>
          </a:p>
        </p:txBody>
      </p:sp>
      <p:pic>
        <p:nvPicPr>
          <p:cNvPr id="48" name="Picture 47" descr="teapo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850037">
            <a:off x="1775875" y="2849655"/>
            <a:ext cx="1852452" cy="1175441"/>
          </a:xfrm>
          <a:prstGeom prst="rect">
            <a:avLst/>
          </a:prstGeom>
        </p:spPr>
      </p:pic>
      <p:pic>
        <p:nvPicPr>
          <p:cNvPr id="50" name="Picture 49" descr="teapo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3633914" flipH="1">
            <a:off x="662997" y="2801434"/>
            <a:ext cx="2085972" cy="1264225"/>
          </a:xfrm>
          <a:prstGeom prst="rect">
            <a:avLst/>
          </a:prstGeom>
        </p:spPr>
      </p:pic>
      <p:pic>
        <p:nvPicPr>
          <p:cNvPr id="51" name="Picture 50" descr="teapo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8" y="3286124"/>
            <a:ext cx="1228716" cy="744676"/>
          </a:xfrm>
          <a:prstGeom prst="rect">
            <a:avLst/>
          </a:prstGeom>
        </p:spPr>
      </p:pic>
      <p:pic>
        <p:nvPicPr>
          <p:cNvPr id="53" name="Picture 52" descr="teapo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0432524">
            <a:off x="1487034" y="2482064"/>
            <a:ext cx="1792368" cy="1086284"/>
          </a:xfrm>
          <a:prstGeom prst="rect">
            <a:avLst/>
          </a:prstGeom>
        </p:spPr>
      </p:pic>
      <p:pic>
        <p:nvPicPr>
          <p:cNvPr id="49" name="Picture 48" descr="teapo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458790">
            <a:off x="218101" y="3429000"/>
            <a:ext cx="1925237" cy="1166810"/>
          </a:xfrm>
          <a:prstGeom prst="rect">
            <a:avLst/>
          </a:prstGeom>
        </p:spPr>
      </p:pic>
      <p:pic>
        <p:nvPicPr>
          <p:cNvPr id="23" name="Picture 22" descr="gu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9" y="3535137"/>
            <a:ext cx="1143007" cy="751119"/>
          </a:xfrm>
          <a:prstGeom prst="rect">
            <a:avLst/>
          </a:prstGeom>
        </p:spPr>
      </p:pic>
      <p:pic>
        <p:nvPicPr>
          <p:cNvPr id="25" name="Picture 24" descr="angryangrycarrotface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615" y="1857364"/>
            <a:ext cx="1957873" cy="4062404"/>
          </a:xfrm>
          <a:prstGeom prst="rect">
            <a:avLst/>
          </a:prstGeom>
        </p:spPr>
      </p:pic>
      <p:sp>
        <p:nvSpPr>
          <p:cNvPr id="26" name="Rounded Rectangular Callout 25"/>
          <p:cNvSpPr/>
          <p:nvPr/>
        </p:nvSpPr>
        <p:spPr>
          <a:xfrm>
            <a:off x="3851920" y="4000504"/>
            <a:ext cx="4506294" cy="1156688"/>
          </a:xfrm>
          <a:prstGeom prst="wedgeRoundRectCallout">
            <a:avLst>
              <a:gd name="adj1" fmla="val 13685"/>
              <a:gd name="adj2" fmla="val -126675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¡T-t-t-</a:t>
            </a:r>
            <a:r>
              <a:rPr lang="en-GB" sz="4000" b="1" dirty="0" err="1">
                <a:solidFill>
                  <a:schemeClr val="tx1"/>
                </a:solidFill>
              </a:rPr>
              <a:t>teetérabol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4" name="Do as I say Part two slide 06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06.wav"/>
          </p:nvPr>
        </p:nvPicPr>
        <p:blipFill>
          <a:blip r:embed="rId13" cstate="print"/>
          <a:stretch>
            <a:fillRect/>
          </a:stretch>
        </p:blipFill>
        <p:spPr>
          <a:xfrm>
            <a:off x="8460432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1" presetClass="path" presetSubtype="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5E-6 -0.00023 C -0.00243 -0.01088 -0.01059 -0.0213 -0.01337 -0.0213 C -0.03142 -0.0213 -0.05 0.14444 -0.05 0.31018 C -0.05 0.22662 -0.0592 0.14444 -0.06806 0.14444 C -0.07726 0.14444 -0.08593 0.22778 -0.08593 0.31018 C -0.08593 0.26875 -0.09062 0.22662 -0.09531 0.22662 C -0.09982 0.22662 -0.10452 0.26782 -0.10452 0.31018 C -0.10452 0.28889 -0.10678 0.26875 -0.10921 0.26875 C -0.11146 0.26875 -0.11372 0.29004 -0.11372 0.31018 C -0.11372 0.29953 -0.11494 0.28889 -0.11615 0.28889 C -0.11667 0.28889 -0.11841 0.29953 -0.11841 0.31018 C -0.11841 0.30486 -0.1191 0.29953 -0.11962 0.29953 C -0.11962 0.29815 -0.12084 0.30486 -0.12084 0.31018 C -0.12084 0.30741 -0.12084 0.30486 -0.12153 0.30486 C -0.12153 0.30625 -0.12205 0.30764 -0.12205 0.31018 C -0.12205 0.30879 -0.12205 0.30741 -0.12205 0.30625 C -0.12275 0.30625 -0.12275 0.30764 -0.12275 0.30903 C -0.12327 0.30903 -0.12327 0.30764 -0.12327 0.30625 C -0.12379 0.30625 -0.12379 0.30764 -0.12379 0.30903 " pathEditMode="relative" rAng="0" ptsTypes="fffffffffffffffffff">
                                      <p:cBhvr>
                                        <p:cTn id="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00" y="145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1" presetClass="path" presetSubtype="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-4.44444E-6 C -0.00799 -0.01157 -0.03559 -0.02314 -0.04514 -0.02314 C -0.10625 -0.02314 -0.1691 0.1588 -0.1691 0.34098 C -0.1691 0.24908 -0.20035 0.1588 -0.23004 0.1588 C -0.26146 0.1588 -0.29115 0.2507 -0.29115 0.34098 C -0.29115 0.29561 -0.30695 0.24908 -0.32257 0.24908 C -0.33837 0.24908 -0.35399 0.29445 -0.35399 0.34098 C -0.35399 0.3176 -0.36181 0.29561 -0.36962 0.29561 C -0.37761 0.29561 -0.38542 0.31875 -0.38542 0.34098 C -0.38542 0.32917 -0.38958 0.3176 -0.39323 0.3176 C -0.39531 0.3176 -0.40104 0.32917 -0.40104 0.34098 C -0.40104 0.33496 -0.40313 0.32917 -0.40521 0.32917 C -0.40521 0.32778 -0.40938 0.33496 -0.40938 0.34098 C -0.40938 0.33774 -0.40938 0.33496 -0.41129 0.33496 C -0.41129 0.33658 -0.41337 0.33797 -0.41337 0.34098 C -0.41337 0.33936 -0.41337 0.33774 -0.41337 0.33658 C -0.41545 0.33658 -0.41545 0.33797 -0.41545 0.33959 C -0.41754 0.33959 -0.41754 0.33797 -0.41754 0.33658 C -0.41945 0.33658 -0.41945 0.33797 -0.41945 0.33959 " pathEditMode="relative" rAng="0" ptsTypes="fffffffffffffffffff">
                                      <p:cBhvr>
                                        <p:cTn id="1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0" y="159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1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3.33333E-6 -7.40741E-7 C 0.0026 -0.01505 0.01319 -0.02986 0.01666 -0.02986 C 0.03993 -0.02986 0.06354 0.20463 0.06354 0.43935 C 0.06354 0.32107 0.07534 0.20463 0.0868 0.20463 C 0.09843 0.20463 0.10955 0.32292 0.10955 0.43935 C 0.10955 0.38102 0.11562 0.32107 0.12152 0.32107 C 0.12725 0.32107 0.13333 0.37917 0.13333 0.43935 C 0.13333 0.40926 0.13628 0.38102 0.13923 0.38102 C 0.14236 0.38102 0.14531 0.41088 0.14531 0.43935 C 0.14531 0.42431 0.14687 0.40926 0.14809 0.40926 C 0.14896 0.40926 0.15104 0.42431 0.15104 0.43935 C 0.15104 0.43171 0.15191 0.42431 0.1526 0.42431 C 0.1526 0.42222 0.15434 0.43171 0.15434 0.43935 C 0.15434 0.43542 0.15434 0.43171 0.15486 0.43171 C 0.15486 0.4338 0.1559 0.43565 0.1559 0.43935 C 0.1559 0.43727 0.1559 0.43542 0.1559 0.4338 C 0.15642 0.4338 0.15642 0.43565 0.15642 0.4375 C 0.15729 0.4375 0.15729 0.43565 0.15729 0.4338 C 0.15833 0.4338 0.15833 0.43565 0.15833 0.4375 " pathEditMode="relative" rAng="0" ptsTypes="fffffffffffffffffff">
                                      <p:cBhvr>
                                        <p:cTn id="14" dur="7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205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1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4.44444E-6 -2.96296E-6 C 0.0033 -0.01065 0.01511 -0.02129 0.01928 -0.02129 C 0.04549 -0.02129 0.07257 0.14537 0.07257 0.31204 C 0.07257 0.22801 0.08612 0.14537 0.09879 0.14537 C 0.11233 0.14537 0.12518 0.2294 0.12518 0.31204 C 0.12518 0.2706 0.13195 0.22801 0.13855 0.22801 C 0.14532 0.22801 0.15209 0.26945 0.15209 0.31204 C 0.15209 0.29074 0.15556 0.2706 0.15886 0.2706 C 0.16233 0.2706 0.16563 0.2919 0.16563 0.31204 C 0.16563 0.30139 0.16737 0.29074 0.16893 0.29074 C 0.1698 0.29074 0.1724 0.30139 0.1724 0.31204 C 0.1724 0.30672 0.17327 0.30139 0.17414 0.30139 C 0.17414 0.3 0.17587 0.30672 0.17587 0.31204 C 0.17587 0.30926 0.17587 0.30672 0.17674 0.30672 C 0.17674 0.3081 0.17761 0.30949 0.17761 0.31204 C 0.17761 0.31065 0.17761 0.30926 0.17761 0.3081 C 0.17848 0.3081 0.17848 0.30949 0.17848 0.31088 C 0.17934 0.31088 0.17934 0.30949 0.17934 0.3081 C 0.18039 0.3081 0.18039 0.30949 0.18039 0.31088 " pathEditMode="relative" rAng="0" ptsTypes="fffffffffffffffffff">
                                      <p:cBhvr>
                                        <p:cTn id="16" dur="6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0" y="145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4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61" name="Picture 60" descr="mrcalmbox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929058" y="3714752"/>
            <a:ext cx="4857784" cy="2426676"/>
          </a:xfrm>
          <a:prstGeom prst="rect">
            <a:avLst/>
          </a:prstGeom>
        </p:spPr>
      </p:pic>
      <p:pic>
        <p:nvPicPr>
          <p:cNvPr id="62" name="Picture 61" descr="mrcalmbox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4572000" y="3000372"/>
            <a:ext cx="3678444" cy="2212362"/>
          </a:xfrm>
          <a:prstGeom prst="rect">
            <a:avLst/>
          </a:prstGeom>
        </p:spPr>
      </p:pic>
      <p:pic>
        <p:nvPicPr>
          <p:cNvPr id="59" name="Picture 58" descr="mrcalmbox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86380" y="2643182"/>
            <a:ext cx="2688224" cy="1926610"/>
          </a:xfrm>
          <a:prstGeom prst="rect">
            <a:avLst/>
          </a:prstGeom>
        </p:spPr>
      </p:pic>
      <p:pic>
        <p:nvPicPr>
          <p:cNvPr id="60" name="Picture 59" descr="mrcalmbox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29256" y="1875179"/>
            <a:ext cx="2571768" cy="1928294"/>
          </a:xfrm>
          <a:prstGeom prst="rect">
            <a:avLst/>
          </a:prstGeom>
        </p:spPr>
      </p:pic>
      <p:pic>
        <p:nvPicPr>
          <p:cNvPr id="46" name="Picture 45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142984"/>
            <a:ext cx="2350605" cy="1562079"/>
          </a:xfrm>
          <a:prstGeom prst="rect">
            <a:avLst/>
          </a:prstGeom>
        </p:spPr>
      </p:pic>
      <p:pic>
        <p:nvPicPr>
          <p:cNvPr id="58" name="Picture 57" descr="footy net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14488"/>
            <a:ext cx="3348838" cy="297150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But first return the teapots to the kitchen.</a:t>
            </a:r>
          </a:p>
        </p:txBody>
      </p:sp>
      <p:pic>
        <p:nvPicPr>
          <p:cNvPr id="48" name="Picture 47" descr="teapot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850037">
            <a:off x="1775875" y="2849655"/>
            <a:ext cx="1852452" cy="1175441"/>
          </a:xfrm>
          <a:prstGeom prst="rect">
            <a:avLst/>
          </a:prstGeom>
        </p:spPr>
      </p:pic>
      <p:pic>
        <p:nvPicPr>
          <p:cNvPr id="50" name="Picture 49" descr="teapot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3633914" flipH="1">
            <a:off x="662997" y="2801434"/>
            <a:ext cx="2085972" cy="1264225"/>
          </a:xfrm>
          <a:prstGeom prst="rect">
            <a:avLst/>
          </a:prstGeom>
        </p:spPr>
      </p:pic>
      <p:pic>
        <p:nvPicPr>
          <p:cNvPr id="51" name="Picture 50" descr="teapot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8" y="3286124"/>
            <a:ext cx="1228716" cy="744676"/>
          </a:xfrm>
          <a:prstGeom prst="rect">
            <a:avLst/>
          </a:prstGeom>
        </p:spPr>
      </p:pic>
      <p:pic>
        <p:nvPicPr>
          <p:cNvPr id="53" name="Picture 52" descr="teapot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0432524">
            <a:off x="1487034" y="2482064"/>
            <a:ext cx="1792368" cy="1086284"/>
          </a:xfrm>
          <a:prstGeom prst="rect">
            <a:avLst/>
          </a:prstGeom>
        </p:spPr>
      </p:pic>
      <p:pic>
        <p:nvPicPr>
          <p:cNvPr id="49" name="Picture 48" descr="teapot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458790">
            <a:off x="218101" y="3429000"/>
            <a:ext cx="1925237" cy="1166810"/>
          </a:xfrm>
          <a:prstGeom prst="rect">
            <a:avLst/>
          </a:prstGeom>
        </p:spPr>
      </p:pic>
      <p:pic>
        <p:nvPicPr>
          <p:cNvPr id="23" name="Picture 22" descr="gu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9" y="3535137"/>
            <a:ext cx="1143007" cy="751119"/>
          </a:xfrm>
          <a:prstGeom prst="rect">
            <a:avLst/>
          </a:prstGeom>
        </p:spPr>
      </p:pic>
      <p:pic>
        <p:nvPicPr>
          <p:cNvPr id="32" name="Picture 31" descr="angryangrycarrotfac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615" y="1857364"/>
            <a:ext cx="1957873" cy="4062404"/>
          </a:xfrm>
          <a:prstGeom prst="rect">
            <a:avLst/>
          </a:prstGeom>
        </p:spPr>
      </p:pic>
      <p:pic>
        <p:nvPicPr>
          <p:cNvPr id="25" name="Picture 24" descr="angryangrycarrotface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615" y="1857364"/>
            <a:ext cx="1957873" cy="4062404"/>
          </a:xfrm>
          <a:prstGeom prst="rect">
            <a:avLst/>
          </a:prstGeom>
        </p:spPr>
      </p:pic>
      <p:pic>
        <p:nvPicPr>
          <p:cNvPr id="30" name="Picture 29" descr="teapot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3496293" y="3441166"/>
            <a:ext cx="1406145" cy="852209"/>
          </a:xfrm>
          <a:prstGeom prst="rect">
            <a:avLst/>
          </a:prstGeom>
        </p:spPr>
      </p:pic>
      <p:pic>
        <p:nvPicPr>
          <p:cNvPr id="31" name="Picture 30" descr="teapot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440927" y="3648361"/>
            <a:ext cx="1406145" cy="852209"/>
          </a:xfrm>
          <a:prstGeom prst="rect">
            <a:avLst/>
          </a:prstGeom>
        </p:spPr>
      </p:pic>
      <p:sp>
        <p:nvSpPr>
          <p:cNvPr id="26" name="Rounded Rectangular Callout 25"/>
          <p:cNvSpPr/>
          <p:nvPr/>
        </p:nvSpPr>
        <p:spPr>
          <a:xfrm>
            <a:off x="2714612" y="4000504"/>
            <a:ext cx="5025740" cy="1300704"/>
          </a:xfrm>
          <a:prstGeom prst="wedgeRoundRectCallout">
            <a:avLst>
              <a:gd name="adj1" fmla="val -56525"/>
              <a:gd name="adj2" fmla="val -82231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Pero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primero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deja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teteras</a:t>
            </a:r>
            <a:r>
              <a:rPr lang="en-GB" sz="4000" b="1" dirty="0">
                <a:solidFill>
                  <a:schemeClr val="tx1"/>
                </a:solidFill>
              </a:rPr>
              <a:t> en la </a:t>
            </a:r>
            <a:r>
              <a:rPr lang="en-GB" sz="4000" b="1" dirty="0" err="1">
                <a:solidFill>
                  <a:schemeClr val="tx1"/>
                </a:solidFill>
              </a:rPr>
              <a:t>cocina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7" name="Do as I say Part two slide 06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06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4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340676" cy="3143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0" y="3853048"/>
            <a:ext cx="4340676" cy="3004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3324" y="3714753"/>
            <a:ext cx="4340676" cy="3143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3291" y="0"/>
            <a:ext cx="4340709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1714480" y="2857496"/>
            <a:ext cx="5017760" cy="1651624"/>
          </a:xfrm>
          <a:prstGeom prst="wedgeRoundRectCallout">
            <a:avLst>
              <a:gd name="adj1" fmla="val -132705"/>
              <a:gd name="adj2" fmla="val -11447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5600"/>
              </a:lnSpc>
              <a:defRPr/>
            </a:pPr>
            <a:r>
              <a:rPr lang="en-GB" sz="5400" b="1" dirty="0">
                <a:solidFill>
                  <a:schemeClr val="tx1"/>
                </a:solidFill>
              </a:rPr>
              <a:t>¡¡¡TENÉIS CINCO MINUTOS!!!</a:t>
            </a:r>
          </a:p>
        </p:txBody>
      </p:sp>
      <p:pic>
        <p:nvPicPr>
          <p:cNvPr id="7" name="Do as I say Part two slide 07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07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Ok… Now she’s gone mental!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She’s got a gun!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pic>
        <p:nvPicPr>
          <p:cNvPr id="55" name="Picture 54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9" cy="1276328"/>
          </a:xfrm>
          <a:prstGeom prst="rect">
            <a:avLst/>
          </a:prstGeom>
        </p:spPr>
      </p:pic>
      <p:pic>
        <p:nvPicPr>
          <p:cNvPr id="56" name="Picture 55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7"/>
          </a:xfrm>
          <a:prstGeom prst="rect">
            <a:avLst/>
          </a:prstGeom>
        </p:spPr>
      </p:pic>
      <p:pic>
        <p:nvPicPr>
          <p:cNvPr id="57" name="Picture 56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033635" y="2857496"/>
            <a:ext cx="1760284" cy="2961644"/>
          </a:xfrm>
          <a:prstGeom prst="rect">
            <a:avLst/>
          </a:prstGeom>
        </p:spPr>
      </p:pic>
      <p:pic>
        <p:nvPicPr>
          <p:cNvPr id="58" name="Picture 57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033635" y="2857496"/>
            <a:ext cx="1760284" cy="2961645"/>
          </a:xfrm>
          <a:prstGeom prst="rect">
            <a:avLst/>
          </a:prstGeom>
        </p:spPr>
      </p:pic>
      <p:pic>
        <p:nvPicPr>
          <p:cNvPr id="59" name="Picture 58" descr="angrylighteningbulb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3214678" y="3643314"/>
            <a:ext cx="1925862" cy="2125257"/>
          </a:xfrm>
          <a:prstGeom prst="rect">
            <a:avLst/>
          </a:prstGeom>
        </p:spPr>
      </p:pic>
      <p:pic>
        <p:nvPicPr>
          <p:cNvPr id="60" name="Picture 59" descr="angrylighteningbulb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3214678" y="3643314"/>
            <a:ext cx="1928826" cy="2128528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331640" y="1844824"/>
            <a:ext cx="4464496" cy="1584176"/>
          </a:xfrm>
          <a:prstGeom prst="wedgeRoundRectCallout">
            <a:avLst>
              <a:gd name="adj1" fmla="val 10259"/>
              <a:gd name="adj2" fmla="val 75962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</a:rPr>
              <a:t>Vale... ¡</a:t>
            </a:r>
            <a:r>
              <a:rPr lang="en-GB" sz="4000" b="1" dirty="0" err="1">
                <a:solidFill>
                  <a:schemeClr val="tx1"/>
                </a:solidFill>
              </a:rPr>
              <a:t>Ahora</a:t>
            </a:r>
            <a:r>
              <a:rPr lang="en-GB" sz="4000" b="1" dirty="0">
                <a:solidFill>
                  <a:schemeClr val="tx1"/>
                </a:solidFill>
              </a:rPr>
              <a:t> se ha </a:t>
            </a:r>
            <a:r>
              <a:rPr lang="en-GB" sz="4000" b="1" dirty="0" err="1">
                <a:solidFill>
                  <a:schemeClr val="tx1"/>
                </a:solidFill>
              </a:rPr>
              <a:t>vuelto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loca</a:t>
            </a:r>
            <a:r>
              <a:rPr lang="en-GB" sz="4000" b="1" dirty="0">
                <a:solidFill>
                  <a:schemeClr val="tx1"/>
                </a:solidFill>
              </a:rPr>
              <a:t>! ¡</a:t>
            </a:r>
            <a:r>
              <a:rPr lang="en-GB" sz="4000" b="1" dirty="0" err="1">
                <a:solidFill>
                  <a:schemeClr val="tx1"/>
                </a:solidFill>
              </a:rPr>
              <a:t>Tiene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pistola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111">
            <a:off x="1114665" y="3366687"/>
            <a:ext cx="2034633" cy="2510261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111">
            <a:off x="1117211" y="3370147"/>
            <a:ext cx="2022959" cy="2495860"/>
          </a:xfrm>
          <a:prstGeom prst="rect">
            <a:avLst/>
          </a:prstGeom>
        </p:spPr>
      </p:pic>
      <p:pic>
        <p:nvPicPr>
          <p:cNvPr id="14" name="Do as I say Part two slide 09.wav">
            <a:hlinkClick r:id="" action="ppaction://media"/>
          </p:cNvPr>
          <p:cNvPicPr>
            <a:picLocks noRot="1" noChangeAspect="1"/>
          </p:cNvPicPr>
          <p:nvPr>
            <a:wavAudioFile r:embed="rId1" name="Do as I say Part two slide 09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3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40F6F8-1D62-408B-A31C-B3E07D5EE8E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59F9498-4376-488A-921D-A07FD162293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60AC439-A7B8-4BDC-9897-BE1D1237FA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1273</TotalTime>
  <Words>699</Words>
  <Application>Microsoft Office PowerPoint</Application>
  <PresentationFormat>On-screen Show (4:3)</PresentationFormat>
  <Paragraphs>129</Paragraphs>
  <Slides>36</Slides>
  <Notes>2</Notes>
  <HiddenSlides>0</HiddenSlides>
  <MMClips>40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Do as I say – Part Two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as I say – Part Two</dc:title>
  <dc:creator>ntb25</dc:creator>
  <cp:lastModifiedBy>Bernardo Carvalho de Mello</cp:lastModifiedBy>
  <cp:revision>139</cp:revision>
  <dcterms:created xsi:type="dcterms:W3CDTF">2010-05-10T15:25:07Z</dcterms:created>
  <dcterms:modified xsi:type="dcterms:W3CDTF">2025-07-22T18:42:43Z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