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68" r:id="rId18"/>
    <p:sldId id="288" r:id="rId19"/>
    <p:sldId id="289" r:id="rId20"/>
    <p:sldId id="275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38" autoAdjust="0"/>
    <p:restoredTop sz="94626"/>
  </p:normalViewPr>
  <p:slideViewPr>
    <p:cSldViewPr>
      <p:cViewPr>
        <p:scale>
          <a:sx n="44" d="100"/>
          <a:sy n="44" d="100"/>
        </p:scale>
        <p:origin x="4104" y="20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81324-EA97-459E-80F9-5D352EA0F616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E601F-7161-4BBA-BF3B-250A8342C9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C43E8B-F4DA-4676-B217-CF20633CE6D2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83930-6813-426C-8A50-F50FAFCC351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ABB56-80E2-49F4-A693-CC67031763F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39E290-693E-4520-9CC8-66F7809A16A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E1CB51-779A-4D92-8001-19D4DF3FEA81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C8E47-6565-40A4-94AF-9FCFB8183C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EB9225-5462-450B-B5AB-F77B52F4220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C2C4E-E548-4DCD-A855-C2D9807A72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E0441-ACC4-407F-AFA4-2BCD38D83A94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7BAA0-3A03-46F4-8A48-520399EB52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B9B42-FEA8-4663-82C8-453E26A5E93C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B6771-601F-4B08-90AB-0E83F3616B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E64CA5-D2E7-4C8C-8F4D-AE45DC46F885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EA2F5-46BD-496C-AFCC-5189105C7DC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E36F2-9906-4E41-BA6B-1D52D5F24D74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F8ED68-18DE-4D4B-BC2A-196C578BF24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F823F-047E-45AE-8A66-9BC744B858DE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C2366-6886-419C-A508-CF161B59A89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74C757-7DBF-40D8-B939-890AD627AD69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4FBA68-6673-4254-86B3-36D30E19FC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AD655A2-603D-483C-95DD-02A8909A922B}" type="datetimeFigureOut">
              <a:rPr lang="en-US"/>
              <a:pPr>
                <a:defRPr/>
              </a:pPr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4BB9850-B12B-4FE7-817A-D567950601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12.png"/><Relationship Id="rId5" Type="http://schemas.openxmlformats.org/officeDocument/2006/relationships/image" Target="../media/image20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21.png"/><Relationship Id="rId5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11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12.png"/><Relationship Id="rId5" Type="http://schemas.openxmlformats.org/officeDocument/2006/relationships/image" Target="../media/image25.png"/><Relationship Id="rId4" Type="http://schemas.openxmlformats.org/officeDocument/2006/relationships/image" Target="../media/image11.png"/><Relationship Id="rId9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audio" Target="../media/audio15.wav"/><Relationship Id="rId1" Type="http://schemas.openxmlformats.org/officeDocument/2006/relationships/audio" Target="../media/audio14.wav"/><Relationship Id="rId6" Type="http://schemas.openxmlformats.org/officeDocument/2006/relationships/image" Target="../media/image25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6.wav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7.wav"/><Relationship Id="rId6" Type="http://schemas.openxmlformats.org/officeDocument/2006/relationships/image" Target="../media/image34.png"/><Relationship Id="rId5" Type="http://schemas.openxmlformats.org/officeDocument/2006/relationships/image" Target="../media/image32.png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18" Type="http://schemas.openxmlformats.org/officeDocument/2006/relationships/image" Target="../media/image48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51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17" Type="http://schemas.openxmlformats.org/officeDocument/2006/relationships/image" Target="../media/image47.png"/><Relationship Id="rId25" Type="http://schemas.microsoft.com/office/2007/relationships/hdphoto" Target="../media/hdphoto1.wdp"/><Relationship Id="rId2" Type="http://schemas.openxmlformats.org/officeDocument/2006/relationships/audio" Target="../media/audio19.wav"/><Relationship Id="rId16" Type="http://schemas.openxmlformats.org/officeDocument/2006/relationships/image" Target="../media/image46.png"/><Relationship Id="rId20" Type="http://schemas.openxmlformats.org/officeDocument/2006/relationships/image" Target="../media/image50.png"/><Relationship Id="rId1" Type="http://schemas.openxmlformats.org/officeDocument/2006/relationships/audio" Target="../media/audio18.wav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24" Type="http://schemas.openxmlformats.org/officeDocument/2006/relationships/image" Target="../media/image54.png"/><Relationship Id="rId5" Type="http://schemas.openxmlformats.org/officeDocument/2006/relationships/image" Target="../media/image35.png"/><Relationship Id="rId15" Type="http://schemas.openxmlformats.org/officeDocument/2006/relationships/image" Target="../media/image45.png"/><Relationship Id="rId23" Type="http://schemas.openxmlformats.org/officeDocument/2006/relationships/image" Target="../media/image53.png"/><Relationship Id="rId10" Type="http://schemas.openxmlformats.org/officeDocument/2006/relationships/image" Target="../media/image40.png"/><Relationship Id="rId19" Type="http://schemas.openxmlformats.org/officeDocument/2006/relationships/image" Target="../media/image49.png"/><Relationship Id="rId4" Type="http://schemas.openxmlformats.org/officeDocument/2006/relationships/image" Target="../media/image31.png"/><Relationship Id="rId9" Type="http://schemas.openxmlformats.org/officeDocument/2006/relationships/image" Target="../media/image39.png"/><Relationship Id="rId14" Type="http://schemas.openxmlformats.org/officeDocument/2006/relationships/image" Target="../media/image44.png"/><Relationship Id="rId22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3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2.png"/><Relationship Id="rId5" Type="http://schemas.openxmlformats.org/officeDocument/2006/relationships/image" Target="../media/image13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17.png"/><Relationship Id="rId5" Type="http://schemas.openxmlformats.org/officeDocument/2006/relationships/image" Target="../media/image12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15.png"/><Relationship Id="rId5" Type="http://schemas.openxmlformats.org/officeDocument/2006/relationships/image" Target="../media/image12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ctrTitle"/>
          </p:nvPr>
        </p:nvSpPr>
        <p:spPr>
          <a:xfrm>
            <a:off x="814388" y="2130425"/>
            <a:ext cx="7772400" cy="1470025"/>
          </a:xfrm>
        </p:spPr>
        <p:txBody>
          <a:bodyPr/>
          <a:lstStyle/>
          <a:p>
            <a:pPr eaLnBrk="1" hangingPunct="1"/>
            <a:r>
              <a:rPr lang="en-GB" b="1" dirty="0"/>
              <a:t>Everything in the garage is mine!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GB" dirty="0"/>
              <a:t>With Miss Remotely Angry Lightening Bulb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6" descr="angry garage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852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8" descr="radio1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1500" y="3376613"/>
            <a:ext cx="302418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angrylightningbulb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912940" y="2957757"/>
            <a:ext cx="3016250" cy="332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6" descr="angrylightningbulb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28794" y="2957532"/>
            <a:ext cx="301625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Same Side Corner Rectangle 6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600" b="1" dirty="0">
                <a:solidFill>
                  <a:schemeClr val="tx1"/>
                </a:solidFill>
                <a:cs typeface="Arial" charset="0"/>
              </a:rPr>
              <a:t>Yes, but they are mine</a:t>
            </a:r>
            <a:r>
              <a:rPr lang="en-US" altLang="ja-JP" sz="3600" b="1" dirty="0">
                <a:solidFill>
                  <a:schemeClr val="tx1"/>
                </a:solidFill>
                <a:cs typeface="Arial" charset="0"/>
              </a:rPr>
              <a:t>, not yours</a:t>
            </a:r>
            <a:r>
              <a:rPr lang="en-US" altLang="zh-CN" sz="3600" b="1" dirty="0">
                <a:solidFill>
                  <a:schemeClr val="tx1"/>
                </a:solidFill>
                <a:cs typeface="Arial" charset="0"/>
              </a:rPr>
              <a:t>.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0" name="AutoShape 4"/>
          <p:cNvSpPr>
            <a:spLocks noChangeArrowheads="1"/>
          </p:cNvSpPr>
          <p:nvPr/>
        </p:nvSpPr>
        <p:spPr bwMode="auto">
          <a:xfrm>
            <a:off x="3059832" y="980728"/>
            <a:ext cx="5869886" cy="1257617"/>
          </a:xfrm>
          <a:prstGeom prst="wedgeRoundRectCallout">
            <a:avLst>
              <a:gd name="adj1" fmla="val 5785"/>
              <a:gd name="adj2" fmla="val 10184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ts val="4200"/>
              </a:lnSpc>
              <a:defRPr/>
            </a:pPr>
            <a:r>
              <a:rPr lang="en-US" altLang="zh-CN" sz="4000" b="1" dirty="0" err="1"/>
              <a:t>Sí</a:t>
            </a:r>
            <a:r>
              <a:rPr lang="en-US" altLang="zh-CN" sz="4000" b="1" dirty="0"/>
              <a:t>, </a:t>
            </a:r>
            <a:r>
              <a:rPr lang="en-US" altLang="zh-CN" sz="4000" b="1" dirty="0" err="1"/>
              <a:t>pero</a:t>
            </a:r>
            <a:r>
              <a:rPr lang="en-US" altLang="zh-CN" sz="4000" b="1" dirty="0"/>
              <a:t> son </a:t>
            </a:r>
            <a:r>
              <a:rPr lang="en-US" altLang="zh-CN" sz="4000" b="1" dirty="0" err="1"/>
              <a:t>míos</a:t>
            </a:r>
            <a:r>
              <a:rPr lang="en-US" altLang="zh-CN" sz="4000" b="1" dirty="0"/>
              <a:t>, no </a:t>
            </a:r>
            <a:r>
              <a:rPr lang="en-US" altLang="zh-CN" sz="4000" b="1" dirty="0" err="1"/>
              <a:t>tuyos</a:t>
            </a:r>
            <a:r>
              <a:rPr lang="en-US" altLang="zh-CN" sz="4000" b="1" dirty="0"/>
              <a:t>.</a:t>
            </a:r>
            <a:endParaRPr lang="en-GB" altLang="zh-CN" sz="4000" b="1" dirty="0"/>
          </a:p>
        </p:txBody>
      </p:sp>
      <p:pic>
        <p:nvPicPr>
          <p:cNvPr id="11" name="EverythingInTheGarageIsMine slice10.wav">
            <a:hlinkClick r:id="" action="ppaction://media"/>
          </p:cNvPr>
          <p:cNvPicPr>
            <a:picLocks noRot="1" noChangeAspect="1"/>
          </p:cNvPicPr>
          <p:nvPr>
            <a:wavAudioFile r:embed="rId1" name="EverythingInTheGarageIsMine slice10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5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6" dur="10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87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8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3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467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7" descr="angry garage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852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 descr="angrylightningbulb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909054">
            <a:off x="3309144" y="3353594"/>
            <a:ext cx="301625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radio1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500000">
            <a:off x="5651500" y="3376613"/>
            <a:ext cx="302418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 descr="radio1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505593">
            <a:off x="3059113" y="1214438"/>
            <a:ext cx="4287837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2" descr="angrylightningbulb2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2880000">
            <a:off x="156369" y="2694781"/>
            <a:ext cx="301625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radio1"/>
          <p:cNvPicPr>
            <a:picLocks noChangeAspect="1" noChangeArrowheads="1"/>
          </p:cNvPicPr>
          <p:nvPr/>
        </p:nvPicPr>
        <p:blipFill>
          <a:blip r:embed="rId8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505593">
            <a:off x="3048000" y="1203325"/>
            <a:ext cx="4287838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ound Same Side Corner Rectangle 14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3600" b="1" dirty="0" err="1">
                <a:solidFill>
                  <a:schemeClr val="tx1"/>
                </a:solidFill>
                <a:cs typeface="Arial" charset="0"/>
              </a:rPr>
              <a:t>Aaarghh</a:t>
            </a:r>
            <a:r>
              <a:rPr lang="en-US" altLang="ja-JP" sz="3600" b="1" dirty="0">
                <a:solidFill>
                  <a:schemeClr val="tx1"/>
                </a:solidFill>
                <a:cs typeface="Arial" charset="0"/>
              </a:rPr>
              <a:t>, I hate you!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714375" y="764704"/>
            <a:ext cx="5585817" cy="735470"/>
          </a:xfrm>
          <a:prstGeom prst="wedgeRoundRectCallout">
            <a:avLst>
              <a:gd name="adj1" fmla="val -7439"/>
              <a:gd name="adj2" fmla="val 100403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ts val="4200"/>
              </a:lnSpc>
              <a:defRPr/>
            </a:pPr>
            <a:r>
              <a:rPr lang="en-US" altLang="ja-JP" sz="4000" b="1" dirty="0" err="1">
                <a:latin typeface="+mn-lt"/>
              </a:rPr>
              <a:t>Aaarghh</a:t>
            </a:r>
            <a:r>
              <a:rPr lang="en-US" altLang="ja-JP" sz="4000" b="1" dirty="0">
                <a:latin typeface="+mn-lt"/>
              </a:rPr>
              <a:t>, ¡Te </a:t>
            </a:r>
            <a:r>
              <a:rPr lang="en-US" altLang="ja-JP" sz="4000" b="1" dirty="0" err="1">
                <a:latin typeface="+mn-lt"/>
              </a:rPr>
              <a:t>odio</a:t>
            </a:r>
            <a:r>
              <a:rPr lang="en-US" altLang="ja-JP" sz="4000" b="1" dirty="0">
                <a:latin typeface="+mn-lt"/>
              </a:rPr>
              <a:t>!</a:t>
            </a:r>
            <a:endParaRPr lang="en-GB" altLang="ja-JP" sz="4000" b="1" dirty="0">
              <a:latin typeface="+mn-lt"/>
            </a:endParaRPr>
          </a:p>
        </p:txBody>
      </p:sp>
      <p:pic>
        <p:nvPicPr>
          <p:cNvPr id="11" name="te odio.wav">
            <a:hlinkClick r:id="" action="ppaction://media"/>
          </p:cNvPr>
          <p:cNvPicPr>
            <a:picLocks noRot="1" noChangeAspect="1"/>
          </p:cNvPicPr>
          <p:nvPr>
            <a:wavAudioFile r:embed="rId1" name="te odio.wav"/>
          </p:nvPr>
        </p:nvPicPr>
        <p:blipFill>
          <a:blip r:embed="rId9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22812 -0.24467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00" y="-122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351 0.00047 L -0.11354 0.01297 L -0.12031 -0.01412 L -0.15069 -0.00115 L -0.15781 -0.02824 L -0.18802 -0.01389 L -0.19444 -0.04143 L -0.22604 -0.0287 L -0.23281 -0.05578 L -0.26285 -0.04305 L -0.26944 -0.0706 L -0.30035 -0.05578 L -0.30694 -0.08402 L -0.33767 -0.07014 L -0.34479 -0.09745 " pathEditMode="relative" rAng="9745119" ptsTypes="FFFFFFFFFFFFFFF">
                                      <p:cBhvr>
                                        <p:cTn id="8" dur="8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100" y="-49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82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35" presetClass="emph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25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21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762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6" grpId="0" animBg="1"/>
      <p:bldP spid="1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2" descr="angry garage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852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8" name="Picture 3" descr="angrylightningbulb2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2286000"/>
            <a:ext cx="301625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R:\ANIMATIONS\PICTURES\angrypotatohead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duotone>
              <a:prstClr val="black"/>
              <a:schemeClr val="bg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 flipH="1">
            <a:off x="5791226" y="2119325"/>
            <a:ext cx="2566988" cy="3167063"/>
          </a:xfrm>
          <a:prstGeom prst="rect">
            <a:avLst/>
          </a:prstGeom>
          <a:noFill/>
        </p:spPr>
      </p:pic>
      <p:pic>
        <p:nvPicPr>
          <p:cNvPr id="1028" name="Picture 4" descr="R:\ANIMATIONS\PICTURES\angrypotatohead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791200" y="2119313"/>
            <a:ext cx="2566987" cy="316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4" descr="angrylightningbulb"/>
          <p:cNvPicPr>
            <a:picLocks noChangeAspect="1" noChangeArrowheads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2286000"/>
            <a:ext cx="301625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13" descr="angry garage fron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" y="0"/>
            <a:ext cx="9143919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ound Same Side Corner Rectangle 13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3600" b="1" dirty="0">
                <a:solidFill>
                  <a:schemeClr val="tx1"/>
                </a:solidFill>
                <a:cs typeface="Arial" charset="0"/>
              </a:rPr>
              <a:t>Who are you talking to?</a:t>
            </a:r>
            <a:endParaRPr lang="en-GB" altLang="ja-JP" sz="36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5" name="AutoShape 3"/>
          <p:cNvSpPr>
            <a:spLocks noChangeArrowheads="1"/>
          </p:cNvSpPr>
          <p:nvPr/>
        </p:nvSpPr>
        <p:spPr bwMode="auto">
          <a:xfrm>
            <a:off x="3643306" y="692696"/>
            <a:ext cx="5072098" cy="855527"/>
          </a:xfrm>
          <a:prstGeom prst="wedgeRoundRectCallout">
            <a:avLst>
              <a:gd name="adj1" fmla="val 18510"/>
              <a:gd name="adj2" fmla="val 9830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ja-JP" sz="4000" b="1" dirty="0">
                <a:latin typeface="+mn-lt"/>
              </a:rPr>
              <a:t>¿Con </a:t>
            </a:r>
            <a:r>
              <a:rPr lang="en-US" altLang="ja-JP" sz="4000" b="1" dirty="0" err="1">
                <a:latin typeface="+mn-lt"/>
              </a:rPr>
              <a:t>quién</a:t>
            </a:r>
            <a:r>
              <a:rPr lang="en-US" altLang="ja-JP" sz="4000" b="1" dirty="0">
                <a:latin typeface="+mn-lt"/>
              </a:rPr>
              <a:t> </a:t>
            </a:r>
            <a:r>
              <a:rPr lang="en-US" altLang="ja-JP" sz="4000" b="1" dirty="0" err="1">
                <a:latin typeface="+mn-lt"/>
              </a:rPr>
              <a:t>hablas</a:t>
            </a:r>
            <a:r>
              <a:rPr lang="en-US" altLang="ja-JP" sz="4000" b="1" dirty="0">
                <a:latin typeface="+mn-lt"/>
              </a:rPr>
              <a:t>?</a:t>
            </a:r>
            <a:endParaRPr lang="en-GB" altLang="ja-JP" sz="4000" b="1" dirty="0">
              <a:latin typeface="+mn-lt"/>
            </a:endParaRPr>
          </a:p>
        </p:txBody>
      </p:sp>
      <p:pic>
        <p:nvPicPr>
          <p:cNvPr id="11" name="EverythingInTheGarageIsMine slice12.wav">
            <a:hlinkClick r:id="" action="ppaction://media"/>
          </p:cNvPr>
          <p:cNvPicPr>
            <a:picLocks noRot="1" noChangeAspect="1"/>
          </p:cNvPicPr>
          <p:nvPr>
            <a:wavAudioFile r:embed="rId1" name="EverythingInTheGarageIsMine slice12.wav"/>
          </p:nvPr>
        </p:nvPicPr>
        <p:blipFill>
          <a:blip r:embed="rId9" cstate="print"/>
          <a:stretch>
            <a:fillRect/>
          </a:stretch>
        </p:blipFill>
        <p:spPr>
          <a:xfrm>
            <a:off x="8460432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34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17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12" descr="angry garage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852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3" descr="angrylightningbulb2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2286000"/>
            <a:ext cx="301625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R:\ANIMATIONS\PICTURES\angrypotatohead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791226" y="2119325"/>
            <a:ext cx="2566987" cy="3167063"/>
          </a:xfrm>
          <a:prstGeom prst="rect">
            <a:avLst/>
          </a:prstGeom>
          <a:noFill/>
        </p:spPr>
      </p:pic>
      <p:pic>
        <p:nvPicPr>
          <p:cNvPr id="10" name="Picture 4" descr="angrylightningbulb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2286000"/>
            <a:ext cx="301625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8" y="1571625"/>
            <a:ext cx="1890712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13" descr="angry garage front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0" y="0"/>
            <a:ext cx="9143919" cy="597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3600" b="1" dirty="0">
                <a:solidFill>
                  <a:schemeClr val="tx1"/>
                </a:solidFill>
                <a:cs typeface="Arial" charset="0"/>
              </a:rPr>
              <a:t>Nobody.</a:t>
            </a:r>
            <a:endParaRPr lang="en-GB" altLang="ja-JP" sz="36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500034" y="548680"/>
            <a:ext cx="3711926" cy="808618"/>
          </a:xfrm>
          <a:prstGeom prst="wedgeRoundRectCallout">
            <a:avLst>
              <a:gd name="adj1" fmla="val -17146"/>
              <a:gd name="adj2" fmla="val 20072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ja-JP" sz="4000" b="1" dirty="0">
                <a:latin typeface="+mn-lt"/>
              </a:rPr>
              <a:t>Con </a:t>
            </a:r>
            <a:r>
              <a:rPr lang="en-US" altLang="ja-JP" sz="4000" b="1" dirty="0" err="1">
                <a:latin typeface="+mn-lt"/>
              </a:rPr>
              <a:t>nadie</a:t>
            </a:r>
            <a:r>
              <a:rPr lang="en-US" altLang="ja-JP" sz="4000" b="1" dirty="0">
                <a:latin typeface="+mn-lt"/>
              </a:rPr>
              <a:t>.</a:t>
            </a:r>
            <a:endParaRPr lang="en-GB" altLang="ja-JP" sz="4000" b="1" dirty="0">
              <a:latin typeface="+mn-lt"/>
            </a:endParaRPr>
          </a:p>
          <a:p>
            <a:pPr algn="ctr">
              <a:defRPr/>
            </a:pPr>
            <a:endParaRPr lang="en-GB" altLang="ja-JP" sz="2800" b="1" dirty="0">
              <a:latin typeface="+mn-lt"/>
            </a:endParaRPr>
          </a:p>
        </p:txBody>
      </p:sp>
      <p:pic>
        <p:nvPicPr>
          <p:cNvPr id="13" name="EverythingInTheGarageIsMine slice13.wav">
            <a:hlinkClick r:id="" action="ppaction://media"/>
          </p:cNvPr>
          <p:cNvPicPr>
            <a:picLocks noRot="1" noChangeAspect="1"/>
          </p:cNvPicPr>
          <p:nvPr>
            <a:wavAudioFile r:embed="rId1" name="EverythingInTheGarageIsMine slice13.wav"/>
          </p:nvPr>
        </p:nvPicPr>
        <p:blipFill>
          <a:blip r:embed="rId9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91"/>
                            </p:stCondLst>
                            <p:childTnLst>
                              <p:par>
                                <p:cTn id="1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6 L 0.53733 -0.07476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00" y="-380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screen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R:\ANIMATIONS\PICTURES\angrypotatohead.bmp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0382" y="3357555"/>
            <a:ext cx="2142388" cy="2643205"/>
          </a:xfrm>
          <a:prstGeom prst="rect">
            <a:avLst/>
          </a:prstGeom>
          <a:noFill/>
        </p:spPr>
      </p:pic>
      <p:pic>
        <p:nvPicPr>
          <p:cNvPr id="1028" name="Picture 4" descr="R:\ANIMATIONS\PICTURES\angrypotatohead2.bmp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00034" y="3357562"/>
            <a:ext cx="2142373" cy="264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loud Callout 6"/>
          <p:cNvSpPr/>
          <p:nvPr/>
        </p:nvSpPr>
        <p:spPr>
          <a:xfrm>
            <a:off x="5214938" y="1928813"/>
            <a:ext cx="3000375" cy="3429000"/>
          </a:xfrm>
          <a:prstGeom prst="cloudCallout">
            <a:avLst>
              <a:gd name="adj1" fmla="val -161679"/>
              <a:gd name="adj2" fmla="val -460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26631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00688" y="2286000"/>
            <a:ext cx="2125662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5500738" y="2286000"/>
            <a:ext cx="2119212" cy="2614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ound Same Side Corner Rectangle 8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800"/>
              </a:lnSpc>
              <a:defRPr/>
            </a:pPr>
            <a:r>
              <a:rPr lang="en-US" altLang="ja-JP" sz="3200" b="1" dirty="0">
                <a:solidFill>
                  <a:schemeClr val="tx1"/>
                </a:solidFill>
              </a:rPr>
              <a:t>She is crazy. No one talks to themselves. Am I right? </a:t>
            </a:r>
            <a:endParaRPr lang="en-GB" altLang="ja-JP" sz="3200" b="1" dirty="0">
              <a:solidFill>
                <a:schemeClr val="tx1"/>
              </a:solidFill>
            </a:endParaRPr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214313" y="404664"/>
            <a:ext cx="4069655" cy="1944216"/>
          </a:xfrm>
          <a:prstGeom prst="wedgeRoundRectCallout">
            <a:avLst>
              <a:gd name="adj1" fmla="val -23815"/>
              <a:gd name="adj2" fmla="val 972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ts val="4200"/>
              </a:lnSpc>
              <a:defRPr/>
            </a:pPr>
            <a:r>
              <a:rPr lang="en-US" altLang="ja-JP" sz="4000" b="1" dirty="0" err="1">
                <a:latin typeface="+mn-lt"/>
              </a:rPr>
              <a:t>Está</a:t>
            </a:r>
            <a:r>
              <a:rPr lang="en-US" altLang="ja-JP" sz="4000" b="1" dirty="0">
                <a:latin typeface="+mn-lt"/>
              </a:rPr>
              <a:t> </a:t>
            </a:r>
            <a:r>
              <a:rPr lang="en-US" altLang="ja-JP" sz="4000" b="1" dirty="0" err="1">
                <a:latin typeface="+mn-lt"/>
              </a:rPr>
              <a:t>loca</a:t>
            </a:r>
            <a:r>
              <a:rPr lang="en-US" altLang="ja-JP" sz="4000" b="1" dirty="0">
                <a:latin typeface="+mn-lt"/>
              </a:rPr>
              <a:t>.  </a:t>
            </a:r>
            <a:r>
              <a:rPr lang="en-US" altLang="ja-JP" sz="4000" b="1" dirty="0" err="1">
                <a:latin typeface="+mn-lt"/>
              </a:rPr>
              <a:t>Nadie</a:t>
            </a:r>
            <a:r>
              <a:rPr lang="en-US" altLang="ja-JP" sz="4000" b="1" dirty="0">
                <a:latin typeface="+mn-lt"/>
              </a:rPr>
              <a:t> </a:t>
            </a:r>
            <a:r>
              <a:rPr lang="en-US" altLang="ja-JP" sz="4000" b="1" dirty="0" err="1">
                <a:latin typeface="+mn-lt"/>
              </a:rPr>
              <a:t>habla</a:t>
            </a:r>
            <a:r>
              <a:rPr lang="en-US" altLang="ja-JP" sz="4000" b="1" dirty="0">
                <a:latin typeface="+mn-lt"/>
              </a:rPr>
              <a:t> solo. ¿</a:t>
            </a:r>
            <a:r>
              <a:rPr lang="en-US" altLang="ja-JP" sz="4000" b="1" dirty="0" err="1">
                <a:latin typeface="+mn-lt"/>
              </a:rPr>
              <a:t>Verdad</a:t>
            </a:r>
            <a:r>
              <a:rPr lang="en-US" altLang="ja-JP" sz="4000" b="1" dirty="0">
                <a:latin typeface="+mn-lt"/>
              </a:rPr>
              <a:t>?</a:t>
            </a:r>
            <a:endParaRPr lang="en-GB" altLang="ja-JP" sz="4000" b="1" dirty="0">
              <a:latin typeface="+mn-lt"/>
            </a:endParaRPr>
          </a:p>
        </p:txBody>
      </p:sp>
      <p:sp>
        <p:nvSpPr>
          <p:cNvPr id="11" name="AutoShape 3"/>
          <p:cNvSpPr>
            <a:spLocks noChangeArrowheads="1"/>
          </p:cNvSpPr>
          <p:nvPr/>
        </p:nvSpPr>
        <p:spPr bwMode="auto">
          <a:xfrm>
            <a:off x="2915816" y="4221088"/>
            <a:ext cx="1872208" cy="850986"/>
          </a:xfrm>
          <a:prstGeom prst="wedgeRoundRectCallout">
            <a:avLst>
              <a:gd name="adj1" fmla="val 119073"/>
              <a:gd name="adj2" fmla="val -4914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ja-JP" sz="4000" b="1" dirty="0" err="1">
                <a:latin typeface="+mn-lt"/>
              </a:rPr>
              <a:t>Verdad</a:t>
            </a:r>
            <a:r>
              <a:rPr lang="en-US" altLang="ja-JP" sz="4000" b="1" dirty="0">
                <a:latin typeface="+mn-lt"/>
              </a:rPr>
              <a:t>.</a:t>
            </a:r>
            <a:endParaRPr lang="en-GB" altLang="ja-JP" sz="4000" b="1" dirty="0">
              <a:latin typeface="+mn-lt"/>
            </a:endParaRPr>
          </a:p>
        </p:txBody>
      </p:sp>
      <p:sp>
        <p:nvSpPr>
          <p:cNvPr id="15" name="Round Same Side Corner Rectangle 14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800"/>
              </a:lnSpc>
              <a:defRPr/>
            </a:pPr>
            <a:r>
              <a:rPr lang="en-US" altLang="ja-JP" sz="3500" b="1" dirty="0">
                <a:solidFill>
                  <a:schemeClr val="tx1"/>
                </a:solidFill>
              </a:rPr>
              <a:t>Yes.</a:t>
            </a:r>
            <a:endParaRPr lang="en-GB" altLang="ja-JP" sz="3500" b="1" dirty="0">
              <a:solidFill>
                <a:schemeClr val="tx1"/>
              </a:solidFill>
            </a:endParaRPr>
          </a:p>
        </p:txBody>
      </p:sp>
      <p:pic>
        <p:nvPicPr>
          <p:cNvPr id="16" name="EverythingInTheGarageIsMine slice14.wav">
            <a:hlinkClick r:id="" action="ppaction://media"/>
          </p:cNvPr>
          <p:cNvPicPr>
            <a:picLocks noRot="1" noChangeAspect="1"/>
          </p:cNvPicPr>
          <p:nvPr>
            <a:wavAudioFile r:embed="rId1" name="EverythingInTheGarageIsMine slice14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286520"/>
            <a:ext cx="304800" cy="304800"/>
          </a:xfrm>
          <a:prstGeom prst="rect">
            <a:avLst/>
          </a:prstGeom>
        </p:spPr>
      </p:pic>
      <p:pic>
        <p:nvPicPr>
          <p:cNvPr id="17" name="everything in the garage is mine SLIDE 15.wav">
            <a:hlinkClick r:id="" action="ppaction://media"/>
          </p:cNvPr>
          <p:cNvPicPr>
            <a:picLocks noRot="1" noChangeAspect="1"/>
          </p:cNvPicPr>
          <p:nvPr>
            <a:wavAudioFile r:embed="rId2" name="everything in the garage is mine SLIDE 15.wav"/>
          </p:nvPr>
        </p:nvPicPr>
        <p:blipFill>
          <a:blip r:embed="rId9" cstate="print"/>
          <a:stretch>
            <a:fillRect/>
          </a:stretch>
        </p:blipFill>
        <p:spPr>
          <a:xfrm>
            <a:off x="8460432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44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67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5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02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4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11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4" descr="angry garage.bmp"/>
          <p:cNvPicPr>
            <a:picLocks noChangeAspect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3" descr="angrylightningbulb2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642938" y="2286000"/>
            <a:ext cx="3462337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3" descr="R:\ANIMATIONS\PICTURES\angrypotatohead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5219700" y="2214563"/>
            <a:ext cx="2946400" cy="363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Title 1"/>
          <p:cNvSpPr>
            <a:spLocks noGrp="1"/>
          </p:cNvSpPr>
          <p:nvPr>
            <p:ph type="ctrTitle"/>
          </p:nvPr>
        </p:nvSpPr>
        <p:spPr>
          <a:xfrm>
            <a:off x="685800" y="-24"/>
            <a:ext cx="7772400" cy="1285875"/>
          </a:xfrm>
        </p:spPr>
        <p:txBody>
          <a:bodyPr/>
          <a:lstStyle/>
          <a:p>
            <a:pPr eaLnBrk="1" hangingPunct="1"/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Vocabulary </a:t>
            </a:r>
          </a:p>
        </p:txBody>
      </p:sp>
      <p:sp>
        <p:nvSpPr>
          <p:cNvPr id="27655" name="Subtitle 2"/>
          <p:cNvSpPr>
            <a:spLocks noGrp="1"/>
          </p:cNvSpPr>
          <p:nvPr>
            <p:ph type="subTitle" idx="1"/>
          </p:nvPr>
        </p:nvSpPr>
        <p:spPr>
          <a:xfrm>
            <a:off x="1071538" y="1857364"/>
            <a:ext cx="7000924" cy="5143536"/>
          </a:xfrm>
        </p:spPr>
        <p:txBody>
          <a:bodyPr/>
          <a:lstStyle/>
          <a:p>
            <a:pPr marL="514350" indent="-514350" algn="l" eaLnBrk="1" hangingPunct="1">
              <a:lnSpc>
                <a:spcPct val="90000"/>
              </a:lnSpc>
              <a:buFont typeface="Calibri" pitchFamily="34" charset="0"/>
              <a:buNone/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Garage			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Garaje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lnSpc>
                <a:spcPct val="90000"/>
              </a:lnSpc>
              <a:buFont typeface="Calibri" pitchFamily="34" charset="0"/>
              <a:buNone/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Radio 			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Radio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lnSpc>
                <a:spcPct val="90000"/>
              </a:lnSpc>
              <a:buFont typeface="Calibri" pitchFamily="34" charset="0"/>
              <a:buNone/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Car				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Coche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lnSpc>
                <a:spcPct val="90000"/>
              </a:lnSpc>
              <a:buFont typeface="Calibri" pitchFamily="34" charset="0"/>
              <a:buNone/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Bicycle			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Bicicleta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lnSpc>
                <a:spcPct val="90000"/>
              </a:lnSpc>
              <a:buFont typeface="Calibri" pitchFamily="34" charset="0"/>
              <a:buNone/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Old   			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Viejo</a:t>
            </a:r>
          </a:p>
          <a:p>
            <a:pPr marL="514350" indent="-514350" algn="l" eaLnBrk="1" hangingPunct="1">
              <a:lnSpc>
                <a:spcPct val="90000"/>
              </a:lnSpc>
              <a:buFont typeface="Calibri" pitchFamily="34" charset="0"/>
              <a:buNone/>
            </a:pPr>
            <a:r>
              <a:rPr lang="en-GB" altLang="ja-JP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New			</a:t>
            </a:r>
            <a:r>
              <a:rPr lang="en-GB" altLang="ja-JP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Nuevo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lnSpc>
                <a:spcPct val="90000"/>
              </a:lnSpc>
            </a:pPr>
            <a:endParaRPr lang="en-GB" sz="44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lnSpc>
                <a:spcPct val="90000"/>
              </a:lnSpc>
              <a:buFont typeface="Calibri" pitchFamily="34" charset="0"/>
              <a:buAutoNum type="arabicPeriod"/>
            </a:pPr>
            <a:endParaRPr lang="en-GB" sz="44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vocab 01.wav">
            <a:hlinkClick r:id="" action="ppaction://media"/>
          </p:cNvPr>
          <p:cNvPicPr>
            <a:picLocks noRot="1" noChangeAspect="1"/>
          </p:cNvPicPr>
          <p:nvPr>
            <a:wavAudioFile r:embed="rId1" name="vocab 01.wav"/>
          </p:nvPr>
        </p:nvPicPr>
        <p:blipFill>
          <a:blip r:embed="rId6" cstate="print"/>
          <a:stretch>
            <a:fillRect/>
          </a:stretch>
        </p:blipFill>
        <p:spPr>
          <a:xfrm>
            <a:off x="8572528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5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10" descr="angry garage.bmp"/>
          <p:cNvPicPr>
            <a:picLocks noChangeAspect="1"/>
          </p:cNvPicPr>
          <p:nvPr/>
        </p:nvPicPr>
        <p:blipFill>
          <a:blip r:embed="rId3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3" descr="angrylightningbulb2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642938" y="2286000"/>
            <a:ext cx="3462337" cy="382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3" descr="R:\ANIMATIONS\PICTURES\angrypotatohead.bmp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  <a:lum bright="70000" contrast="-70000"/>
          </a:blip>
          <a:srcRect/>
          <a:stretch>
            <a:fillRect/>
          </a:stretch>
        </p:blipFill>
        <p:spPr bwMode="auto">
          <a:xfrm>
            <a:off x="5219700" y="2214563"/>
            <a:ext cx="2946400" cy="363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8" name="Title 1"/>
          <p:cNvSpPr>
            <a:spLocks noGrp="1"/>
          </p:cNvSpPr>
          <p:nvPr>
            <p:ph type="ctrTitle"/>
          </p:nvPr>
        </p:nvSpPr>
        <p:spPr>
          <a:xfrm>
            <a:off x="685800" y="-24"/>
            <a:ext cx="7772400" cy="1285875"/>
          </a:xfrm>
        </p:spPr>
        <p:txBody>
          <a:bodyPr/>
          <a:lstStyle/>
          <a:p>
            <a:pPr eaLnBrk="1" hangingPunct="1"/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Grammar point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24" y="1142984"/>
            <a:ext cx="7715304" cy="5715016"/>
          </a:xfrm>
        </p:spPr>
        <p:txBody>
          <a:bodyPr numCol="2"/>
          <a:lstStyle/>
          <a:p>
            <a:pPr marL="514350" indent="-514350" algn="l" eaLnBrk="1" hangingPunct="1">
              <a:defRPr/>
            </a:pPr>
            <a:r>
              <a:rPr lang="en-US" altLang="ja-JP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</a:t>
            </a:r>
          </a:p>
          <a:p>
            <a:pPr marL="514350" indent="-514350" algn="l" eaLnBrk="1" hangingPunct="1">
              <a:defRPr/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My (bike)</a:t>
            </a:r>
          </a:p>
          <a:p>
            <a:pPr marL="514350" indent="-514350" algn="l" eaLnBrk="1" hangingPunct="1">
              <a:defRPr/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Mine</a:t>
            </a:r>
          </a:p>
          <a:p>
            <a:pPr marL="514350" indent="-514350" algn="l" eaLnBrk="1" hangingPunct="1">
              <a:defRPr/>
            </a:pPr>
            <a:endParaRPr lang="en-GB" sz="36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defRPr/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</a:t>
            </a:r>
          </a:p>
          <a:p>
            <a:pPr marL="514350" indent="-514350" algn="l" eaLnBrk="1" hangingPunct="1">
              <a:defRPr/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 (radio)</a:t>
            </a:r>
          </a:p>
          <a:p>
            <a:pPr marL="514350" indent="-514350" algn="l" eaLnBrk="1" hangingPunct="1">
              <a:defRPr/>
            </a:pPr>
            <a:r>
              <a:rPr lang="en-GB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Yours</a:t>
            </a:r>
          </a:p>
          <a:p>
            <a:pPr marL="514350" indent="-514350" algn="l" eaLnBrk="1" hangingPunct="1">
              <a:defRPr/>
            </a:pPr>
            <a:endParaRPr lang="en-GB" sz="44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defRPr/>
            </a:pPr>
            <a:r>
              <a:rPr lang="en-US" altLang="ja-JP" sz="44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pPr marL="514350" indent="-514350" algn="l" eaLnBrk="1" hangingPunct="1"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Yo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defRPr/>
            </a:pP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 (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bicicleta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</a:p>
          <a:p>
            <a:pPr marL="514350" indent="-514350" algn="l" eaLnBrk="1" hangingPunct="1"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Mío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Mía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defRPr/>
            </a:pPr>
            <a:endParaRPr lang="en-GB" sz="36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Tú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(radio)</a:t>
            </a:r>
          </a:p>
          <a:p>
            <a:pPr marL="514350" indent="-514350" algn="l" eaLnBrk="1" hangingPunct="1">
              <a:defRPr/>
            </a:pP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Tuyo</a:t>
            </a:r>
            <a:r>
              <a:rPr lang="en-GB" sz="44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/</a:t>
            </a:r>
            <a:r>
              <a:rPr lang="en-GB" sz="44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Tuya</a:t>
            </a:r>
            <a:endParaRPr lang="en-GB" sz="44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defRPr/>
            </a:pPr>
            <a:endParaRPr lang="en-GB" sz="44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 eaLnBrk="1" hangingPunct="1">
              <a:defRPr/>
            </a:pPr>
            <a:endParaRPr lang="en-GB" sz="4400" b="1" dirty="0">
              <a:solidFill>
                <a:schemeClr val="tx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" name="vocab 02.wav">
            <a:hlinkClick r:id="" action="ppaction://media"/>
          </p:cNvPr>
          <p:cNvPicPr>
            <a:picLocks noRot="1" noChangeAspect="1"/>
          </p:cNvPicPr>
          <p:nvPr>
            <a:wavAudioFile r:embed="rId1" name="vocab 02.wav"/>
          </p:nvPr>
        </p:nvPicPr>
        <p:blipFill>
          <a:blip r:embed="rId6" cstate="print"/>
          <a:stretch>
            <a:fillRect/>
          </a:stretch>
        </p:blipFill>
        <p:spPr>
          <a:xfrm>
            <a:off x="8501090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3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10" descr="angry garage.bmp"/>
          <p:cNvPicPr>
            <a:picLocks noChangeAspect="1"/>
          </p:cNvPicPr>
          <p:nvPr/>
        </p:nvPicPr>
        <p:blipFill>
          <a:blip r:embed="rId4" cstate="screen">
            <a:lum bright="70000" contrast="-70000"/>
          </a:blip>
          <a:srcRect/>
          <a:stretch>
            <a:fillRect/>
          </a:stretch>
        </p:blipFill>
        <p:spPr bwMode="auto">
          <a:xfrm>
            <a:off x="0" y="0"/>
            <a:ext cx="9144000" cy="688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 descr="spanishham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249322" y="428604"/>
            <a:ext cx="3895238" cy="375238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25" name="Picture 24" descr="angrycarrotface.bmp"/>
          <p:cNvPicPr>
            <a:picLocks noChangeAspect="1"/>
          </p:cNvPicPr>
          <p:nvPr/>
        </p:nvPicPr>
        <p:blipFill>
          <a:blip r:embed="rId23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2844" y="-1700293"/>
            <a:ext cx="914397" cy="1583049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7D33811-5CED-CFC1-11D6-7425EA2EFF95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0D5AD8AA-8FAB-3F7A-45D3-3EC963120ECA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4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4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6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3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5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6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2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4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2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4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5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3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3.61111E-6 7.40741E-7 C -0.08282 -0.00116 -0.16563 -0.00232 -0.22084 0.025 C -0.27605 0.05231 -0.31563 0.11435 -0.33125 0.16389 C -0.34688 0.21343 -0.33125 0.28009 -0.31493 0.32222 C -0.29844 0.36435 -0.25608 0.39907 -0.23264 0.41667 C -0.2092 0.43426 -0.20677 0.42546 -0.17396 0.42778 C -0.14098 0.43009 -0.0882 0.43032 -0.03525 0.43055 " pathEditMode="relative" rAng="0" ptsTypes="aaaaaaA">
                                      <p:cBhvr>
                                        <p:cTn id="8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00" y="2160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8" presetClass="emph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Rot by="-10800000">
                                      <p:cBhvr>
                                        <p:cTn id="8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9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7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8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2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0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1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116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1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2" descr="3.bmp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163" y="2052657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50" y="2052657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1214438" y="4786330"/>
            <a:ext cx="1214437" cy="928686"/>
          </a:xfrm>
          <a:prstGeom prst="rect">
            <a:avLst/>
          </a:prstGeom>
          <a:solidFill>
            <a:schemeClr val="tx1"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pic>
        <p:nvPicPr>
          <p:cNvPr id="11" name="Picture 10" descr="1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2060848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3071802" y="1484784"/>
            <a:ext cx="4524534" cy="1801340"/>
          </a:xfrm>
          <a:prstGeom prst="wedgeRoundRectCallout">
            <a:avLst>
              <a:gd name="adj1" fmla="val -51329"/>
              <a:gd name="adj2" fmla="val 6663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ts val="4200"/>
              </a:lnSpc>
              <a:defRPr/>
            </a:pPr>
            <a:r>
              <a:rPr lang="en-GB" altLang="zh-CN" sz="4000" b="1" dirty="0">
                <a:latin typeface="+mn-lt"/>
              </a:rPr>
              <a:t>Me </a:t>
            </a:r>
            <a:r>
              <a:rPr lang="en-GB" altLang="zh-CN" sz="4000" b="1" dirty="0" err="1">
                <a:latin typeface="+mn-lt"/>
              </a:rPr>
              <a:t>gusta</a:t>
            </a:r>
            <a:r>
              <a:rPr lang="en-GB" altLang="zh-CN" sz="4000" b="1" dirty="0">
                <a:latin typeface="+mn-lt"/>
              </a:rPr>
              <a:t> el </a:t>
            </a:r>
            <a:r>
              <a:rPr lang="en-GB" altLang="zh-CN" sz="4000" b="1" dirty="0" err="1">
                <a:latin typeface="+mn-lt"/>
              </a:rPr>
              <a:t>color</a:t>
            </a:r>
            <a:r>
              <a:rPr lang="en-GB" altLang="zh-CN" sz="4000" b="1" dirty="0">
                <a:latin typeface="+mn-lt"/>
              </a:rPr>
              <a:t> </a:t>
            </a:r>
            <a:r>
              <a:rPr lang="en-GB" altLang="zh-CN" sz="4000" b="1" dirty="0" err="1">
                <a:latin typeface="+mn-lt"/>
              </a:rPr>
              <a:t>azul</a:t>
            </a:r>
            <a:r>
              <a:rPr lang="en-GB" altLang="zh-CN" sz="4000" b="1" dirty="0">
                <a:latin typeface="+mn-lt"/>
              </a:rPr>
              <a:t>. </a:t>
            </a:r>
            <a:r>
              <a:rPr lang="en-GB" altLang="zh-CN" sz="4000" b="1" dirty="0" err="1">
                <a:latin typeface="+mn-lt"/>
              </a:rPr>
              <a:t>Todo</a:t>
            </a:r>
            <a:r>
              <a:rPr lang="en-GB" altLang="zh-CN" sz="4000" b="1" dirty="0">
                <a:latin typeface="+mn-lt"/>
              </a:rPr>
              <a:t> en mi </a:t>
            </a:r>
            <a:r>
              <a:rPr lang="en-GB" altLang="zh-CN" sz="4000" b="1" dirty="0" err="1">
                <a:latin typeface="+mn-lt"/>
              </a:rPr>
              <a:t>garaje</a:t>
            </a:r>
            <a:r>
              <a:rPr lang="en-GB" altLang="zh-CN" sz="4000" b="1" dirty="0">
                <a:latin typeface="+mn-lt"/>
              </a:rPr>
              <a:t> </a:t>
            </a:r>
            <a:r>
              <a:rPr lang="en-GB" altLang="zh-CN" sz="4000" b="1" dirty="0" err="1">
                <a:latin typeface="+mn-lt"/>
              </a:rPr>
              <a:t>es</a:t>
            </a:r>
            <a:r>
              <a:rPr lang="en-GB" altLang="zh-CN" sz="4000" b="1" dirty="0">
                <a:latin typeface="+mn-lt"/>
              </a:rPr>
              <a:t> </a:t>
            </a:r>
            <a:r>
              <a:rPr lang="en-GB" altLang="zh-CN" sz="4000" b="1" dirty="0" err="1">
                <a:latin typeface="+mn-lt"/>
              </a:rPr>
              <a:t>azul</a:t>
            </a:r>
            <a:r>
              <a:rPr lang="en-GB" altLang="zh-CN" sz="4000" b="1" dirty="0">
                <a:latin typeface="+mn-lt"/>
              </a:rPr>
              <a:t>.</a:t>
            </a:r>
            <a:endParaRPr lang="en-GB" altLang="ja-JP" sz="4000" b="1" dirty="0">
              <a:latin typeface="+mn-lt"/>
            </a:endParaRPr>
          </a:p>
        </p:txBody>
      </p:sp>
      <p:sp>
        <p:nvSpPr>
          <p:cNvPr id="8" name="Round Same Side Corner Rectangle 7"/>
          <p:cNvSpPr/>
          <p:nvPr/>
        </p:nvSpPr>
        <p:spPr>
          <a:xfrm>
            <a:off x="0" y="5857893"/>
            <a:ext cx="9144000" cy="100010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800"/>
              </a:lnSpc>
              <a:defRPr/>
            </a:pPr>
            <a:r>
              <a:rPr lang="en-GB" altLang="zh-CN" sz="3600" b="1" dirty="0">
                <a:solidFill>
                  <a:schemeClr val="tx1"/>
                </a:solidFill>
                <a:cs typeface="Arial" charset="0"/>
              </a:rPr>
              <a:t>I like the colour blue. </a:t>
            </a:r>
          </a:p>
          <a:p>
            <a:pPr algn="ctr">
              <a:lnSpc>
                <a:spcPts val="3800"/>
              </a:lnSpc>
              <a:defRPr/>
            </a:pPr>
            <a:r>
              <a:rPr lang="en-GB" altLang="zh-CN" sz="3600" b="1" dirty="0">
                <a:solidFill>
                  <a:schemeClr val="tx1"/>
                </a:solidFill>
                <a:cs typeface="Arial" charset="0"/>
              </a:rPr>
              <a:t>Everything in my garage is blue.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0" name="EverythingInTheGarageIsMine slice02.wav">
            <a:hlinkClick r:id="" action="ppaction://media"/>
          </p:cNvPr>
          <p:cNvPicPr>
            <a:picLocks noRot="1" noChangeAspect="1"/>
          </p:cNvPicPr>
          <p:nvPr>
            <a:wavAudioFile r:embed="rId1" name="EverythingInTheGarageIsMine slice02.wav"/>
          </p:nvPr>
        </p:nvPicPr>
        <p:blipFill>
          <a:blip r:embed="rId6" cstate="print"/>
          <a:stretch>
            <a:fillRect/>
          </a:stretch>
        </p:blipFill>
        <p:spPr>
          <a:xfrm>
            <a:off x="8532440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8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3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4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3000" fill="hold" nodeType="withEffect">
                                  <p:stCondLst>
                                    <p:cond delay="5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67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985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garage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852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1" name="Picture 13" descr="4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2052657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angryradio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8" y="1571625"/>
            <a:ext cx="1890712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light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1998682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1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5720" y="2052657"/>
            <a:ext cx="3771900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1714500" y="404664"/>
            <a:ext cx="5017740" cy="1667014"/>
          </a:xfrm>
          <a:prstGeom prst="wedgeRoundRectCallout">
            <a:avLst>
              <a:gd name="adj1" fmla="val -31269"/>
              <a:gd name="adj2" fmla="val 9183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ts val="4200"/>
              </a:lnSpc>
              <a:defRPr/>
            </a:pPr>
            <a:r>
              <a:rPr lang="en-GB" altLang="zh-CN" sz="4000" b="1" dirty="0">
                <a:latin typeface="+mn-lt"/>
              </a:rPr>
              <a:t>Lo </a:t>
            </a:r>
            <a:r>
              <a:rPr lang="en-GB" altLang="zh-CN" sz="4000" b="1" dirty="0" err="1">
                <a:latin typeface="+mn-lt"/>
              </a:rPr>
              <a:t>siento</a:t>
            </a:r>
            <a:r>
              <a:rPr lang="en-GB" altLang="zh-CN" sz="4000" b="1" dirty="0">
                <a:latin typeface="+mn-lt"/>
              </a:rPr>
              <a:t>, </a:t>
            </a:r>
            <a:r>
              <a:rPr lang="en-GB" altLang="zh-CN" sz="4000" b="1" dirty="0" err="1">
                <a:latin typeface="+mn-lt"/>
              </a:rPr>
              <a:t>está</a:t>
            </a:r>
            <a:r>
              <a:rPr lang="en-GB" altLang="zh-CN" sz="4000" b="1" dirty="0">
                <a:latin typeface="+mn-lt"/>
              </a:rPr>
              <a:t> </a:t>
            </a:r>
            <a:r>
              <a:rPr lang="en-GB" altLang="zh-CN" sz="4000" b="1" dirty="0" err="1">
                <a:latin typeface="+mn-lt"/>
              </a:rPr>
              <a:t>muy</a:t>
            </a:r>
            <a:r>
              <a:rPr lang="en-GB" altLang="zh-CN" sz="4000" b="1" dirty="0">
                <a:latin typeface="+mn-lt"/>
              </a:rPr>
              <a:t> </a:t>
            </a:r>
            <a:r>
              <a:rPr lang="en-GB" altLang="zh-CN" sz="4000" b="1" dirty="0" err="1">
                <a:latin typeface="+mn-lt"/>
              </a:rPr>
              <a:t>oscuro</a:t>
            </a:r>
            <a:r>
              <a:rPr lang="en-GB" altLang="zh-CN" sz="4000" b="1" dirty="0">
                <a:latin typeface="+mn-lt"/>
              </a:rPr>
              <a:t>. </a:t>
            </a:r>
            <a:r>
              <a:rPr lang="en-GB" altLang="zh-CN" sz="4000" b="1" dirty="0" err="1">
                <a:latin typeface="+mn-lt"/>
              </a:rPr>
              <a:t>Esperad</a:t>
            </a:r>
            <a:r>
              <a:rPr lang="en-GB" altLang="zh-CN" sz="4000" b="1" dirty="0">
                <a:latin typeface="+mn-lt"/>
              </a:rPr>
              <a:t> un </a:t>
            </a:r>
            <a:r>
              <a:rPr lang="en-GB" altLang="zh-CN" sz="4000" b="1" dirty="0" err="1">
                <a:latin typeface="+mn-lt"/>
              </a:rPr>
              <a:t>momento</a:t>
            </a:r>
            <a:r>
              <a:rPr lang="en-GB" altLang="zh-CN" sz="4000" b="1" dirty="0">
                <a:latin typeface="+mn-lt"/>
              </a:rPr>
              <a:t>.</a:t>
            </a:r>
            <a:endParaRPr lang="en-GB" altLang="ja-JP" sz="4000" b="1" dirty="0">
              <a:latin typeface="+mn-lt"/>
            </a:endParaRPr>
          </a:p>
        </p:txBody>
      </p:sp>
      <p:sp>
        <p:nvSpPr>
          <p:cNvPr id="13" name="Round Same Side Corner Rectangle 12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altLang="zh-CN" sz="3600" b="1" dirty="0">
                <a:solidFill>
                  <a:schemeClr val="tx1"/>
                </a:solidFill>
                <a:cs typeface="Arial" charset="0"/>
              </a:rPr>
              <a:t>Sorry, it is very dark in here. Wait a minute.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16" name="EverythingInTheGarageIsMine slice03.wav">
            <a:hlinkClick r:id="" action="ppaction://media"/>
          </p:cNvPr>
          <p:cNvPicPr>
            <a:picLocks noRot="1" noChangeAspect="1"/>
          </p:cNvPicPr>
          <p:nvPr>
            <a:wavAudioFile r:embed="rId1" name="EverythingInTheGarageIsMine slice03.wav"/>
          </p:nvPr>
        </p:nvPicPr>
        <p:blipFill>
          <a:blip r:embed="rId8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4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2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57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046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246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5" descr="angry garage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-24"/>
            <a:ext cx="91852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7" name="Picture 3" descr="angrylightningbulb2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853" y="2071678"/>
            <a:ext cx="375415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 descr="angrylightningbulb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853" y="2071678"/>
            <a:ext cx="3754158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angrylightningbulb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7063">
            <a:off x="74191" y="359689"/>
            <a:ext cx="2458801" cy="2713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6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8" y="1571625"/>
            <a:ext cx="1890712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Same Side Corner Rectangle 7"/>
          <p:cNvSpPr/>
          <p:nvPr/>
        </p:nvSpPr>
        <p:spPr>
          <a:xfrm>
            <a:off x="0" y="5805265"/>
            <a:ext cx="9144000" cy="1052736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800"/>
              </a:lnSpc>
              <a:defRPr/>
            </a:pPr>
            <a:r>
              <a:rPr lang="en-US" altLang="zh-CN" sz="3600" b="1" dirty="0">
                <a:solidFill>
                  <a:schemeClr val="tx1"/>
                </a:solidFill>
                <a:cs typeface="Arial" charset="0"/>
              </a:rPr>
              <a:t>Welcome to my garage.</a:t>
            </a:r>
            <a:r>
              <a:rPr lang="en-US" altLang="ja-JP" sz="3600" b="1" dirty="0">
                <a:solidFill>
                  <a:schemeClr val="tx1"/>
                </a:solidFill>
                <a:cs typeface="Arial" charset="0"/>
              </a:rPr>
              <a:t> </a:t>
            </a:r>
          </a:p>
          <a:p>
            <a:pPr algn="ctr">
              <a:lnSpc>
                <a:spcPts val="3800"/>
              </a:lnSpc>
              <a:defRPr/>
            </a:pPr>
            <a:r>
              <a:rPr lang="en-GB" sz="3600" b="1" dirty="0">
                <a:solidFill>
                  <a:schemeClr val="tx1"/>
                </a:solidFill>
                <a:cs typeface="Arial" charset="0"/>
              </a:rPr>
              <a:t>I’m Miss Remotely Angry Lightening Bulb. </a:t>
            </a: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4000496" y="620688"/>
            <a:ext cx="4531944" cy="2736874"/>
          </a:xfrm>
          <a:prstGeom prst="wedgeRoundRectCallout">
            <a:avLst>
              <a:gd name="adj1" fmla="val -70546"/>
              <a:gd name="adj2" fmla="val 4395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GB" altLang="zh-CN" sz="4000" b="1" dirty="0" err="1">
                <a:latin typeface="+mn-lt"/>
              </a:rPr>
              <a:t>Bienvenidos</a:t>
            </a:r>
            <a:r>
              <a:rPr lang="en-GB" altLang="zh-CN" sz="4000" b="1" dirty="0">
                <a:latin typeface="+mn-lt"/>
              </a:rPr>
              <a:t> a mi </a:t>
            </a:r>
            <a:r>
              <a:rPr lang="en-GB" altLang="zh-CN" sz="4000" b="1" dirty="0" err="1">
                <a:latin typeface="+mn-lt"/>
              </a:rPr>
              <a:t>garaje</a:t>
            </a:r>
            <a:r>
              <a:rPr lang="en-GB" altLang="zh-CN" sz="4000" b="1" dirty="0">
                <a:latin typeface="+mn-lt"/>
              </a:rPr>
              <a:t>. Soy</a:t>
            </a:r>
            <a:r>
              <a:rPr lang="en-GB" altLang="ja-JP" sz="4000" b="1" dirty="0">
                <a:latin typeface="+mn-lt"/>
              </a:rPr>
              <a:t> Miss Remotely Angry Lightening Bulb. </a:t>
            </a:r>
          </a:p>
        </p:txBody>
      </p:sp>
      <p:pic>
        <p:nvPicPr>
          <p:cNvPr id="12" name="EverythingInTheGarageIsMine slice04.wav">
            <a:hlinkClick r:id="" action="ppaction://media"/>
          </p:cNvPr>
          <p:cNvPicPr>
            <a:picLocks noRot="1" noChangeAspect="1"/>
          </p:cNvPicPr>
          <p:nvPr>
            <a:wavAudioFile r:embed="rId1" name="EverythingInTheGarageIsMine slice04.wav"/>
          </p:nvPr>
        </p:nvPicPr>
        <p:blipFill>
          <a:blip r:embed="rId8" cstate="print"/>
          <a:stretch>
            <a:fillRect/>
          </a:stretch>
        </p:blipFill>
        <p:spPr>
          <a:xfrm>
            <a:off x="8460432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1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22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355"/>
                            </p:stCondLst>
                            <p:childTnLst>
                              <p:par>
                                <p:cTn id="14" presetID="0" presetClass="path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2222E-6 3.33333E-6 C 0.00451 0.00717 0.00902 0.01435 0.00833 -0.01922 C 0.00763 -0.05255 0.00138 -0.15348 -0.00417 -0.2 C -0.00973 -0.24676 -0.01667 -0.27593 -0.025 -0.29885 C -0.03334 -0.32153 -0.04306 -0.32755 -0.05417 -0.33727 C -0.06528 -0.34676 -0.07848 -0.35162 -0.09167 -0.35625 " pathEditMode="relative" rAng="0" ptsTypes="aaaaaA">
                                      <p:cBhvr>
                                        <p:cTn id="15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00" y="-17100"/>
                                    </p:animMotion>
                                  </p:childTnLst>
                                </p:cTn>
                              </p:par>
                              <p:par>
                                <p:cTn id="16" presetID="6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17" dur="500" fill="hold"/>
                                        <p:tgtEl>
                                          <p:spTgt spid="14340"/>
                                        </p:tgtEl>
                                      </p:cBhvr>
                                      <p:by x="65000" y="6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7" descr="angry garage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852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angryradio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8" y="1571625"/>
            <a:ext cx="1890712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 descr="angrylightningbulb2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236" y="358588"/>
            <a:ext cx="2458801" cy="271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4" descr="angrylightningbulb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7063">
            <a:off x="74191" y="359689"/>
            <a:ext cx="2458801" cy="2713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3381375"/>
            <a:ext cx="300037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ound Same Side Corner Rectangle 7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600" b="1" dirty="0">
                <a:solidFill>
                  <a:schemeClr val="tx1"/>
                </a:solidFill>
                <a:cs typeface="Arial" charset="0"/>
              </a:rPr>
              <a:t>This is my radio. </a:t>
            </a:r>
            <a:r>
              <a:rPr lang="en-US" altLang="ja-JP" sz="3600" b="1" dirty="0">
                <a:solidFill>
                  <a:schemeClr val="tx1"/>
                </a:solidFill>
                <a:cs typeface="Arial" charset="0"/>
              </a:rPr>
              <a:t>It talks to me every day.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2714612" y="764704"/>
            <a:ext cx="5529796" cy="1152128"/>
          </a:xfrm>
          <a:prstGeom prst="wedgeRoundRectCallout">
            <a:avLst>
              <a:gd name="adj1" fmla="val -55863"/>
              <a:gd name="adj2" fmla="val 16062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ts val="3800"/>
              </a:lnSpc>
              <a:defRPr/>
            </a:pPr>
            <a:r>
              <a:rPr lang="en-US" altLang="zh-CN" sz="4000" b="1" dirty="0" err="1">
                <a:latin typeface="+mn-lt"/>
              </a:rPr>
              <a:t>Ésta</a:t>
            </a:r>
            <a:r>
              <a:rPr lang="en-US" altLang="zh-CN" sz="4000" b="1" dirty="0">
                <a:latin typeface="+mn-lt"/>
              </a:rPr>
              <a:t> </a:t>
            </a:r>
            <a:r>
              <a:rPr lang="en-US" altLang="zh-CN" sz="4000" b="1" dirty="0" err="1">
                <a:latin typeface="+mn-lt"/>
              </a:rPr>
              <a:t>es</a:t>
            </a:r>
            <a:r>
              <a:rPr lang="en-US" altLang="zh-CN" sz="4000" b="1" dirty="0">
                <a:latin typeface="+mn-lt"/>
              </a:rPr>
              <a:t> mi radio. </a:t>
            </a:r>
            <a:r>
              <a:rPr lang="en-US" altLang="zh-CN" sz="4000" b="1" dirty="0" err="1">
                <a:latin typeface="+mn-lt"/>
              </a:rPr>
              <a:t>Habla</a:t>
            </a:r>
            <a:r>
              <a:rPr lang="en-US" altLang="zh-CN" sz="4000" b="1" dirty="0">
                <a:latin typeface="+mn-lt"/>
              </a:rPr>
              <a:t> </a:t>
            </a:r>
            <a:r>
              <a:rPr lang="en-US" altLang="zh-CN" sz="4000" b="1" dirty="0" err="1">
                <a:latin typeface="+mn-lt"/>
              </a:rPr>
              <a:t>conmigo</a:t>
            </a:r>
            <a:r>
              <a:rPr lang="en-US" altLang="zh-CN" sz="4000" b="1" dirty="0">
                <a:latin typeface="+mn-lt"/>
              </a:rPr>
              <a:t> </a:t>
            </a:r>
            <a:r>
              <a:rPr lang="en-US" altLang="zh-CN" sz="4000" b="1" dirty="0" err="1">
                <a:latin typeface="+mn-lt"/>
              </a:rPr>
              <a:t>todos</a:t>
            </a:r>
            <a:r>
              <a:rPr lang="en-US" altLang="zh-CN" sz="4000" b="1" dirty="0">
                <a:latin typeface="+mn-lt"/>
              </a:rPr>
              <a:t> los </a:t>
            </a:r>
            <a:r>
              <a:rPr lang="en-US" altLang="zh-CN" sz="4000" b="1" dirty="0" err="1">
                <a:latin typeface="+mn-lt"/>
              </a:rPr>
              <a:t>días</a:t>
            </a:r>
            <a:r>
              <a:rPr lang="en-US" altLang="zh-CN" sz="4000" b="1" dirty="0">
                <a:latin typeface="+mn-lt"/>
              </a:rPr>
              <a:t>.</a:t>
            </a:r>
            <a:endParaRPr lang="en-GB" altLang="zh-CN" sz="4000" b="1" dirty="0">
              <a:latin typeface="+mn-lt"/>
            </a:endParaRPr>
          </a:p>
        </p:txBody>
      </p:sp>
      <p:pic>
        <p:nvPicPr>
          <p:cNvPr id="13" name="EverythingInTheGarageIsMine slice05.wav">
            <a:hlinkClick r:id="" action="ppaction://media"/>
          </p:cNvPr>
          <p:cNvPicPr>
            <a:picLocks noRot="1" noChangeAspect="1"/>
          </p:cNvPicPr>
          <p:nvPr>
            <a:wavAudioFile r:embed="rId1" name="EverythingInTheGarageIsMine slice05.wav"/>
          </p:nvPr>
        </p:nvPicPr>
        <p:blipFill>
          <a:blip r:embed="rId8" cstate="print"/>
          <a:stretch>
            <a:fillRect/>
          </a:stretch>
        </p:blipFill>
        <p:spPr>
          <a:xfrm>
            <a:off x="8460432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2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2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9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0 0  L 0.25 0.33333  E" pathEditMode="relative" ptsTypes="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726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6" descr="angry garage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852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8" descr="radio1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1500" y="3376613"/>
            <a:ext cx="302418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angrylightningbulb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rot="7063">
            <a:off x="74191" y="359689"/>
            <a:ext cx="2458801" cy="2713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 descr="angrylightningbulb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46629" y="2571744"/>
            <a:ext cx="2653801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" descr="angrylightningbulb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4348" y="2357430"/>
            <a:ext cx="3042163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radio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3357563"/>
            <a:ext cx="3035300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ound Same Side Corner Rectangle 9"/>
          <p:cNvSpPr/>
          <p:nvPr/>
        </p:nvSpPr>
        <p:spPr>
          <a:xfrm>
            <a:off x="0" y="5877273"/>
            <a:ext cx="9144000" cy="980728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800"/>
              </a:lnSpc>
              <a:defRPr/>
            </a:pPr>
            <a:r>
              <a:rPr lang="en-US" altLang="ja-JP" sz="3600" b="1" dirty="0">
                <a:solidFill>
                  <a:schemeClr val="tx1"/>
                </a:solidFill>
                <a:cs typeface="Arial" charset="0"/>
              </a:rPr>
              <a:t>Now you are listening to “</a:t>
            </a:r>
            <a:r>
              <a:rPr lang="en-US" altLang="zh-CN" sz="3600" b="1" dirty="0">
                <a:solidFill>
                  <a:schemeClr val="tx1"/>
                </a:solidFill>
                <a:cs typeface="Arial" charset="0"/>
              </a:rPr>
              <a:t>Learning Spanish Everyday”.</a:t>
            </a:r>
            <a:r>
              <a:rPr lang="en-GB" altLang="zh-CN" sz="3600" dirty="0">
                <a:solidFill>
                  <a:schemeClr val="tx1"/>
                </a:solidFill>
                <a:cs typeface="Arial" charset="0"/>
              </a:rPr>
              <a:t> </a:t>
            </a:r>
            <a:endParaRPr lang="en-GB" sz="36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auto">
          <a:xfrm>
            <a:off x="3203848" y="980728"/>
            <a:ext cx="5940152" cy="1728192"/>
          </a:xfrm>
          <a:prstGeom prst="wedgeRoundRectCallout">
            <a:avLst>
              <a:gd name="adj1" fmla="val 17961"/>
              <a:gd name="adj2" fmla="val 8163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ts val="4200"/>
              </a:lnSpc>
              <a:defRPr/>
            </a:pPr>
            <a:r>
              <a:rPr lang="en-GB" altLang="ja-JP" sz="4000" b="1" dirty="0" err="1">
                <a:latin typeface="+mn-lt"/>
              </a:rPr>
              <a:t>Ahora</a:t>
            </a:r>
            <a:r>
              <a:rPr lang="en-GB" altLang="ja-JP" sz="4000" b="1" dirty="0">
                <a:latin typeface="+mn-lt"/>
              </a:rPr>
              <a:t> </a:t>
            </a:r>
            <a:r>
              <a:rPr lang="en-GB" altLang="ja-JP" sz="4000" b="1" dirty="0" err="1">
                <a:latin typeface="+mn-lt"/>
              </a:rPr>
              <a:t>estás</a:t>
            </a:r>
            <a:r>
              <a:rPr lang="en-GB" altLang="ja-JP" sz="4000" b="1" dirty="0">
                <a:latin typeface="+mn-lt"/>
              </a:rPr>
              <a:t> </a:t>
            </a:r>
            <a:r>
              <a:rPr lang="en-GB" altLang="ja-JP" sz="4000" b="1" dirty="0" err="1">
                <a:latin typeface="+mn-lt"/>
              </a:rPr>
              <a:t>escuchando</a:t>
            </a:r>
            <a:r>
              <a:rPr lang="en-GB" altLang="ja-JP" sz="4000" b="1" dirty="0">
                <a:latin typeface="+mn-lt"/>
              </a:rPr>
              <a:t> “</a:t>
            </a:r>
            <a:r>
              <a:rPr lang="en-GB" altLang="ja-JP" sz="4000" b="1" dirty="0" err="1">
                <a:latin typeface="+mn-lt"/>
              </a:rPr>
              <a:t>Aprende</a:t>
            </a:r>
            <a:r>
              <a:rPr lang="en-GB" altLang="ja-JP" sz="4000" b="1" dirty="0">
                <a:latin typeface="+mn-lt"/>
              </a:rPr>
              <a:t> </a:t>
            </a:r>
            <a:r>
              <a:rPr lang="en-GB" altLang="ja-JP" sz="4000" b="1" dirty="0" err="1">
                <a:latin typeface="+mn-lt"/>
              </a:rPr>
              <a:t>Español</a:t>
            </a:r>
            <a:r>
              <a:rPr lang="en-GB" altLang="ja-JP" sz="4000" b="1" dirty="0">
                <a:latin typeface="+mn-lt"/>
              </a:rPr>
              <a:t> </a:t>
            </a:r>
            <a:r>
              <a:rPr lang="en-GB" altLang="ja-JP" sz="4000" b="1" dirty="0" err="1">
                <a:latin typeface="+mn-lt"/>
              </a:rPr>
              <a:t>Todo</a:t>
            </a:r>
            <a:r>
              <a:rPr lang="en-GB" altLang="ja-JP" sz="4000" b="1" dirty="0">
                <a:latin typeface="+mn-lt"/>
              </a:rPr>
              <a:t> el </a:t>
            </a:r>
            <a:r>
              <a:rPr lang="en-GB" altLang="ja-JP" sz="4000" b="1" dirty="0" err="1">
                <a:latin typeface="+mn-lt"/>
              </a:rPr>
              <a:t>Día</a:t>
            </a:r>
            <a:r>
              <a:rPr lang="en-GB" altLang="ja-JP" sz="4000" b="1" dirty="0">
                <a:latin typeface="+mn-lt"/>
              </a:rPr>
              <a:t>”.</a:t>
            </a:r>
            <a:endParaRPr lang="en-GB" altLang="zh-CN" sz="4000" b="1" dirty="0">
              <a:latin typeface="+mn-lt"/>
            </a:endParaRPr>
          </a:p>
        </p:txBody>
      </p:sp>
      <p:pic>
        <p:nvPicPr>
          <p:cNvPr id="16" name="everything in the garage is mine SLIDE 6 radio.wav">
            <a:hlinkClick r:id="" action="ppaction://media"/>
          </p:cNvPr>
          <p:cNvPicPr>
            <a:picLocks noRot="1" noChangeAspect="1"/>
          </p:cNvPicPr>
          <p:nvPr>
            <a:wavAudioFile r:embed="rId1" name="everything in the garage is mine SLIDE 6 radio.wav"/>
          </p:nvPr>
        </p:nvPicPr>
        <p:blipFill>
          <a:blip r:embed="rId8" cstate="print"/>
          <a:stretch>
            <a:fillRect/>
          </a:stretch>
        </p:blipFill>
        <p:spPr>
          <a:xfrm>
            <a:off x="8604448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8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4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600"/>
                            </p:stCondLst>
                            <p:childTnLst>
                              <p:par>
                                <p:cTn id="18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2.96296E-6 C 0.00486 0.00671 0.01007 0.01365 0.00903 -0.01829 C 0.00834 -0.05 0.00157 -0.14584 -0.00451 -0.19005 C -0.01059 -0.23426 -0.01805 -0.26204 -0.02725 -0.2838 C -0.03628 -0.30533 -0.04687 -0.31111 -0.05902 -0.32037 C -0.07118 -0.3294 -0.08559 -0.33403 -0.09982 -0.3382 " pathEditMode="relative" rAng="0" ptsTypes="aaaaaA">
                                      <p:cBhvr>
                                        <p:cTn id="19" dur="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0" y="-162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30"/>
                                  </p:stCondLst>
                                  <p:childTnLst>
                                    <p:animScale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6" descr="angry garage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852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8" descr="radio1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1500" y="3376613"/>
            <a:ext cx="302418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angrylightningbulb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075" y="2386028"/>
            <a:ext cx="301625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radio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3357563"/>
            <a:ext cx="3035300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Same Side Corner Rectangle 6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ja-JP" sz="3600" b="1" dirty="0">
                <a:solidFill>
                  <a:schemeClr val="tx1"/>
                </a:solidFill>
                <a:cs typeface="Arial" charset="0"/>
              </a:rPr>
              <a:t>Repeat after me. </a:t>
            </a:r>
            <a:r>
              <a:rPr lang="en-US" altLang="zh-CN" sz="3600" b="1" dirty="0">
                <a:solidFill>
                  <a:schemeClr val="tx1"/>
                </a:solidFill>
                <a:cs typeface="Arial" charset="0"/>
              </a:rPr>
              <a:t>This is my garage.</a:t>
            </a:r>
            <a:r>
              <a:rPr lang="en-GB" altLang="zh-CN" sz="3600" dirty="0">
                <a:solidFill>
                  <a:schemeClr val="tx1"/>
                </a:solidFill>
                <a:cs typeface="Arial" charset="0"/>
              </a:rPr>
              <a:t> </a:t>
            </a:r>
            <a:endParaRPr lang="en-GB" sz="36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3923928" y="764704"/>
            <a:ext cx="4862914" cy="1728192"/>
          </a:xfrm>
          <a:prstGeom prst="wedgeRoundRectCallout">
            <a:avLst>
              <a:gd name="adj1" fmla="val 17319"/>
              <a:gd name="adj2" fmla="val 9539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ts val="4200"/>
              </a:lnSpc>
              <a:defRPr/>
            </a:pPr>
            <a:r>
              <a:rPr lang="en-GB" altLang="ja-JP" sz="4000" b="1" dirty="0" err="1">
                <a:latin typeface="+mn-lt"/>
              </a:rPr>
              <a:t>Repite</a:t>
            </a:r>
            <a:r>
              <a:rPr lang="en-GB" altLang="ja-JP" sz="4000" b="1" dirty="0">
                <a:latin typeface="+mn-lt"/>
              </a:rPr>
              <a:t> </a:t>
            </a:r>
            <a:r>
              <a:rPr lang="en-GB" altLang="ja-JP" sz="4000" b="1" dirty="0" err="1">
                <a:latin typeface="+mn-lt"/>
              </a:rPr>
              <a:t>después</a:t>
            </a:r>
            <a:r>
              <a:rPr lang="en-GB" altLang="ja-JP" sz="4000" b="1" dirty="0">
                <a:latin typeface="+mn-lt"/>
              </a:rPr>
              <a:t> de </a:t>
            </a:r>
            <a:r>
              <a:rPr lang="en-GB" altLang="ja-JP" sz="4000" b="1" dirty="0" err="1">
                <a:latin typeface="+mn-lt"/>
              </a:rPr>
              <a:t>mí</a:t>
            </a:r>
            <a:r>
              <a:rPr lang="en-GB" altLang="ja-JP" sz="4000" b="1" dirty="0">
                <a:latin typeface="+mn-lt"/>
              </a:rPr>
              <a:t>: “</a:t>
            </a:r>
            <a:r>
              <a:rPr lang="en-GB" altLang="ja-JP" sz="4000" b="1" dirty="0" err="1">
                <a:latin typeface="+mn-lt"/>
              </a:rPr>
              <a:t>Éste</a:t>
            </a:r>
            <a:r>
              <a:rPr lang="en-GB" altLang="ja-JP" sz="4000" b="1" dirty="0">
                <a:latin typeface="+mn-lt"/>
              </a:rPr>
              <a:t> </a:t>
            </a:r>
            <a:r>
              <a:rPr lang="en-GB" altLang="ja-JP" sz="4000" b="1" dirty="0" err="1">
                <a:latin typeface="+mn-lt"/>
              </a:rPr>
              <a:t>es</a:t>
            </a:r>
            <a:r>
              <a:rPr lang="en-GB" altLang="ja-JP" sz="4000" b="1" dirty="0">
                <a:latin typeface="+mn-lt"/>
              </a:rPr>
              <a:t> mi </a:t>
            </a:r>
            <a:r>
              <a:rPr lang="en-GB" altLang="ja-JP" sz="4000" b="1" dirty="0" err="1">
                <a:latin typeface="+mn-lt"/>
              </a:rPr>
              <a:t>garaje</a:t>
            </a:r>
            <a:r>
              <a:rPr lang="en-GB" altLang="ja-JP" sz="4000" b="1" dirty="0">
                <a:latin typeface="+mn-lt"/>
              </a:rPr>
              <a:t>”.</a:t>
            </a:r>
          </a:p>
        </p:txBody>
      </p:sp>
      <p:pic>
        <p:nvPicPr>
          <p:cNvPr id="10" name="EverythingInTheGarageIsMine slice07.wav">
            <a:hlinkClick r:id="" action="ppaction://media"/>
          </p:cNvPr>
          <p:cNvPicPr>
            <a:picLocks noRot="1" noChangeAspect="1"/>
          </p:cNvPicPr>
          <p:nvPr>
            <a:wavAudioFile r:embed="rId1" name="EverythingInTheGarageIsMine slice07.wav"/>
          </p:nvPr>
        </p:nvPicPr>
        <p:blipFill>
          <a:blip r:embed="rId7" cstate="print"/>
          <a:stretch>
            <a:fillRect/>
          </a:stretch>
        </p:blipFill>
        <p:spPr>
          <a:xfrm>
            <a:off x="8388424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0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5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6" descr="angry garage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852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angrylightningbulb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14348" y="2376718"/>
            <a:ext cx="3016250" cy="332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angrylightningbulb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7075" y="2386028"/>
            <a:ext cx="301625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8" descr="radio1"/>
          <p:cNvPicPr>
            <a:picLocks noChangeAspect="1" noChangeArrowheads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1500" y="3376613"/>
            <a:ext cx="302418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Same Side Corner Rectangle 6"/>
          <p:cNvSpPr/>
          <p:nvPr/>
        </p:nvSpPr>
        <p:spPr>
          <a:xfrm>
            <a:off x="-681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600" b="1" dirty="0">
                <a:solidFill>
                  <a:schemeClr val="tx1"/>
                </a:solidFill>
                <a:cs typeface="Arial" charset="0"/>
              </a:rPr>
              <a:t>It is NOT your garage. It is my garage</a:t>
            </a:r>
            <a:r>
              <a:rPr lang="en-GB" altLang="zh-CN" sz="3600" b="1" dirty="0">
                <a:solidFill>
                  <a:schemeClr val="tx1"/>
                </a:solidFill>
                <a:cs typeface="Arial" charset="0"/>
              </a:rPr>
              <a:t>.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3071121" y="764704"/>
            <a:ext cx="5317303" cy="1296144"/>
          </a:xfrm>
          <a:prstGeom prst="wedgeRoundRectCallout">
            <a:avLst>
              <a:gd name="adj1" fmla="val -37087"/>
              <a:gd name="adj2" fmla="val 143417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ts val="4200"/>
              </a:lnSpc>
              <a:defRPr/>
            </a:pPr>
            <a:r>
              <a:rPr lang="en-GB" altLang="zh-CN" sz="4000" b="1" dirty="0">
                <a:latin typeface="+mn-lt"/>
              </a:rPr>
              <a:t>¡Este NO </a:t>
            </a:r>
            <a:r>
              <a:rPr lang="en-GB" altLang="zh-CN" sz="4000" b="1" dirty="0" err="1">
                <a:latin typeface="+mn-lt"/>
              </a:rPr>
              <a:t>es</a:t>
            </a:r>
            <a:r>
              <a:rPr lang="en-GB" altLang="zh-CN" sz="4000" b="1" dirty="0">
                <a:latin typeface="+mn-lt"/>
              </a:rPr>
              <a:t> </a:t>
            </a:r>
            <a:r>
              <a:rPr lang="en-GB" altLang="zh-CN" sz="4000" b="1" dirty="0" err="1">
                <a:latin typeface="+mn-lt"/>
              </a:rPr>
              <a:t>tu</a:t>
            </a:r>
            <a:r>
              <a:rPr lang="en-GB" altLang="zh-CN" sz="4000" b="1" dirty="0">
                <a:latin typeface="+mn-lt"/>
              </a:rPr>
              <a:t> </a:t>
            </a:r>
            <a:r>
              <a:rPr lang="en-GB" altLang="zh-CN" sz="4000" b="1" dirty="0" err="1">
                <a:latin typeface="+mn-lt"/>
              </a:rPr>
              <a:t>garaje</a:t>
            </a:r>
            <a:r>
              <a:rPr lang="en-GB" altLang="zh-CN" sz="4000" b="1" dirty="0">
                <a:latin typeface="+mn-lt"/>
              </a:rPr>
              <a:t>! Es mi </a:t>
            </a:r>
            <a:r>
              <a:rPr lang="en-GB" altLang="zh-CN" sz="4000" b="1" dirty="0" err="1">
                <a:latin typeface="+mn-lt"/>
              </a:rPr>
              <a:t>garaje</a:t>
            </a:r>
            <a:r>
              <a:rPr lang="en-GB" altLang="zh-CN" sz="4000" b="1" dirty="0">
                <a:latin typeface="+mn-lt"/>
              </a:rPr>
              <a:t>.</a:t>
            </a:r>
            <a:endParaRPr lang="en-GB" altLang="ja-JP" sz="4000" b="1" dirty="0">
              <a:latin typeface="+mn-lt"/>
            </a:endParaRPr>
          </a:p>
        </p:txBody>
      </p:sp>
      <p:pic>
        <p:nvPicPr>
          <p:cNvPr id="11" name="EverythingInTheGarageIsMine slice08.wav">
            <a:hlinkClick r:id="" action="ppaction://media"/>
          </p:cNvPr>
          <p:cNvPicPr>
            <a:picLocks noRot="1" noChangeAspect="1"/>
          </p:cNvPicPr>
          <p:nvPr>
            <a:wavAudioFile r:embed="rId1" name="EverythingInTheGarageIsMine slice08.wav"/>
          </p:nvPr>
        </p:nvPicPr>
        <p:blipFill>
          <a:blip r:embed="rId7" cstate="print"/>
          <a:stretch>
            <a:fillRect/>
          </a:stretch>
        </p:blipFill>
        <p:spPr>
          <a:xfrm>
            <a:off x="8460432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1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5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85185E-6 L 0.06441 1.85185E-6 C 0.09341 1.85185E-6 0.12952 0.02176 0.12952 0.03981 L 0.12952 0.07986 " pathEditMode="relative" rAng="0" ptsTypes="FfFF">
                                      <p:cBhvr>
                                        <p:cTn id="14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00" y="400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5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85185E-6 L 0.06441 1.85185E-6 C 0.09341 1.85185E-6 0.12952 0.02176 0.12952 0.03981 L 0.12952 0.07986 " pathEditMode="relative" rAng="0" ptsTypes="FfFF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00" y="400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9" descr="angry garage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8527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8" descr="radio1"/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51500" y="3376613"/>
            <a:ext cx="3024188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angrylightningbulb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12940" y="2957532"/>
            <a:ext cx="3016250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angryradio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43563" y="3357563"/>
            <a:ext cx="3035300" cy="202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ound Same Side Corner Rectangle 6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CN" sz="3600" b="1" dirty="0">
                <a:solidFill>
                  <a:schemeClr val="tx1"/>
                </a:solidFill>
                <a:cs typeface="Arial" charset="0"/>
              </a:rPr>
              <a:t>It has an old bike and a new car.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8" name="AutoShape 4"/>
          <p:cNvSpPr>
            <a:spLocks noChangeArrowheads="1"/>
          </p:cNvSpPr>
          <p:nvPr/>
        </p:nvSpPr>
        <p:spPr bwMode="auto">
          <a:xfrm>
            <a:off x="2857488" y="980728"/>
            <a:ext cx="6035686" cy="1233826"/>
          </a:xfrm>
          <a:prstGeom prst="wedgeRoundRectCallout">
            <a:avLst>
              <a:gd name="adj1" fmla="val 17319"/>
              <a:gd name="adj2" fmla="val 9539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ts val="4200"/>
              </a:lnSpc>
              <a:defRPr/>
            </a:pPr>
            <a:r>
              <a:rPr lang="en-US" altLang="zh-CN" sz="4000" b="1" dirty="0">
                <a:latin typeface="+mn-lt"/>
              </a:rPr>
              <a:t>Hay </a:t>
            </a:r>
            <a:r>
              <a:rPr lang="en-US" altLang="zh-CN" sz="4000" b="1" dirty="0" err="1">
                <a:latin typeface="+mn-lt"/>
              </a:rPr>
              <a:t>una</a:t>
            </a:r>
            <a:r>
              <a:rPr lang="en-US" altLang="zh-CN" sz="4000" b="1" dirty="0">
                <a:latin typeface="+mn-lt"/>
              </a:rPr>
              <a:t> </a:t>
            </a:r>
            <a:r>
              <a:rPr lang="en-US" altLang="zh-CN" sz="4000" b="1" dirty="0" err="1">
                <a:latin typeface="+mn-lt"/>
              </a:rPr>
              <a:t>bicicleta</a:t>
            </a:r>
            <a:r>
              <a:rPr lang="en-US" altLang="zh-CN" sz="4000" b="1" dirty="0">
                <a:latin typeface="+mn-lt"/>
              </a:rPr>
              <a:t> </a:t>
            </a:r>
            <a:r>
              <a:rPr lang="en-US" altLang="zh-CN" sz="4000" b="1" dirty="0" err="1">
                <a:latin typeface="+mn-lt"/>
              </a:rPr>
              <a:t>vieja</a:t>
            </a:r>
            <a:r>
              <a:rPr lang="en-US" altLang="zh-CN" sz="4000" b="1" dirty="0">
                <a:latin typeface="+mn-lt"/>
              </a:rPr>
              <a:t> y un </a:t>
            </a:r>
            <a:r>
              <a:rPr lang="en-US" altLang="zh-CN" sz="4000" b="1" dirty="0" err="1">
                <a:latin typeface="+mn-lt"/>
              </a:rPr>
              <a:t>coche</a:t>
            </a:r>
            <a:r>
              <a:rPr lang="en-US" altLang="zh-CN" sz="4000" b="1" dirty="0">
                <a:latin typeface="+mn-lt"/>
              </a:rPr>
              <a:t> </a:t>
            </a:r>
            <a:r>
              <a:rPr lang="en-US" altLang="zh-CN" sz="4000" b="1" dirty="0" err="1">
                <a:latin typeface="+mn-lt"/>
              </a:rPr>
              <a:t>nuevo</a:t>
            </a:r>
            <a:r>
              <a:rPr lang="en-US" altLang="zh-CN" sz="4000" b="1" dirty="0">
                <a:latin typeface="+mn-lt"/>
              </a:rPr>
              <a:t>.</a:t>
            </a:r>
            <a:endParaRPr lang="en-GB" altLang="zh-CN" sz="4000" b="1" dirty="0">
              <a:latin typeface="+mn-lt"/>
            </a:endParaRPr>
          </a:p>
        </p:txBody>
      </p:sp>
      <p:pic>
        <p:nvPicPr>
          <p:cNvPr id="10" name="EverythingInTheGarageIsMine slice09.wav">
            <a:hlinkClick r:id="" action="ppaction://media"/>
          </p:cNvPr>
          <p:cNvPicPr>
            <a:picLocks noRot="1" noChangeAspect="1"/>
          </p:cNvPicPr>
          <p:nvPr>
            <a:wavAudioFile r:embed="rId1" name="EverythingInTheGarageIsMine slice09.wav"/>
          </p:nvPr>
        </p:nvPicPr>
        <p:blipFill>
          <a:blip r:embed="rId7" cstate="print"/>
          <a:stretch>
            <a:fillRect/>
          </a:stretch>
        </p:blipFill>
        <p:spPr>
          <a:xfrm>
            <a:off x="860444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8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333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C36477F-E361-4C7C-8F33-0CC19D0B58C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40D89C-6F01-4553-BB6C-6D4967840DF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94D68407-7C7D-4FDC-96B2-9EDCE2A72D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1053</TotalTime>
  <Words>334</Words>
  <Application>Microsoft Office PowerPoint</Application>
  <PresentationFormat>On-screen Show (4:3)</PresentationFormat>
  <Paragraphs>57</Paragraphs>
  <Slides>17</Slides>
  <Notes>0</Notes>
  <HiddenSlides>0</HiddenSlides>
  <MMClips>19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Everything in the garage is mine!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Vocabulary </vt:lpstr>
      <vt:lpstr>Grammar point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About garage</dc:title>
  <dc:creator>a8908306</dc:creator>
  <cp:lastModifiedBy>Bernardo Carvalho de Mello</cp:lastModifiedBy>
  <cp:revision>135</cp:revision>
  <dcterms:created xsi:type="dcterms:W3CDTF">2009-12-01T16:19:24Z</dcterms:created>
  <dcterms:modified xsi:type="dcterms:W3CDTF">2025-07-22T18:42:26Z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