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6" r:id="rId6"/>
    <p:sldId id="267" r:id="rId7"/>
    <p:sldId id="268" r:id="rId8"/>
    <p:sldId id="269" r:id="rId9"/>
    <p:sldId id="270" r:id="rId10"/>
    <p:sldId id="271" r:id="rId11"/>
    <p:sldId id="258" r:id="rId12"/>
    <p:sldId id="27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6"/>
  </p:normalViewPr>
  <p:slideViewPr>
    <p:cSldViewPr>
      <p:cViewPr varScale="1">
        <p:scale>
          <a:sx n="107" d="100"/>
          <a:sy n="107" d="100"/>
        </p:scale>
        <p:origin x="2304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9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9.png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12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9.png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9.png"/><Relationship Id="rId9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10" Type="http://schemas.openxmlformats.org/officeDocument/2006/relationships/image" Target="../media/image9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0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audio" Target="../media/audio10.wav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audio" Target="../media/audio9.wav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23" Type="http://schemas.microsoft.com/office/2007/relationships/hdphoto" Target="../media/hdphoto1.wdp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2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Relationship Id="rId22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8000" dirty="0"/>
              <a:t>Handy Verbs</a:t>
            </a:r>
            <a:br>
              <a:rPr lang="en-GB" sz="8000" dirty="0"/>
            </a:br>
            <a:r>
              <a:rPr lang="en-GB" sz="5400" dirty="0"/>
              <a:t>Present Tense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GB" dirty="0"/>
              <a:t>With the Angry Family</a:t>
            </a:r>
          </a:p>
          <a:p>
            <a:endParaRPr lang="en-GB" dirty="0"/>
          </a:p>
          <a:p>
            <a:r>
              <a:rPr lang="en-GB" sz="7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be - Ser</a:t>
            </a: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screen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ngrykitchen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4"/>
            <a:ext cx="9144000" cy="6858024"/>
          </a:xfrm>
          <a:prstGeom prst="rect">
            <a:avLst/>
          </a:prstGeom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3000372"/>
            <a:ext cx="2200290" cy="2714644"/>
          </a:xfrm>
          <a:prstGeom prst="rect">
            <a:avLst/>
          </a:prstGeom>
        </p:spPr>
      </p:pic>
      <p:pic>
        <p:nvPicPr>
          <p:cNvPr id="2" name="Picture 1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3000372"/>
            <a:ext cx="2200290" cy="2714644"/>
          </a:xfrm>
          <a:prstGeom prst="rect">
            <a:avLst/>
          </a:prstGeom>
        </p:spPr>
      </p:pic>
      <p:pic>
        <p:nvPicPr>
          <p:cNvPr id="3" name="Picture 2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1785926"/>
            <a:ext cx="1783986" cy="3701605"/>
          </a:xfrm>
          <a:prstGeom prst="rect">
            <a:avLst/>
          </a:prstGeom>
        </p:spPr>
      </p:pic>
      <p:pic>
        <p:nvPicPr>
          <p:cNvPr id="4" name="Picture 3" descr="angrylightningbulb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74926" y="2786058"/>
            <a:ext cx="2669106" cy="2945453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072066" y="2571744"/>
            <a:ext cx="1784430" cy="300227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28596" y="642918"/>
            <a:ext cx="2214578" cy="1857388"/>
          </a:xfrm>
          <a:prstGeom prst="wedgeRoundRectCallou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Yo</a:t>
            </a:r>
            <a:r>
              <a:rPr lang="en-GB" sz="4000" b="1" dirty="0">
                <a:solidFill>
                  <a:schemeClr val="tx1"/>
                </a:solidFill>
              </a:rPr>
              <a:t> soy el </a:t>
            </a:r>
            <a:r>
              <a:rPr lang="en-GB" sz="4000" b="1" dirty="0" err="1">
                <a:solidFill>
                  <a:schemeClr val="tx1"/>
                </a:solidFill>
              </a:rPr>
              <a:t>mejor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I am the best</a:t>
            </a:r>
          </a:p>
        </p:txBody>
      </p:sp>
      <p:pic>
        <p:nvPicPr>
          <p:cNvPr id="10" name="SPGRHandyVerbs-ToBe01.wav">
            <a:hlinkClick r:id="" action="ppaction://media"/>
          </p:cNvPr>
          <p:cNvPicPr>
            <a:picLocks noRot="1" noChangeAspect="1"/>
          </p:cNvPicPr>
          <p:nvPr>
            <a:wavAudioFile r:embed="rId1" name="SPGRHandyVerbs-ToBe01.wav"/>
          </p:nvPr>
        </p:nvPicPr>
        <p:blipFill>
          <a:blip r:embed="rId9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ngrykitchen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4"/>
            <a:ext cx="9144000" cy="6858024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857752" y="357166"/>
            <a:ext cx="2928958" cy="1857388"/>
          </a:xfrm>
          <a:prstGeom prst="wedgeRoundRectCallou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Tú</a:t>
            </a:r>
            <a:r>
              <a:rPr lang="en-GB" sz="4000" b="1" dirty="0">
                <a:solidFill>
                  <a:schemeClr val="tx1"/>
                </a:solidFill>
              </a:rPr>
              <a:t> no </a:t>
            </a:r>
            <a:r>
              <a:rPr lang="en-GB" sz="4000" b="1" dirty="0" err="1">
                <a:solidFill>
                  <a:schemeClr val="tx1"/>
                </a:solidFill>
              </a:rPr>
              <a:t>eres</a:t>
            </a:r>
            <a:r>
              <a:rPr lang="en-GB" sz="4000" b="1" dirty="0">
                <a:solidFill>
                  <a:schemeClr val="tx1"/>
                </a:solidFill>
              </a:rPr>
              <a:t> el </a:t>
            </a:r>
            <a:r>
              <a:rPr lang="en-GB" sz="4000" b="1" dirty="0" err="1">
                <a:solidFill>
                  <a:schemeClr val="tx1"/>
                </a:solidFill>
              </a:rPr>
              <a:t>mejor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You are not the best</a:t>
            </a:r>
          </a:p>
        </p:txBody>
      </p:sp>
      <p:pic>
        <p:nvPicPr>
          <p:cNvPr id="10" name="SPGRHandyVerbs-ToBe02.wav">
            <a:hlinkClick r:id="" action="ppaction://media"/>
          </p:cNvPr>
          <p:cNvPicPr>
            <a:picLocks noRot="1" noChangeAspect="1"/>
          </p:cNvPicPr>
          <p:nvPr>
            <a:wavAudioFile r:embed="rId1" name="SPGRHandyVerbs-ToBe02.wav"/>
          </p:nvPr>
        </p:nvPicPr>
        <p:blipFill>
          <a:blip r:embed="rId4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3000372"/>
            <a:ext cx="2200290" cy="2714644"/>
          </a:xfrm>
          <a:prstGeom prst="rect">
            <a:avLst/>
          </a:prstGeom>
        </p:spPr>
      </p:pic>
      <p:pic>
        <p:nvPicPr>
          <p:cNvPr id="13" name="Picture 12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1785926"/>
            <a:ext cx="1783986" cy="3701605"/>
          </a:xfrm>
          <a:prstGeom prst="rect">
            <a:avLst/>
          </a:prstGeom>
        </p:spPr>
      </p:pic>
      <p:pic>
        <p:nvPicPr>
          <p:cNvPr id="14" name="Picture 13" descr="angrylightningbulb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74926" y="2786058"/>
            <a:ext cx="2669106" cy="2945453"/>
          </a:xfrm>
          <a:prstGeom prst="rect">
            <a:avLst/>
          </a:prstGeom>
        </p:spPr>
      </p:pic>
      <p:pic>
        <p:nvPicPr>
          <p:cNvPr id="15" name="Picture 14" descr="confusedwolfman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072066" y="2571744"/>
            <a:ext cx="1784430" cy="3002271"/>
          </a:xfrm>
          <a:prstGeom prst="rect">
            <a:avLst/>
          </a:prstGeom>
        </p:spPr>
      </p:pic>
      <p:pic>
        <p:nvPicPr>
          <p:cNvPr id="7" name="Picture 6" descr="confusedwolfma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072066" y="2571744"/>
            <a:ext cx="1785950" cy="3004828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ngrykitchen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4"/>
            <a:ext cx="9144000" cy="6858024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85720" y="357166"/>
            <a:ext cx="2071702" cy="1857388"/>
          </a:xfrm>
          <a:prstGeom prst="wedgeRoundRectCallout">
            <a:avLst>
              <a:gd name="adj1" fmla="val 73611"/>
              <a:gd name="adj2" fmla="val 92243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Él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el </a:t>
            </a:r>
            <a:r>
              <a:rPr lang="en-GB" sz="4000" b="1" dirty="0" err="1">
                <a:solidFill>
                  <a:schemeClr val="tx1"/>
                </a:solidFill>
              </a:rPr>
              <a:t>mejor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He is the best</a:t>
            </a:r>
          </a:p>
        </p:txBody>
      </p:sp>
      <p:pic>
        <p:nvPicPr>
          <p:cNvPr id="10" name="SPGRHandyVerbs-ToBe03.wav">
            <a:hlinkClick r:id="" action="ppaction://media"/>
          </p:cNvPr>
          <p:cNvPicPr>
            <a:picLocks noRot="1" noChangeAspect="1"/>
          </p:cNvPicPr>
          <p:nvPr>
            <a:wavAudioFile r:embed="rId1" name="SPGRHandyVerbs-ToBe03.wav"/>
          </p:nvPr>
        </p:nvPicPr>
        <p:blipFill>
          <a:blip r:embed="rId4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3000372"/>
            <a:ext cx="2200290" cy="2714644"/>
          </a:xfrm>
          <a:prstGeom prst="rect">
            <a:avLst/>
          </a:prstGeom>
        </p:spPr>
      </p:pic>
      <p:pic>
        <p:nvPicPr>
          <p:cNvPr id="13" name="Picture 12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1785927"/>
            <a:ext cx="1790334" cy="3714775"/>
          </a:xfrm>
          <a:prstGeom prst="rect">
            <a:avLst/>
          </a:prstGeom>
        </p:spPr>
      </p:pic>
      <p:pic>
        <p:nvPicPr>
          <p:cNvPr id="14" name="Picture 13" descr="angrylightningbulb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74926" y="2786058"/>
            <a:ext cx="2669106" cy="2945453"/>
          </a:xfrm>
          <a:prstGeom prst="rect">
            <a:avLst/>
          </a:prstGeom>
        </p:spPr>
      </p:pic>
      <p:pic>
        <p:nvPicPr>
          <p:cNvPr id="15" name="Picture 14" descr="confusedwolfman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072066" y="2571744"/>
            <a:ext cx="1784430" cy="3002270"/>
          </a:xfrm>
          <a:prstGeom prst="rect">
            <a:avLst/>
          </a:prstGeom>
        </p:spPr>
      </p:pic>
      <p:pic>
        <p:nvPicPr>
          <p:cNvPr id="3" name="Picture 2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1785926"/>
            <a:ext cx="1790335" cy="3714776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ngrykitchen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4"/>
            <a:ext cx="9144000" cy="6858024"/>
          </a:xfrm>
          <a:prstGeom prst="rect">
            <a:avLst/>
          </a:prstGeom>
        </p:spPr>
      </p:pic>
      <p:pic>
        <p:nvPicPr>
          <p:cNvPr id="14" name="Picture 13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2786058"/>
            <a:ext cx="2669106" cy="2945452"/>
          </a:xfrm>
          <a:prstGeom prst="rect">
            <a:avLst/>
          </a:prstGeom>
        </p:spPr>
      </p:pic>
      <p:pic>
        <p:nvPicPr>
          <p:cNvPr id="4" name="Picture 3" descr="angrylightningbulb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89873" y="2786058"/>
            <a:ext cx="2654159" cy="2928958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6357950" y="428604"/>
            <a:ext cx="2428892" cy="1857388"/>
          </a:xfrm>
          <a:prstGeom prst="wedgeRoundRectCallout">
            <a:avLst>
              <a:gd name="adj1" fmla="val -14166"/>
              <a:gd name="adj2" fmla="val 73782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Ella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estúpida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She is stupid</a:t>
            </a:r>
          </a:p>
        </p:txBody>
      </p:sp>
      <p:pic>
        <p:nvPicPr>
          <p:cNvPr id="10" name="SPGRHandyVerbs-ToBe04.wav">
            <a:hlinkClick r:id="" action="ppaction://media"/>
          </p:cNvPr>
          <p:cNvPicPr>
            <a:picLocks noRot="1" noChangeAspect="1"/>
          </p:cNvPicPr>
          <p:nvPr>
            <a:wavAudioFile r:embed="rId1" name="SPGRHandyVerbs-ToBe04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3000372"/>
            <a:ext cx="2200290" cy="2714644"/>
          </a:xfrm>
          <a:prstGeom prst="rect">
            <a:avLst/>
          </a:prstGeom>
        </p:spPr>
      </p:pic>
      <p:pic>
        <p:nvPicPr>
          <p:cNvPr id="13" name="Picture 12" descr="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1785926"/>
            <a:ext cx="1783986" cy="3701605"/>
          </a:xfrm>
          <a:prstGeom prst="rect">
            <a:avLst/>
          </a:prstGeom>
        </p:spPr>
      </p:pic>
      <p:pic>
        <p:nvPicPr>
          <p:cNvPr id="15" name="Picture 14" descr="confusedwolfman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072066" y="2571744"/>
            <a:ext cx="1784430" cy="3002271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43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ngrykitchen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4"/>
            <a:ext cx="9144000" cy="6858024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5929290" y="214290"/>
            <a:ext cx="3214710" cy="2214578"/>
          </a:xfrm>
          <a:prstGeom prst="wedgeRoundRectCallout">
            <a:avLst>
              <a:gd name="adj1" fmla="val -36980"/>
              <a:gd name="adj2" fmla="val 60979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Claro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somos</a:t>
            </a:r>
            <a:r>
              <a:rPr lang="en-GB" sz="4000" b="1" dirty="0">
                <a:solidFill>
                  <a:schemeClr val="tx1"/>
                </a:solidFill>
              </a:rPr>
              <a:t> los </a:t>
            </a:r>
            <a:r>
              <a:rPr lang="en-GB" sz="4000" b="1" dirty="0" err="1">
                <a:solidFill>
                  <a:schemeClr val="tx1"/>
                </a:solidFill>
              </a:rPr>
              <a:t>mejores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We </a:t>
            </a:r>
            <a:r>
              <a:rPr lang="en-GB" sz="3600" b="1">
                <a:solidFill>
                  <a:schemeClr val="tx1"/>
                </a:solidFill>
              </a:rPr>
              <a:t>are clearly the best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SPGRHandyVerbs-ToBe05.wav">
            <a:hlinkClick r:id="" action="ppaction://media"/>
          </p:cNvPr>
          <p:cNvPicPr>
            <a:picLocks noRot="1" noChangeAspect="1"/>
          </p:cNvPicPr>
          <p:nvPr>
            <a:wavAudioFile r:embed="rId1" name="SPGRHandyVerbs-ToBe05.wav"/>
          </p:nvPr>
        </p:nvPicPr>
        <p:blipFill>
          <a:blip r:embed="rId4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3000372"/>
            <a:ext cx="2200290" cy="2714644"/>
          </a:xfrm>
          <a:prstGeom prst="rect">
            <a:avLst/>
          </a:prstGeom>
        </p:spPr>
      </p:pic>
      <p:pic>
        <p:nvPicPr>
          <p:cNvPr id="13" name="Picture 12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1785926"/>
            <a:ext cx="1783986" cy="3701605"/>
          </a:xfrm>
          <a:prstGeom prst="rect">
            <a:avLst/>
          </a:prstGeom>
        </p:spPr>
      </p:pic>
      <p:pic>
        <p:nvPicPr>
          <p:cNvPr id="14" name="Picture 13" descr="angrylightningbulb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74926" y="2786058"/>
            <a:ext cx="2669106" cy="2945453"/>
          </a:xfrm>
          <a:prstGeom prst="rect">
            <a:avLst/>
          </a:prstGeom>
        </p:spPr>
      </p:pic>
      <p:pic>
        <p:nvPicPr>
          <p:cNvPr id="15" name="Picture 14" descr="confusedwolfman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072066" y="2571744"/>
            <a:ext cx="1784430" cy="3002271"/>
          </a:xfrm>
          <a:prstGeom prst="rect">
            <a:avLst/>
          </a:prstGeom>
        </p:spPr>
      </p:pic>
      <p:pic>
        <p:nvPicPr>
          <p:cNvPr id="7" name="Picture 6" descr="confusedwolfma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072066" y="2571744"/>
            <a:ext cx="1785950" cy="3004828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ngrykitchen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4"/>
            <a:ext cx="9144000" cy="6858024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5715008" y="285728"/>
            <a:ext cx="3143272" cy="1857388"/>
          </a:xfrm>
          <a:prstGeom prst="wedgeRoundRectCallout">
            <a:avLst>
              <a:gd name="adj1" fmla="val -29923"/>
              <a:gd name="adj2" fmla="val 76860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Ellos</a:t>
            </a:r>
            <a:r>
              <a:rPr lang="en-GB" sz="4000" b="1" dirty="0">
                <a:solidFill>
                  <a:schemeClr val="tx1"/>
                </a:solidFill>
              </a:rPr>
              <a:t> no son los </a:t>
            </a:r>
            <a:r>
              <a:rPr lang="en-GB" sz="4000" b="1" dirty="0" err="1">
                <a:solidFill>
                  <a:schemeClr val="tx1"/>
                </a:solidFill>
              </a:rPr>
              <a:t>mejores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They are not the best</a:t>
            </a:r>
          </a:p>
        </p:txBody>
      </p:sp>
      <p:pic>
        <p:nvPicPr>
          <p:cNvPr id="10" name="SPGRHandyVerbs-ToBe06.wav">
            <a:hlinkClick r:id="" action="ppaction://media"/>
          </p:cNvPr>
          <p:cNvPicPr>
            <a:picLocks noRot="1" noChangeAspect="1"/>
          </p:cNvPicPr>
          <p:nvPr>
            <a:wavAudioFile r:embed="rId1" name="SPGRHandyVerbs-ToBe06.wav"/>
          </p:nvPr>
        </p:nvPicPr>
        <p:blipFill>
          <a:blip r:embed="rId4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4" name="Picture 13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1785926"/>
            <a:ext cx="1783986" cy="3701605"/>
          </a:xfrm>
          <a:prstGeom prst="rect">
            <a:avLst/>
          </a:prstGeom>
        </p:spPr>
      </p:pic>
      <p:pic>
        <p:nvPicPr>
          <p:cNvPr id="15" name="Picture 14" descr="angrylightningbulb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74926" y="2786058"/>
            <a:ext cx="2669106" cy="2945453"/>
          </a:xfrm>
          <a:prstGeom prst="rect">
            <a:avLst/>
          </a:prstGeom>
        </p:spPr>
      </p:pic>
      <p:pic>
        <p:nvPicPr>
          <p:cNvPr id="16" name="Picture 15" descr="confusedwolfman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072066" y="2571744"/>
            <a:ext cx="1784430" cy="3002271"/>
          </a:xfrm>
          <a:prstGeom prst="rect">
            <a:avLst/>
          </a:prstGeom>
        </p:spPr>
      </p:pic>
      <p:pic>
        <p:nvPicPr>
          <p:cNvPr id="7" name="Picture 6" descr="confusedwolfman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072064" y="2571743"/>
            <a:ext cx="1785951" cy="3004831"/>
          </a:xfrm>
          <a:prstGeom prst="rect">
            <a:avLst/>
          </a:prstGeom>
        </p:spPr>
      </p:pic>
      <p:pic>
        <p:nvPicPr>
          <p:cNvPr id="17" name="Picture 16" descr="angrypotatohead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3000372"/>
            <a:ext cx="2200290" cy="2714644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8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ngrykitchen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tretch>
            <a:fillRect/>
          </a:stretch>
        </p:blipFill>
        <p:spPr>
          <a:xfrm>
            <a:off x="0" y="-24"/>
            <a:ext cx="9144000" cy="6858024"/>
          </a:xfrm>
          <a:prstGeom prst="rect">
            <a:avLst/>
          </a:prstGeom>
        </p:spPr>
      </p:pic>
      <p:pic>
        <p:nvPicPr>
          <p:cNvPr id="13" name="Picture 12" descr="confusedwolfman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5072064" y="2571743"/>
            <a:ext cx="1785951" cy="3004831"/>
          </a:xfrm>
          <a:prstGeom prst="rect">
            <a:avLst/>
          </a:prstGeom>
        </p:spPr>
      </p:pic>
      <p:pic>
        <p:nvPicPr>
          <p:cNvPr id="12" name="Picture 11" descr="angrylightningbulb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6474926" y="2786058"/>
            <a:ext cx="2669106" cy="2945453"/>
          </a:xfrm>
          <a:prstGeom prst="rect">
            <a:avLst/>
          </a:prstGeom>
        </p:spPr>
      </p:pic>
      <p:pic>
        <p:nvPicPr>
          <p:cNvPr id="14" name="Picture 13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500034" y="3000372"/>
            <a:ext cx="2200290" cy="2714644"/>
          </a:xfrm>
          <a:prstGeom prst="rect">
            <a:avLst/>
          </a:prstGeom>
        </p:spPr>
      </p:pic>
      <p:pic>
        <p:nvPicPr>
          <p:cNvPr id="15" name="Picture 14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643174" y="1785926"/>
            <a:ext cx="1783986" cy="3701605"/>
          </a:xfrm>
          <a:prstGeom prst="rect">
            <a:avLst/>
          </a:prstGeom>
        </p:spPr>
      </p:pic>
      <p:pic>
        <p:nvPicPr>
          <p:cNvPr id="16" name="Picture 15" descr="confusedwolfman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5072066" y="2571745"/>
            <a:ext cx="1785951" cy="3004829"/>
          </a:xfrm>
          <a:prstGeom prst="rect">
            <a:avLst/>
          </a:prstGeom>
        </p:spPr>
      </p:pic>
      <p:pic>
        <p:nvPicPr>
          <p:cNvPr id="17" name="Picture 16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500034" y="3000372"/>
            <a:ext cx="2200290" cy="2714644"/>
          </a:xfrm>
          <a:prstGeom prst="rect">
            <a:avLst/>
          </a:prstGeom>
        </p:spPr>
      </p:pic>
      <p:pic>
        <p:nvPicPr>
          <p:cNvPr id="18" name="Picture 17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2643174" y="1785926"/>
            <a:ext cx="1783986" cy="3701605"/>
          </a:xfrm>
          <a:prstGeom prst="rect">
            <a:avLst/>
          </a:prstGeom>
        </p:spPr>
      </p:pic>
      <p:pic>
        <p:nvPicPr>
          <p:cNvPr id="21" name="Picture 20" descr="angrylightningbulb.bmp"/>
          <p:cNvPicPr>
            <a:picLocks noChangeAspect="1"/>
          </p:cNvPicPr>
          <p:nvPr/>
        </p:nvPicPr>
        <p:blipFill>
          <a:blip r:embed="rId9" cstate="print">
            <a:lum bright="70000" contrast="-70000"/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2786058"/>
            <a:ext cx="2669106" cy="2945452"/>
          </a:xfrm>
          <a:prstGeom prst="rect">
            <a:avLst/>
          </a:prstGeom>
        </p:spPr>
      </p:pic>
      <p:pic>
        <p:nvPicPr>
          <p:cNvPr id="9" name="SPGRHandyVerbs-ToBe07.wav">
            <a:hlinkClick r:id="" action="ppaction://media"/>
          </p:cNvPr>
          <p:cNvPicPr>
            <a:picLocks noRot="1" noChangeAspect="1"/>
          </p:cNvPicPr>
          <p:nvPr>
            <a:wavAudioFile r:embed="rId1" name="SPGRHandyVerbs-ToBe07.wav"/>
          </p:nvPr>
        </p:nvPicPr>
        <p:blipFill>
          <a:blip r:embed="rId10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9" name="Picture 18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-3571932" y="3286124"/>
            <a:ext cx="2200290" cy="2714644"/>
          </a:xfrm>
          <a:prstGeom prst="rect">
            <a:avLst/>
          </a:prstGeom>
        </p:spPr>
      </p:pic>
      <p:pic>
        <p:nvPicPr>
          <p:cNvPr id="20" name="Picture 19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-1428792" y="2071678"/>
            <a:ext cx="1783986" cy="370160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00562" y="274638"/>
            <a:ext cx="4186238" cy="1143000"/>
          </a:xfrm>
        </p:spPr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ser</a:t>
            </a:r>
            <a:endParaRPr lang="en-GB" sz="6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86314" y="1857364"/>
            <a:ext cx="4357686" cy="420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soy</a:t>
            </a:r>
            <a:r>
              <a:rPr lang="en-GB" sz="2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</a:t>
            </a: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Tú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eres</a:t>
            </a:r>
            <a:r>
              <a:rPr lang="en-GB" sz="2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	</a:t>
            </a: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Él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/Ella 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</a:t>
            </a:r>
            <a:endParaRPr lang="en-GB" sz="28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39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Nosotros</a:t>
            </a:r>
            <a:r>
              <a:rPr lang="en-GB" sz="39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 </a:t>
            </a:r>
            <a:r>
              <a:rPr lang="en-GB" sz="39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somos</a:t>
            </a:r>
            <a:endParaRPr lang="en-GB" sz="39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Vosotros</a:t>
            </a:r>
            <a:r>
              <a:rPr lang="en-GB" sz="4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 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sois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Ellos</a:t>
            </a:r>
            <a:r>
              <a:rPr lang="en-GB" sz="4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son</a:t>
            </a:r>
            <a:r>
              <a:rPr lang="en-GB" sz="2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	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8596" y="1857364"/>
            <a:ext cx="392909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am</a:t>
            </a:r>
            <a:r>
              <a:rPr lang="en-GB" sz="2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		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are</a:t>
            </a:r>
            <a:r>
              <a:rPr lang="en-GB" sz="2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	</a:t>
            </a: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He/She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/It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</a:t>
            </a:r>
            <a:endParaRPr lang="en-GB" sz="28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are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(pl)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are</a:t>
            </a:r>
            <a:r>
              <a:rPr lang="en-GB" sz="2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They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are</a:t>
            </a:r>
            <a:r>
              <a:rPr lang="en-GB" sz="2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	</a:t>
            </a: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457200" y="274638"/>
            <a:ext cx="32575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to </a:t>
            </a:r>
            <a:r>
              <a:rPr kumimoji="0" lang="en-GB" sz="6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be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2" name="Picture 21" descr="confusedwolfman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-2143172" y="3143248"/>
            <a:ext cx="1785951" cy="3004829"/>
          </a:xfrm>
          <a:prstGeom prst="rect">
            <a:avLst/>
          </a:prstGeom>
        </p:spPr>
      </p:pic>
    </p:spTree>
  </p:cSld>
  <p:clrMapOvr>
    <a:masterClrMapping/>
  </p:clrMapOvr>
  <p:transition advClick="0" advTm="2385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1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5" presetClass="path" presetSubtype="0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animMotion origin="layout" path="M -1.94444E-6 -4.07407E-6 L -0.66632 0.00116 " pathEditMode="relative" rAng="0" ptsTypes="AA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3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35" presetClass="pat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Motion origin="layout" path="M 0 3.33333E-6 L -0.40729 0.00115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4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35" presetClass="path" presetSubtype="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3.05556E-6 -1.48148E-6 L -0.83733 -0.00995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9" y="-5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63" presetClass="path" presetSubtype="0" fill="hold" nodeType="withEffect">
                                  <p:stCondLst>
                                    <p:cond delay="15400"/>
                                  </p:stCondLst>
                                  <p:childTnLst>
                                    <p:animMotion origin="layout" path="M 0.03802 -0.04051 L 1.36753 -0.03912 " pathEditMode="relative" rAng="0" ptsTypes="AA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5" y="1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3" presetClass="path" presetSubtype="0" fill="hold" nodeType="withEffect">
                                  <p:stCondLst>
                                    <p:cond delay="15700"/>
                                  </p:stCondLst>
                                  <p:childTnLst>
                                    <p:animMotion origin="layout" path="M 5.55556E-7 -7.40741E-7 L 1.14149 -0.03009 " pathEditMode="relative" rAng="0" ptsTypes="AA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1" y="-15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35" presetClass="path" presetSubtype="0" fill="hold" nodeType="withEffect">
                                  <p:stCondLst>
                                    <p:cond delay="16300"/>
                                  </p:stCondLst>
                                  <p:childTnLst>
                                    <p:animMotion origin="layout" path="M 1.94444E-6 -4.81481E-6 L 1.24305 0.03264 " pathEditMode="relative" rAng="0" ptsTypes="AA">
                                      <p:cBhvr>
                                        <p:cTn id="34" dur="6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2" y="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ngrykitchen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D8EDB985-FE98-1345-BB0A-036B747300B4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439B77A8-53CE-96CA-8823-2922D5727B8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781E694-BF72-4A12-9585-D3609BB9252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30A1636-6EB7-446B-8FE4-057E95407B2C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06E2B3DC-81E4-428C-A073-1B891E8693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480</TotalTime>
  <Words>141</Words>
  <Application>Microsoft Office PowerPoint</Application>
  <PresentationFormat>On-screen Show (4:3)</PresentationFormat>
  <Paragraphs>31</Paragraphs>
  <Slides>9</Slides>
  <Notes>0</Notes>
  <HiddenSlides>0</HiddenSlides>
  <MMClips>10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Handy Verbs Present Tense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ser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Verbs</dc:title>
  <dc:creator>David Wilson</dc:creator>
  <cp:lastModifiedBy>Bernardo Carvalho de Mello</cp:lastModifiedBy>
  <cp:revision>72</cp:revision>
  <dcterms:created xsi:type="dcterms:W3CDTF">2009-05-28T09:47:26Z</dcterms:created>
  <dcterms:modified xsi:type="dcterms:W3CDTF">2025-07-22T18:41:43Z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