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88" r:id="rId6"/>
    <p:sldId id="289" r:id="rId7"/>
    <p:sldId id="290" r:id="rId8"/>
    <p:sldId id="291" r:id="rId9"/>
    <p:sldId id="292" r:id="rId10"/>
    <p:sldId id="293" r:id="rId11"/>
    <p:sldId id="264" r:id="rId12"/>
    <p:sldId id="294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26"/>
  </p:normalViewPr>
  <p:slideViewPr>
    <p:cSldViewPr>
      <p:cViewPr varScale="1">
        <p:scale>
          <a:sx n="107" d="100"/>
          <a:sy n="107" d="100"/>
        </p:scale>
        <p:origin x="2304" y="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9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9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12.png"/><Relationship Id="rId5" Type="http://schemas.openxmlformats.org/officeDocument/2006/relationships/image" Target="../media/image14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6.png"/><Relationship Id="rId5" Type="http://schemas.openxmlformats.org/officeDocument/2006/relationships/image" Target="../media/image15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9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12.png"/><Relationship Id="rId5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8.wav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4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audio" Target="../media/audio10.wav"/><Relationship Id="rId16" Type="http://schemas.openxmlformats.org/officeDocument/2006/relationships/image" Target="../media/image29.png"/><Relationship Id="rId20" Type="http://schemas.openxmlformats.org/officeDocument/2006/relationships/image" Target="../media/image33.png"/><Relationship Id="rId1" Type="http://schemas.openxmlformats.org/officeDocument/2006/relationships/audio" Target="../media/audio9.wav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23" Type="http://schemas.microsoft.com/office/2007/relationships/hdphoto" Target="../media/hdphoto1.wdp"/><Relationship Id="rId10" Type="http://schemas.openxmlformats.org/officeDocument/2006/relationships/image" Target="../media/image23.png"/><Relationship Id="rId19" Type="http://schemas.openxmlformats.org/officeDocument/2006/relationships/image" Target="../media/image32.png"/><Relationship Id="rId4" Type="http://schemas.openxmlformats.org/officeDocument/2006/relationships/image" Target="../media/image8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Relationship Id="rId22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8000" dirty="0"/>
              <a:t>Handy Verbs</a:t>
            </a:r>
            <a:br>
              <a:rPr lang="en-GB" sz="8000" dirty="0"/>
            </a:br>
            <a:r>
              <a:rPr lang="en-GB" sz="5400" dirty="0"/>
              <a:t>Present Tense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GB" dirty="0"/>
              <a:t>With the Angry Family</a:t>
            </a:r>
          </a:p>
          <a:p>
            <a:endParaRPr lang="en-GB" dirty="0"/>
          </a:p>
          <a:p>
            <a:r>
              <a:rPr lang="en-GB" sz="7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come - </a:t>
            </a:r>
            <a:r>
              <a:rPr lang="en-GB" sz="7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Venir</a:t>
            </a:r>
            <a:endParaRPr lang="en-GB" sz="7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screen"/>
          <a:stretch>
            <a:fillRect/>
          </a:stretch>
        </p:blipFill>
        <p:spPr>
          <a:xfrm>
            <a:off x="8215338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angrypotatohead2.bmp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41554" y="2857496"/>
            <a:ext cx="1845156" cy="2276491"/>
          </a:xfrm>
          <a:prstGeom prst="rect">
            <a:avLst/>
          </a:prstGeom>
        </p:spPr>
      </p:pic>
      <p:pic>
        <p:nvPicPr>
          <p:cNvPr id="14" name="Picture 13" descr="angrycarrotface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90437" y="2285992"/>
            <a:ext cx="2124307" cy="4210059"/>
          </a:xfrm>
          <a:prstGeom prst="rect">
            <a:avLst/>
          </a:prstGeom>
        </p:spPr>
      </p:pic>
      <p:pic>
        <p:nvPicPr>
          <p:cNvPr id="11" name="Picture 10" descr="angrycarrotface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06034" y="2273684"/>
            <a:ext cx="2108710" cy="4227150"/>
          </a:xfrm>
          <a:prstGeom prst="rect">
            <a:avLst/>
          </a:prstGeom>
        </p:spPr>
      </p:pic>
      <p:pic>
        <p:nvPicPr>
          <p:cNvPr id="13" name="to come slide 2.wav">
            <a:hlinkClick r:id="" action="ppaction://media"/>
          </p:cNvPr>
          <p:cNvPicPr>
            <a:picLocks noRot="1" noChangeAspect="1"/>
          </p:cNvPicPr>
          <p:nvPr>
            <a:wavAudioFile r:embed="rId1" name="to come slide 2.wav"/>
          </p:nvPr>
        </p:nvPicPr>
        <p:blipFill>
          <a:blip r:embed="rId6" cstate="screen"/>
          <a:stretch>
            <a:fillRect/>
          </a:stretch>
        </p:blipFill>
        <p:spPr>
          <a:xfrm>
            <a:off x="8572528" y="6072206"/>
            <a:ext cx="304800" cy="304800"/>
          </a:xfrm>
          <a:prstGeom prst="rect">
            <a:avLst/>
          </a:prstGeom>
        </p:spPr>
      </p:pic>
      <p:pic>
        <p:nvPicPr>
          <p:cNvPr id="16" name="Picture 15" descr="confusedwolfman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86578" y="0"/>
            <a:ext cx="1071570" cy="1802897"/>
          </a:xfrm>
          <a:prstGeom prst="rect">
            <a:avLst/>
          </a:prstGeom>
        </p:spPr>
      </p:pic>
      <p:pic>
        <p:nvPicPr>
          <p:cNvPr id="17" name="Picture 16" descr="angrylightningbulb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6248" y="285728"/>
            <a:ext cx="1571636" cy="1734356"/>
          </a:xfrm>
          <a:prstGeom prst="rect">
            <a:avLst/>
          </a:prstGeom>
        </p:spPr>
      </p:pic>
      <p:pic>
        <p:nvPicPr>
          <p:cNvPr id="19" name="Picture 18" descr="angrydesk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55371" y="3714752"/>
            <a:ext cx="3188629" cy="2714644"/>
          </a:xfrm>
          <a:prstGeom prst="rect">
            <a:avLst/>
          </a:prstGeom>
        </p:spPr>
      </p:pic>
      <p:pic>
        <p:nvPicPr>
          <p:cNvPr id="20" name="Picture 19" descr="angrydesk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14712" y="1071546"/>
            <a:ext cx="2070476" cy="1762703"/>
          </a:xfrm>
          <a:prstGeom prst="rect">
            <a:avLst/>
          </a:prstGeom>
        </p:spPr>
      </p:pic>
      <p:pic>
        <p:nvPicPr>
          <p:cNvPr id="21" name="Picture 20" descr="angrydesk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86546" y="1071546"/>
            <a:ext cx="2070476" cy="1762703"/>
          </a:xfrm>
          <a:prstGeom prst="rect">
            <a:avLst/>
          </a:prstGeom>
        </p:spPr>
      </p:pic>
      <p:pic>
        <p:nvPicPr>
          <p:cNvPr id="22" name="Picture 21" descr="angrydesk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64" y="3643314"/>
            <a:ext cx="3188629" cy="2714644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428596" y="214290"/>
            <a:ext cx="3929090" cy="2000264"/>
          </a:xfrm>
          <a:prstGeom prst="wedgeRoundRectCallout">
            <a:avLst>
              <a:gd name="adj1" fmla="val -7930"/>
              <a:gd name="adj2" fmla="val 100761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Yo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vengo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temprano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todos</a:t>
            </a:r>
            <a:r>
              <a:rPr lang="en-GB" sz="4000" b="1" dirty="0">
                <a:solidFill>
                  <a:schemeClr val="tx1"/>
                </a:solidFill>
              </a:rPr>
              <a:t> los </a:t>
            </a:r>
            <a:r>
              <a:rPr lang="en-GB" sz="4000" b="1" dirty="0" err="1">
                <a:solidFill>
                  <a:schemeClr val="tx1"/>
                </a:solidFill>
              </a:rPr>
              <a:t>días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2" name="Round Diagonal Corner Rectangle 11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I come early every day.</a:t>
            </a:r>
          </a:p>
        </p:txBody>
      </p:sp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4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ngrypotatohead2.bmp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41554" y="2867020"/>
            <a:ext cx="1845156" cy="2276492"/>
          </a:xfrm>
          <a:prstGeom prst="rect">
            <a:avLst/>
          </a:prstGeom>
        </p:spPr>
      </p:pic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29322" y="2857496"/>
            <a:ext cx="1852875" cy="2286016"/>
          </a:xfrm>
          <a:prstGeom prst="rect">
            <a:avLst/>
          </a:prstGeom>
        </p:spPr>
      </p:pic>
      <p:pic>
        <p:nvPicPr>
          <p:cNvPr id="13" name="to come slide 3.wav">
            <a:hlinkClick r:id="" action="ppaction://media"/>
          </p:cNvPr>
          <p:cNvPicPr>
            <a:picLocks noRot="1" noChangeAspect="1"/>
          </p:cNvPicPr>
          <p:nvPr>
            <a:wavAudioFile r:embed="rId1" name="to come slide 3.wav"/>
          </p:nvPr>
        </p:nvPicPr>
        <p:blipFill>
          <a:blip r:embed="rId5" cstate="screen"/>
          <a:stretch>
            <a:fillRect/>
          </a:stretch>
        </p:blipFill>
        <p:spPr>
          <a:xfrm>
            <a:off x="8429652" y="6143644"/>
            <a:ext cx="304800" cy="304800"/>
          </a:xfrm>
          <a:prstGeom prst="rect">
            <a:avLst/>
          </a:prstGeom>
        </p:spPr>
      </p:pic>
      <p:pic>
        <p:nvPicPr>
          <p:cNvPr id="15" name="Picture 14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71604" y="2285992"/>
            <a:ext cx="2071702" cy="4210059"/>
          </a:xfrm>
          <a:prstGeom prst="rect">
            <a:avLst/>
          </a:prstGeom>
        </p:spPr>
      </p:pic>
      <p:pic>
        <p:nvPicPr>
          <p:cNvPr id="16" name="Picture 15" descr="confusedwolfman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86578" y="0"/>
            <a:ext cx="1071570" cy="1802897"/>
          </a:xfrm>
          <a:prstGeom prst="rect">
            <a:avLst/>
          </a:prstGeom>
        </p:spPr>
      </p:pic>
      <p:pic>
        <p:nvPicPr>
          <p:cNvPr id="17" name="Picture 16" descr="angrylightningbulb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6248" y="285728"/>
            <a:ext cx="1571636" cy="1734356"/>
          </a:xfrm>
          <a:prstGeom prst="rect">
            <a:avLst/>
          </a:prstGeom>
        </p:spPr>
      </p:pic>
      <p:pic>
        <p:nvPicPr>
          <p:cNvPr id="18" name="Picture 17" descr="angrydesk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55371" y="3714752"/>
            <a:ext cx="3188629" cy="2714644"/>
          </a:xfrm>
          <a:prstGeom prst="rect">
            <a:avLst/>
          </a:prstGeom>
        </p:spPr>
      </p:pic>
      <p:pic>
        <p:nvPicPr>
          <p:cNvPr id="19" name="Picture 18" descr="angrydesk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14712" y="1071546"/>
            <a:ext cx="2070476" cy="1762703"/>
          </a:xfrm>
          <a:prstGeom prst="rect">
            <a:avLst/>
          </a:prstGeom>
        </p:spPr>
      </p:pic>
      <p:pic>
        <p:nvPicPr>
          <p:cNvPr id="20" name="Picture 19" descr="angrydesk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86546" y="1071546"/>
            <a:ext cx="2070476" cy="1762703"/>
          </a:xfrm>
          <a:prstGeom prst="rect">
            <a:avLst/>
          </a:prstGeom>
        </p:spPr>
      </p:pic>
      <p:pic>
        <p:nvPicPr>
          <p:cNvPr id="21" name="Picture 20" descr="angrydesk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64" y="3643314"/>
            <a:ext cx="3188629" cy="2714644"/>
          </a:xfrm>
          <a:prstGeom prst="rect">
            <a:avLst/>
          </a:prstGeom>
        </p:spPr>
      </p:pic>
      <p:sp>
        <p:nvSpPr>
          <p:cNvPr id="12" name="Round Diagonal Corner Rectangle 11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You come later than me.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2714612" y="1928802"/>
            <a:ext cx="3571900" cy="1357322"/>
          </a:xfrm>
          <a:prstGeom prst="wedgeRoundRectCallout">
            <a:avLst>
              <a:gd name="adj1" fmla="val 40958"/>
              <a:gd name="adj2" fmla="val 120406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Tú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vienes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más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tarde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yo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7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22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angrypotatohead2.bmp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41554" y="2857496"/>
            <a:ext cx="1845156" cy="2276491"/>
          </a:xfrm>
          <a:prstGeom prst="rect">
            <a:avLst/>
          </a:prstGeom>
        </p:spPr>
      </p:pic>
      <p:pic>
        <p:nvPicPr>
          <p:cNvPr id="14" name="Picture 13" descr="angrycarrotface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90437" y="2285992"/>
            <a:ext cx="2029035" cy="4210059"/>
          </a:xfrm>
          <a:prstGeom prst="rect">
            <a:avLst/>
          </a:prstGeom>
        </p:spPr>
      </p:pic>
      <p:pic>
        <p:nvPicPr>
          <p:cNvPr id="11" name="Picture 10" descr="angrycarrotface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71604" y="2285993"/>
            <a:ext cx="2071702" cy="4214842"/>
          </a:xfrm>
          <a:prstGeom prst="rect">
            <a:avLst/>
          </a:prstGeom>
        </p:spPr>
      </p:pic>
      <p:pic>
        <p:nvPicPr>
          <p:cNvPr id="13" name="to come slide 4.wav">
            <a:hlinkClick r:id="" action="ppaction://media"/>
          </p:cNvPr>
          <p:cNvPicPr>
            <a:picLocks noRot="1" noChangeAspect="1"/>
          </p:cNvPicPr>
          <p:nvPr>
            <a:wavAudioFile r:embed="rId1" name="to come slide 4.wav"/>
          </p:nvPr>
        </p:nvPicPr>
        <p:blipFill>
          <a:blip r:embed="rId6" cstate="screen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  <p:pic>
        <p:nvPicPr>
          <p:cNvPr id="15" name="Picture 14" descr="confusedwolfman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86578" y="0"/>
            <a:ext cx="1071570" cy="1802897"/>
          </a:xfrm>
          <a:prstGeom prst="rect">
            <a:avLst/>
          </a:prstGeom>
        </p:spPr>
      </p:pic>
      <p:pic>
        <p:nvPicPr>
          <p:cNvPr id="16" name="Picture 15" descr="angrylightningbulb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6248" y="285728"/>
            <a:ext cx="1571636" cy="1734356"/>
          </a:xfrm>
          <a:prstGeom prst="rect">
            <a:avLst/>
          </a:prstGeom>
        </p:spPr>
      </p:pic>
      <p:pic>
        <p:nvPicPr>
          <p:cNvPr id="18" name="Picture 17" descr="angrydesk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55371" y="3714752"/>
            <a:ext cx="3188629" cy="2714644"/>
          </a:xfrm>
          <a:prstGeom prst="rect">
            <a:avLst/>
          </a:prstGeom>
        </p:spPr>
      </p:pic>
      <p:pic>
        <p:nvPicPr>
          <p:cNvPr id="19" name="Picture 18" descr="angrydesk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14712" y="1071546"/>
            <a:ext cx="2070476" cy="1762703"/>
          </a:xfrm>
          <a:prstGeom prst="rect">
            <a:avLst/>
          </a:prstGeom>
        </p:spPr>
      </p:pic>
      <p:pic>
        <p:nvPicPr>
          <p:cNvPr id="20" name="Picture 19" descr="angrydesk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86546" y="1071546"/>
            <a:ext cx="2070476" cy="1762703"/>
          </a:xfrm>
          <a:prstGeom prst="rect">
            <a:avLst/>
          </a:prstGeom>
        </p:spPr>
      </p:pic>
      <p:pic>
        <p:nvPicPr>
          <p:cNvPr id="21" name="Picture 20" descr="angrydesk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64" y="3643314"/>
            <a:ext cx="3188629" cy="2714644"/>
          </a:xfrm>
          <a:prstGeom prst="rect">
            <a:avLst/>
          </a:prstGeom>
        </p:spPr>
      </p:pic>
      <p:sp>
        <p:nvSpPr>
          <p:cNvPr id="12" name="Round Diagonal Corner Rectangle 11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He comes late every day.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285720" y="285728"/>
            <a:ext cx="4143404" cy="1857388"/>
          </a:xfrm>
          <a:prstGeom prst="wedgeRoundRectCallout">
            <a:avLst>
              <a:gd name="adj1" fmla="val -15486"/>
              <a:gd name="adj2" fmla="val 109529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Él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viene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tarde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todos</a:t>
            </a:r>
            <a:r>
              <a:rPr lang="en-GB" sz="4000" b="1" dirty="0">
                <a:solidFill>
                  <a:schemeClr val="tx1"/>
                </a:solidFill>
              </a:rPr>
              <a:t> los </a:t>
            </a:r>
            <a:r>
              <a:rPr lang="en-GB" sz="4000" b="1" dirty="0" err="1">
                <a:solidFill>
                  <a:schemeClr val="tx1"/>
                </a:solidFill>
              </a:rPr>
              <a:t>días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7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ngrypotatohead2.bmp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41554" y="2867020"/>
            <a:ext cx="1845156" cy="2276492"/>
          </a:xfrm>
          <a:prstGeom prst="rect">
            <a:avLst/>
          </a:prstGeom>
        </p:spPr>
      </p:pic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29322" y="2857496"/>
            <a:ext cx="1852875" cy="2286016"/>
          </a:xfrm>
          <a:prstGeom prst="rect">
            <a:avLst/>
          </a:prstGeom>
        </p:spPr>
      </p:pic>
      <p:pic>
        <p:nvPicPr>
          <p:cNvPr id="13" name="to come slide 5.wav">
            <a:hlinkClick r:id="" action="ppaction://media"/>
          </p:cNvPr>
          <p:cNvPicPr>
            <a:picLocks noRot="1" noChangeAspect="1"/>
          </p:cNvPicPr>
          <p:nvPr>
            <a:wavAudioFile r:embed="rId1" name="to come slide 5.wav"/>
          </p:nvPr>
        </p:nvPicPr>
        <p:blipFill>
          <a:blip r:embed="rId5" cstate="screen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  <p:pic>
        <p:nvPicPr>
          <p:cNvPr id="15" name="Picture 14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71604" y="2285992"/>
            <a:ext cx="2029035" cy="4210059"/>
          </a:xfrm>
          <a:prstGeom prst="rect">
            <a:avLst/>
          </a:prstGeom>
        </p:spPr>
      </p:pic>
      <p:pic>
        <p:nvPicPr>
          <p:cNvPr id="16" name="Picture 15" descr="confusedwolfman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86578" y="0"/>
            <a:ext cx="1071570" cy="1802897"/>
          </a:xfrm>
          <a:prstGeom prst="rect">
            <a:avLst/>
          </a:prstGeom>
        </p:spPr>
      </p:pic>
      <p:pic>
        <p:nvPicPr>
          <p:cNvPr id="17" name="Picture 16" descr="angrylightningbulb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6248" y="285728"/>
            <a:ext cx="1571636" cy="1734356"/>
          </a:xfrm>
          <a:prstGeom prst="rect">
            <a:avLst/>
          </a:prstGeom>
        </p:spPr>
      </p:pic>
      <p:pic>
        <p:nvPicPr>
          <p:cNvPr id="18" name="Picture 17" descr="angrydesk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55371" y="3714752"/>
            <a:ext cx="3188629" cy="2714644"/>
          </a:xfrm>
          <a:prstGeom prst="rect">
            <a:avLst/>
          </a:prstGeom>
        </p:spPr>
      </p:pic>
      <p:pic>
        <p:nvPicPr>
          <p:cNvPr id="19" name="Picture 18" descr="angrydesk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14712" y="1071546"/>
            <a:ext cx="2070476" cy="1762703"/>
          </a:xfrm>
          <a:prstGeom prst="rect">
            <a:avLst/>
          </a:prstGeom>
        </p:spPr>
      </p:pic>
      <p:pic>
        <p:nvPicPr>
          <p:cNvPr id="20" name="Picture 19" descr="angrydesk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86546" y="1071546"/>
            <a:ext cx="2070476" cy="1762703"/>
          </a:xfrm>
          <a:prstGeom prst="rect">
            <a:avLst/>
          </a:prstGeom>
        </p:spPr>
      </p:pic>
      <p:pic>
        <p:nvPicPr>
          <p:cNvPr id="21" name="Picture 20" descr="angrydesk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64" y="3643314"/>
            <a:ext cx="3188629" cy="2714644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2071670" y="1928802"/>
            <a:ext cx="3714776" cy="1643074"/>
          </a:xfrm>
          <a:prstGeom prst="wedgeRoundRectCallout">
            <a:avLst>
              <a:gd name="adj1" fmla="val 56196"/>
              <a:gd name="adj2" fmla="val 95791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Ella no </a:t>
            </a:r>
            <a:r>
              <a:rPr lang="en-GB" sz="4000" b="1" dirty="0" err="1">
                <a:solidFill>
                  <a:schemeClr val="tx1"/>
                </a:solidFill>
              </a:rPr>
              <a:t>viene</a:t>
            </a:r>
            <a:r>
              <a:rPr lang="en-GB" sz="4000" b="1" dirty="0">
                <a:solidFill>
                  <a:schemeClr val="tx1"/>
                </a:solidFill>
              </a:rPr>
              <a:t> a </a:t>
            </a:r>
            <a:r>
              <a:rPr lang="en-GB" sz="4000" b="1" dirty="0" err="1">
                <a:solidFill>
                  <a:schemeClr val="tx1"/>
                </a:solidFill>
              </a:rPr>
              <a:t>menudo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2" name="Round Diagonal Corner Rectangle 11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She doesn’t often come.</a:t>
            </a:r>
          </a:p>
        </p:txBody>
      </p:sp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7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9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ngrycarrotface2.bmp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90437" y="2285992"/>
            <a:ext cx="2195745" cy="4210059"/>
          </a:xfrm>
          <a:prstGeom prst="rect">
            <a:avLst/>
          </a:prstGeom>
        </p:spPr>
      </p:pic>
      <p:pic>
        <p:nvPicPr>
          <p:cNvPr id="11" name="Picture 10" descr="angrycarrotface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71604" y="2285992"/>
            <a:ext cx="2214578" cy="4214842"/>
          </a:xfrm>
          <a:prstGeom prst="rect">
            <a:avLst/>
          </a:prstGeom>
        </p:spPr>
      </p:pic>
      <p:pic>
        <p:nvPicPr>
          <p:cNvPr id="13" name="to come slide 6.wav">
            <a:hlinkClick r:id="" action="ppaction://media"/>
          </p:cNvPr>
          <p:cNvPicPr>
            <a:picLocks noRot="1" noChangeAspect="1"/>
          </p:cNvPicPr>
          <p:nvPr>
            <a:wavAudioFile r:embed="rId1" name="to come slide 6.wav"/>
          </p:nvPr>
        </p:nvPicPr>
        <p:blipFill>
          <a:blip r:embed="rId5" cstate="screen"/>
          <a:stretch>
            <a:fillRect/>
          </a:stretch>
        </p:blipFill>
        <p:spPr>
          <a:xfrm>
            <a:off x="8572528" y="6143644"/>
            <a:ext cx="304800" cy="304800"/>
          </a:xfrm>
          <a:prstGeom prst="rect">
            <a:avLst/>
          </a:prstGeom>
        </p:spPr>
      </p:pic>
      <p:pic>
        <p:nvPicPr>
          <p:cNvPr id="15" name="Picture 14" descr="confusedwolfman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86578" y="0"/>
            <a:ext cx="1071570" cy="1802897"/>
          </a:xfrm>
          <a:prstGeom prst="rect">
            <a:avLst/>
          </a:prstGeom>
        </p:spPr>
      </p:pic>
      <p:pic>
        <p:nvPicPr>
          <p:cNvPr id="16" name="Picture 15" descr="angrylightningbulb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6248" y="285728"/>
            <a:ext cx="1571636" cy="1734356"/>
          </a:xfrm>
          <a:prstGeom prst="rect">
            <a:avLst/>
          </a:prstGeom>
        </p:spPr>
      </p:pic>
      <p:pic>
        <p:nvPicPr>
          <p:cNvPr id="17" name="Picture 16" descr="angrypotatohead2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41554" y="2857496"/>
            <a:ext cx="1845156" cy="2276491"/>
          </a:xfrm>
          <a:prstGeom prst="rect">
            <a:avLst/>
          </a:prstGeom>
        </p:spPr>
      </p:pic>
      <p:pic>
        <p:nvPicPr>
          <p:cNvPr id="18" name="Picture 17" descr="angrydesk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55371" y="3714752"/>
            <a:ext cx="3188629" cy="2714644"/>
          </a:xfrm>
          <a:prstGeom prst="rect">
            <a:avLst/>
          </a:prstGeom>
        </p:spPr>
      </p:pic>
      <p:pic>
        <p:nvPicPr>
          <p:cNvPr id="19" name="Picture 18" descr="angrydesk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14712" y="1071546"/>
            <a:ext cx="2070476" cy="1762703"/>
          </a:xfrm>
          <a:prstGeom prst="rect">
            <a:avLst/>
          </a:prstGeom>
        </p:spPr>
      </p:pic>
      <p:pic>
        <p:nvPicPr>
          <p:cNvPr id="20" name="Picture 19" descr="angrydesk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86546" y="1071546"/>
            <a:ext cx="2070476" cy="1762703"/>
          </a:xfrm>
          <a:prstGeom prst="rect">
            <a:avLst/>
          </a:prstGeom>
        </p:spPr>
      </p:pic>
      <p:pic>
        <p:nvPicPr>
          <p:cNvPr id="21" name="Picture 20" descr="angrydesk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64" y="3643314"/>
            <a:ext cx="3188629" cy="2714644"/>
          </a:xfrm>
          <a:prstGeom prst="rect">
            <a:avLst/>
          </a:prstGeom>
        </p:spPr>
      </p:pic>
      <p:sp>
        <p:nvSpPr>
          <p:cNvPr id="12" name="Round Diagonal Corner Rectangle 11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We come early every day.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357158" y="500042"/>
            <a:ext cx="5929354" cy="1428760"/>
          </a:xfrm>
          <a:prstGeom prst="wedgeRoundRectCallout">
            <a:avLst>
              <a:gd name="adj1" fmla="val -17686"/>
              <a:gd name="adj2" fmla="val 129905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Nosotros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venimos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temprano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todos</a:t>
            </a:r>
            <a:r>
              <a:rPr lang="en-GB" sz="4000" b="1" dirty="0">
                <a:solidFill>
                  <a:schemeClr val="tx1"/>
                </a:solidFill>
              </a:rPr>
              <a:t> los </a:t>
            </a:r>
            <a:r>
              <a:rPr lang="en-GB" sz="4000" b="1" dirty="0" err="1">
                <a:solidFill>
                  <a:schemeClr val="tx1"/>
                </a:solidFill>
              </a:rPr>
              <a:t>días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4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8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ngrypotatohead2.bmp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41554" y="2867020"/>
            <a:ext cx="1845156" cy="2276492"/>
          </a:xfrm>
          <a:prstGeom prst="rect">
            <a:avLst/>
          </a:prstGeom>
        </p:spPr>
      </p:pic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29322" y="2857496"/>
            <a:ext cx="1852875" cy="2286016"/>
          </a:xfrm>
          <a:prstGeom prst="rect">
            <a:avLst/>
          </a:prstGeom>
        </p:spPr>
      </p:pic>
      <p:pic>
        <p:nvPicPr>
          <p:cNvPr id="13" name="to come slide 7.wav">
            <a:hlinkClick r:id="" action="ppaction://media"/>
          </p:cNvPr>
          <p:cNvPicPr>
            <a:picLocks noRot="1" noChangeAspect="1"/>
          </p:cNvPicPr>
          <p:nvPr>
            <a:wavAudioFile r:embed="rId1" name="to come slide 7.wav"/>
          </p:nvPr>
        </p:nvPicPr>
        <p:blipFill>
          <a:blip r:embed="rId5" cstate="screen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  <p:pic>
        <p:nvPicPr>
          <p:cNvPr id="15" name="Picture 14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71604" y="2285992"/>
            <a:ext cx="2029035" cy="4210059"/>
          </a:xfrm>
          <a:prstGeom prst="rect">
            <a:avLst/>
          </a:prstGeom>
        </p:spPr>
      </p:pic>
      <p:pic>
        <p:nvPicPr>
          <p:cNvPr id="16" name="Picture 15" descr="confusedwolfman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86578" y="0"/>
            <a:ext cx="1071570" cy="1802897"/>
          </a:xfrm>
          <a:prstGeom prst="rect">
            <a:avLst/>
          </a:prstGeom>
        </p:spPr>
      </p:pic>
      <p:pic>
        <p:nvPicPr>
          <p:cNvPr id="17" name="Picture 16" descr="angrylightningbulb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6248" y="285728"/>
            <a:ext cx="1571636" cy="1734356"/>
          </a:xfrm>
          <a:prstGeom prst="rect">
            <a:avLst/>
          </a:prstGeom>
        </p:spPr>
      </p:pic>
      <p:pic>
        <p:nvPicPr>
          <p:cNvPr id="18" name="Picture 17" descr="angrydesk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55371" y="3714752"/>
            <a:ext cx="3188629" cy="2714644"/>
          </a:xfrm>
          <a:prstGeom prst="rect">
            <a:avLst/>
          </a:prstGeom>
        </p:spPr>
      </p:pic>
      <p:pic>
        <p:nvPicPr>
          <p:cNvPr id="19" name="Picture 18" descr="angrydesk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14712" y="1071546"/>
            <a:ext cx="2070476" cy="1762703"/>
          </a:xfrm>
          <a:prstGeom prst="rect">
            <a:avLst/>
          </a:prstGeom>
        </p:spPr>
      </p:pic>
      <p:pic>
        <p:nvPicPr>
          <p:cNvPr id="20" name="Picture 19" descr="angrydesk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86546" y="1071546"/>
            <a:ext cx="2070476" cy="1762703"/>
          </a:xfrm>
          <a:prstGeom prst="rect">
            <a:avLst/>
          </a:prstGeom>
        </p:spPr>
      </p:pic>
      <p:pic>
        <p:nvPicPr>
          <p:cNvPr id="21" name="Picture 20" descr="angrydesk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64" y="3643314"/>
            <a:ext cx="3188629" cy="2714644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3214678" y="1785926"/>
            <a:ext cx="2786082" cy="2071702"/>
          </a:xfrm>
          <a:prstGeom prst="wedgeRoundRectCallout">
            <a:avLst>
              <a:gd name="adj1" fmla="val 52293"/>
              <a:gd name="adj2" fmla="val 71108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Ellos</a:t>
            </a:r>
            <a:r>
              <a:rPr lang="en-GB" sz="4000" b="1" dirty="0">
                <a:solidFill>
                  <a:schemeClr val="tx1"/>
                </a:solidFill>
              </a:rPr>
              <a:t> no </a:t>
            </a:r>
            <a:r>
              <a:rPr lang="en-GB" sz="4000" b="1" dirty="0" err="1">
                <a:solidFill>
                  <a:schemeClr val="tx1"/>
                </a:solidFill>
              </a:rPr>
              <a:t>vienen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temprano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2" name="Round Diagonal Corner Rectangle 11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They do not </a:t>
            </a:r>
            <a:r>
              <a:rPr lang="en-GB" sz="3600" b="1">
                <a:solidFill>
                  <a:schemeClr val="tx1"/>
                </a:solidFill>
              </a:rPr>
              <a:t>come early.</a:t>
            </a:r>
            <a:endParaRPr lang="en-GB" sz="3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7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7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ngrydesk.bmp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5955371" y="3714752"/>
            <a:ext cx="3188629" cy="2714644"/>
          </a:xfrm>
          <a:prstGeom prst="rect">
            <a:avLst/>
          </a:prstGeom>
        </p:spPr>
      </p:pic>
      <p:pic>
        <p:nvPicPr>
          <p:cNvPr id="12" name="Picture 11" descr="angrydesk.bmp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3714712" y="1071546"/>
            <a:ext cx="2070476" cy="1762703"/>
          </a:xfrm>
          <a:prstGeom prst="rect">
            <a:avLst/>
          </a:prstGeom>
        </p:spPr>
      </p:pic>
      <p:pic>
        <p:nvPicPr>
          <p:cNvPr id="13" name="Picture 12" descr="angrydesk.bmp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6786546" y="1071546"/>
            <a:ext cx="2070476" cy="1762703"/>
          </a:xfrm>
          <a:prstGeom prst="rect">
            <a:avLst/>
          </a:prstGeom>
        </p:spPr>
      </p:pic>
      <p:pic>
        <p:nvPicPr>
          <p:cNvPr id="14" name="Picture 13" descr="angrydesk.bmp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428564" y="3643314"/>
            <a:ext cx="3188629" cy="27146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7752" y="500042"/>
            <a:ext cx="2245756" cy="1225536"/>
          </a:xfrm>
        </p:spPr>
        <p:txBody>
          <a:bodyPr>
            <a:normAutofit/>
          </a:bodyPr>
          <a:lstStyle/>
          <a:p>
            <a:r>
              <a:rPr lang="en-GB" sz="5300" b="1" dirty="0" err="1"/>
              <a:t>Venir</a:t>
            </a:r>
            <a:endParaRPr lang="en-GB" sz="6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357686" y="1643050"/>
            <a:ext cx="485778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vengo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Tú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vienes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Él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ella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viene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Nosotros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/as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venimos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Vosotros</a:t>
            </a:r>
            <a:r>
              <a:rPr lang="en-GB" sz="40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/as 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venís</a:t>
            </a:r>
            <a:endParaRPr lang="en-GB" sz="4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Ellos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ellas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vienen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58" y="1643050"/>
            <a:ext cx="485778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come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come</a:t>
            </a: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He/She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/It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comes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come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(pl)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come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They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come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-285784" y="428604"/>
            <a:ext cx="464347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to </a:t>
            </a: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come</a:t>
            </a:r>
          </a:p>
        </p:txBody>
      </p:sp>
      <p:pic>
        <p:nvPicPr>
          <p:cNvPr id="10" name="to come slide 8.wav">
            <a:hlinkClick r:id="" action="ppaction://media"/>
          </p:cNvPr>
          <p:cNvPicPr>
            <a:picLocks noRot="1" noChangeAspect="1"/>
          </p:cNvPicPr>
          <p:nvPr>
            <a:wavAudioFile r:embed="rId1" name="to come slide 8.wav"/>
          </p:nvPr>
        </p:nvPicPr>
        <p:blipFill>
          <a:blip r:embed="rId4" cstate="screen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66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ngrydesk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5955371" y="3714752"/>
            <a:ext cx="3188629" cy="2714644"/>
          </a:xfrm>
          <a:prstGeom prst="rect">
            <a:avLst/>
          </a:prstGeom>
        </p:spPr>
      </p:pic>
      <p:pic>
        <p:nvPicPr>
          <p:cNvPr id="25" name="Picture 24" descr="angrydesk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3714712" y="1071546"/>
            <a:ext cx="2070476" cy="1762703"/>
          </a:xfrm>
          <a:prstGeom prst="rect">
            <a:avLst/>
          </a:prstGeom>
        </p:spPr>
      </p:pic>
      <p:pic>
        <p:nvPicPr>
          <p:cNvPr id="26" name="Picture 25" descr="angrydesk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6786546" y="1071546"/>
            <a:ext cx="2070476" cy="1762703"/>
          </a:xfrm>
          <a:prstGeom prst="rect">
            <a:avLst/>
          </a:prstGeom>
        </p:spPr>
      </p:pic>
      <p:pic>
        <p:nvPicPr>
          <p:cNvPr id="27" name="Picture 26" descr="angrydesk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428564" y="3643314"/>
            <a:ext cx="3188629" cy="27146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7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8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BFC34F97-7D27-D32A-D0F5-34EA89C37DC7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784AB384-927D-CB8A-AE68-7F335FD5C176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D37EB6D-CD2C-402D-8D6A-1E869034152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DC3A8B1-BE96-4AF8-BE23-A602C05EEB7F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D1B72C5C-26C9-484E-90D1-8398DE7C05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475</TotalTime>
  <Words>134</Words>
  <Application>Microsoft Office PowerPoint</Application>
  <PresentationFormat>On-screen Show (4:3)</PresentationFormat>
  <Paragraphs>31</Paragraphs>
  <Slides>9</Slides>
  <Notes>0</Notes>
  <HiddenSlides>0</HiddenSlides>
  <MMClips>10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Handy Verbs Present Tense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Venir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Verbs</dc:title>
  <dc:creator>David Wilson</dc:creator>
  <cp:lastModifiedBy>Bernardo Carvalho de Mello</cp:lastModifiedBy>
  <cp:revision>65</cp:revision>
  <dcterms:created xsi:type="dcterms:W3CDTF">2009-05-28T09:47:26Z</dcterms:created>
  <dcterms:modified xsi:type="dcterms:W3CDTF">2025-07-22T18:39:58Z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