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18"/>
  </p:notesMasterIdLst>
  <p:sldIdLst>
    <p:sldId id="256" r:id="rId6"/>
    <p:sldId id="311" r:id="rId7"/>
    <p:sldId id="312" r:id="rId8"/>
    <p:sldId id="314" r:id="rId9"/>
    <p:sldId id="315" r:id="rId10"/>
    <p:sldId id="316" r:id="rId11"/>
    <p:sldId id="318" r:id="rId12"/>
    <p:sldId id="319" r:id="rId13"/>
    <p:sldId id="317" r:id="rId14"/>
    <p:sldId id="320" r:id="rId15"/>
    <p:sldId id="263" r:id="rId16"/>
    <p:sldId id="32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26"/>
  </p:normalViewPr>
  <p:slideViewPr>
    <p:cSldViewPr>
      <p:cViewPr varScale="1">
        <p:scale>
          <a:sx n="107" d="100"/>
          <a:sy n="107" d="100"/>
        </p:scale>
        <p:origin x="2304" y="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40A84B-3797-49DB-B335-D12F05ED79F0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D51E7C-A0A4-40B5-BF59-23B87A621E3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Narrator is cloud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51E7C-A0A4-40B5-BF59-23B87A621E34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Narrator is </a:t>
            </a:r>
            <a:r>
              <a:rPr lang="en-GB" dirty="0" err="1"/>
              <a:t>wolfman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51E7C-A0A4-40B5-BF59-23B87A621E34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Narrator is </a:t>
            </a:r>
            <a:r>
              <a:rPr lang="en-GB" dirty="0" err="1"/>
              <a:t>wolfman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51E7C-A0A4-40B5-BF59-23B87A621E34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BB0E2B-31C8-4FED-8C9E-E5A4D88467BA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DABC2E-98D1-49D0-B5F3-F556C73323B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8171140"/>
      </p:ext>
    </p:extLst>
  </p:cSld>
  <p:clrMapOvr>
    <a:masterClrMapping/>
  </p:clrMapOvr>
  <p:transition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9A016E-5E15-4E9D-AFFB-F9BFAC04D526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F367F4-9D75-4F3F-999B-4743C7CE82B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8029080"/>
      </p:ext>
    </p:extLst>
  </p:cSld>
  <p:clrMapOvr>
    <a:masterClrMapping/>
  </p:clrMapOvr>
  <p:transition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186516-11E2-4BCF-82B8-72468023D210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E8689-59D1-49EC-86DE-7C428570391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5784621"/>
      </p:ext>
    </p:extLst>
  </p:cSld>
  <p:clrMapOvr>
    <a:masterClrMapping/>
  </p:clrMapOvr>
  <p:transition advClick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F66363-7788-4877-9088-42DD56081D73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2C9C00-E944-4E90-A9F1-25F9C8CA424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3466182"/>
      </p:ext>
    </p:extLst>
  </p:cSld>
  <p:clrMapOvr>
    <a:masterClrMapping/>
  </p:clrMapOvr>
  <p:transition advClick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BDD1DB-8DA4-46DE-88C0-3476516EA3E3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D8D22E-FA07-4B8A-A8EC-DC65E0BA457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8365159"/>
      </p:ext>
    </p:extLst>
  </p:cSld>
  <p:clrMapOvr>
    <a:masterClrMapping/>
  </p:clrMapOvr>
  <p:transition advClick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EDE50-0FC5-42B7-A8A4-0AF3D73058EE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06499A-E0AC-4F17-B6CD-13E14FC6769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1157894"/>
      </p:ext>
    </p:extLst>
  </p:cSld>
  <p:clrMapOvr>
    <a:masterClrMapping/>
  </p:clrMapOvr>
  <p:transition advClick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96E24-B782-447C-AB2E-44CAE0034CAA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88D1A-99AD-4DB1-8EBB-ED02C404C6B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8870957"/>
      </p:ext>
    </p:extLst>
  </p:cSld>
  <p:clrMapOvr>
    <a:masterClrMapping/>
  </p:clrMapOvr>
  <p:transition advClick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1A7902-2025-4D1C-97D5-567BED3CB0FC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F8ABDA-71F8-4B43-91C8-DE8B482DBF7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8751291"/>
      </p:ext>
    </p:extLst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D7CD76-D6B7-4B56-84C1-F13AD0AFE9C6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AD87B-E72F-4855-8F7D-484A8EE7130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3866244"/>
      </p:ext>
    </p:extLst>
  </p:cSld>
  <p:clrMapOvr>
    <a:masterClrMapping/>
  </p:clrMapOvr>
  <p:transition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E2374F-507F-4022-B65E-3F0B66573610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8EEA96-1B28-4825-9AD9-2F14FCBCB1F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6141216"/>
      </p:ext>
    </p:extLst>
  </p:cSld>
  <p:clrMapOvr>
    <a:masterClrMapping/>
  </p:clrMapOvr>
  <p:transition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D94943-274C-4A27-901D-A503F884BF97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E79871-5EB7-4AA7-AC92-15F3944C425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754049"/>
      </p:ext>
    </p:extLst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FBE301-23E1-4CC6-914F-ABFCDC6B1D87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9D063C9-F778-4B4B-A327-15448CDB215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5385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advClick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2.jpeg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0.wav"/><Relationship Id="rId6" Type="http://schemas.openxmlformats.org/officeDocument/2006/relationships/image" Target="../media/image16.png"/><Relationship Id="rId5" Type="http://schemas.openxmlformats.org/officeDocument/2006/relationships/image" Target="../media/image13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1.wav"/><Relationship Id="rId6" Type="http://schemas.openxmlformats.org/officeDocument/2006/relationships/image" Target="../media/image22.png"/><Relationship Id="rId5" Type="http://schemas.openxmlformats.org/officeDocument/2006/relationships/image" Target="../media/image13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18" Type="http://schemas.openxmlformats.org/officeDocument/2006/relationships/image" Target="../media/image39.png"/><Relationship Id="rId3" Type="http://schemas.openxmlformats.org/officeDocument/2006/relationships/slideLayout" Target="../slideLayouts/slideLayout12.xml"/><Relationship Id="rId21" Type="http://schemas.openxmlformats.org/officeDocument/2006/relationships/image" Target="../media/image42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" Type="http://schemas.openxmlformats.org/officeDocument/2006/relationships/audio" Target="../media/audio13.wav"/><Relationship Id="rId16" Type="http://schemas.openxmlformats.org/officeDocument/2006/relationships/image" Target="../media/image37.png"/><Relationship Id="rId20" Type="http://schemas.openxmlformats.org/officeDocument/2006/relationships/image" Target="../media/image41.png"/><Relationship Id="rId1" Type="http://schemas.openxmlformats.org/officeDocument/2006/relationships/audio" Target="../media/audio12.wav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23" Type="http://schemas.microsoft.com/office/2007/relationships/hdphoto" Target="../media/hdphoto1.wdp"/><Relationship Id="rId10" Type="http://schemas.openxmlformats.org/officeDocument/2006/relationships/image" Target="../media/image31.png"/><Relationship Id="rId19" Type="http://schemas.openxmlformats.org/officeDocument/2006/relationships/image" Target="../media/image40.png"/><Relationship Id="rId4" Type="http://schemas.openxmlformats.org/officeDocument/2006/relationships/image" Target="../media/image12.jpeg"/><Relationship Id="rId9" Type="http://schemas.openxmlformats.org/officeDocument/2006/relationships/image" Target="../media/image30.png"/><Relationship Id="rId14" Type="http://schemas.openxmlformats.org/officeDocument/2006/relationships/image" Target="../media/image35.png"/><Relationship Id="rId22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3.wav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4.wav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5.wav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6.wav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7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8.wav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2.jpeg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9.wav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8000" dirty="0"/>
              <a:t>Handy Verbs</a:t>
            </a:r>
            <a:br>
              <a:rPr lang="en-GB" sz="8000" dirty="0"/>
            </a:br>
            <a:r>
              <a:rPr lang="en-GB" sz="5400" dirty="0"/>
              <a:t>Present Tense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GB" dirty="0"/>
              <a:t>With the Angry Family</a:t>
            </a:r>
          </a:p>
          <a:p>
            <a:endParaRPr lang="en-GB" dirty="0"/>
          </a:p>
          <a:p>
            <a:r>
              <a:rPr lang="en-GB" sz="7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drink - </a:t>
            </a:r>
            <a:r>
              <a:rPr lang="en-GB" sz="7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Beber</a:t>
            </a:r>
            <a:endParaRPr lang="en-GB" sz="7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screen"/>
          <a:stretch>
            <a:fillRect/>
          </a:stretch>
        </p:blipFill>
        <p:spPr>
          <a:xfrm>
            <a:off x="8143900" y="571501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Trolley by macieklew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21424"/>
          </a:xfrm>
          <a:prstGeom prst="rect">
            <a:avLst/>
          </a:prstGeom>
          <a:noFill/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YOU DRINK SEA WATER???!!!</a:t>
            </a:r>
          </a:p>
        </p:txBody>
      </p:sp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93539" y="642919"/>
            <a:ext cx="2478959" cy="2000264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29058" y="0"/>
            <a:ext cx="2142368" cy="2643182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28604"/>
            <a:ext cx="2543175" cy="5276850"/>
          </a:xfrm>
          <a:prstGeom prst="rect">
            <a:avLst/>
          </a:prstGeom>
        </p:spPr>
      </p:pic>
      <p:sp>
        <p:nvSpPr>
          <p:cNvPr id="11" name="Rounded Rectangular Callout 10"/>
          <p:cNvSpPr/>
          <p:nvPr/>
        </p:nvSpPr>
        <p:spPr>
          <a:xfrm>
            <a:off x="3643306" y="3429000"/>
            <a:ext cx="4929222" cy="1928826"/>
          </a:xfrm>
          <a:prstGeom prst="wedgeRoundRectCallout">
            <a:avLst>
              <a:gd name="adj1" fmla="val -85504"/>
              <a:gd name="adj2" fmla="val -98483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¡¡¡¿¿¿ QUE BEBÉIS AGUA DE MAR???!!!</a:t>
            </a:r>
          </a:p>
        </p:txBody>
      </p:sp>
      <p:pic>
        <p:nvPicPr>
          <p:cNvPr id="13" name="Picture 12" descr="angrycarrotface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28604"/>
            <a:ext cx="2543175" cy="5276850"/>
          </a:xfrm>
          <a:prstGeom prst="rect">
            <a:avLst/>
          </a:prstGeom>
        </p:spPr>
      </p:pic>
      <p:pic>
        <p:nvPicPr>
          <p:cNvPr id="14" name="to drink slide 10.wav">
            <a:hlinkClick r:id="" action="ppaction://media"/>
          </p:cNvPr>
          <p:cNvPicPr>
            <a:picLocks noRot="1" noChangeAspect="1"/>
          </p:cNvPicPr>
          <p:nvPr>
            <a:wavAudioFile r:embed="rId1" name="to drink slide 10.wav"/>
          </p:nvPr>
        </p:nvPicPr>
        <p:blipFill>
          <a:blip r:embed="rId8" cstate="screen"/>
          <a:stretch>
            <a:fillRect/>
          </a:stretch>
        </p:blipFill>
        <p:spPr>
          <a:xfrm>
            <a:off x="8429652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14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Trolley by macieklew."/>
          <p:cNvPicPr>
            <a:picLocks noChangeAspect="1" noChangeArrowheads="1"/>
          </p:cNvPicPr>
          <p:nvPr/>
        </p:nvPicPr>
        <p:blipFill>
          <a:blip r:embed="rId3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21424"/>
          </a:xfrm>
          <a:prstGeom prst="rect">
            <a:avLst/>
          </a:prstGeom>
          <a:noFill/>
        </p:spPr>
      </p:pic>
      <p:pic>
        <p:nvPicPr>
          <p:cNvPr id="4" name="Picture 3" descr="angryghostcloud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6093539" y="642919"/>
            <a:ext cx="2478960" cy="2000264"/>
          </a:xfrm>
          <a:prstGeom prst="rect">
            <a:avLst/>
          </a:prstGeom>
        </p:spPr>
      </p:pic>
      <p:pic>
        <p:nvPicPr>
          <p:cNvPr id="5" name="Picture 4" descr="angrypotatohea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3929058" y="0"/>
            <a:ext cx="2142368" cy="2643182"/>
          </a:xfrm>
          <a:prstGeom prst="rect">
            <a:avLst/>
          </a:prstGeom>
        </p:spPr>
      </p:pic>
      <p:pic>
        <p:nvPicPr>
          <p:cNvPr id="6" name="Picture 5" descr="angrycarrotface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0" y="428604"/>
            <a:ext cx="2543175" cy="5276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6900882" cy="1143000"/>
          </a:xfrm>
        </p:spPr>
        <p:txBody>
          <a:bodyPr>
            <a:normAutofit/>
          </a:bodyPr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</a:t>
            </a:r>
            <a:r>
              <a:rPr lang="en-GB" sz="6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drink             </a:t>
            </a:r>
            <a:r>
              <a:rPr lang="en-GB" sz="6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</a:t>
            </a:r>
            <a:r>
              <a:rPr lang="en-GB" sz="6000" b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eber</a:t>
            </a:r>
            <a:endParaRPr lang="en-GB" sz="6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2071678"/>
            <a:ext cx="485775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drink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drink</a:t>
            </a:r>
          </a:p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He/She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/It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drinks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drink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They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drink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(pl.)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drink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14810" y="2071678"/>
            <a:ext cx="492919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bebo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Tú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bebes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Él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/Ella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bebe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Nosotros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/as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bebemos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Ellos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/as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beben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Vosotros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/as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bebéis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9" name="to drink slide 11.wav">
            <a:hlinkClick r:id="" action="ppaction://media"/>
          </p:cNvPr>
          <p:cNvPicPr>
            <a:picLocks noRot="1" noChangeAspect="1"/>
          </p:cNvPicPr>
          <p:nvPr>
            <a:wavAudioFile r:embed="rId1" name="to drink slide 11.wav"/>
          </p:nvPr>
        </p:nvPicPr>
        <p:blipFill>
          <a:blip r:embed="rId7" cstate="screen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5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Trolley by macieklew.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2142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7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8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4CB9DB68-A0B4-243F-1270-B1EBE450E5CB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3F603510-BF7C-680E-0A09-673C7151C92B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Fontanella  Rubinetto Tap, drinking fountain by pizzodisevo (doing TENS for pain )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What do I drink?</a:t>
            </a:r>
          </a:p>
        </p:txBody>
      </p:sp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625" y="1571612"/>
            <a:ext cx="4143375" cy="3343275"/>
          </a:xfrm>
          <a:prstGeom prst="rect">
            <a:avLst/>
          </a:prstGeom>
        </p:spPr>
      </p:pic>
      <p:pic>
        <p:nvPicPr>
          <p:cNvPr id="10" name="Picture 9" descr="confusedwolfma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857232"/>
            <a:ext cx="2609850" cy="4391025"/>
          </a:xfrm>
          <a:prstGeom prst="rect">
            <a:avLst/>
          </a:prstGeom>
        </p:spPr>
      </p:pic>
      <p:pic>
        <p:nvPicPr>
          <p:cNvPr id="7" name="Picture 6" descr="angryghostclou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625" y="1571612"/>
            <a:ext cx="4143375" cy="3343275"/>
          </a:xfrm>
          <a:prstGeom prst="rect">
            <a:avLst/>
          </a:prstGeom>
        </p:spPr>
      </p:pic>
      <p:sp>
        <p:nvSpPr>
          <p:cNvPr id="11" name="Rounded Rectangular Callout 10"/>
          <p:cNvSpPr/>
          <p:nvPr/>
        </p:nvSpPr>
        <p:spPr>
          <a:xfrm>
            <a:off x="2500298" y="571480"/>
            <a:ext cx="2786082" cy="1428760"/>
          </a:xfrm>
          <a:prstGeom prst="wedgeRoundRectCallout">
            <a:avLst>
              <a:gd name="adj1" fmla="val 49594"/>
              <a:gd name="adj2" fmla="val 89166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bebo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12" name="to drink slide 2.wav">
            <a:hlinkClick r:id="" action="ppaction://media"/>
          </p:cNvPr>
          <p:cNvPicPr>
            <a:picLocks noRot="1" noChangeAspect="1"/>
          </p:cNvPicPr>
          <p:nvPr>
            <a:wavAudioFile r:embed="rId1" name="to drink slide 2.wav"/>
          </p:nvPr>
        </p:nvPicPr>
        <p:blipFill>
          <a:blip r:embed="rId7" cstate="screen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3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Cow - Got Milk - Dedham, Essex, England - Monday September 3rd 2007 by law_keven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You drink milk.</a:t>
            </a:r>
          </a:p>
        </p:txBody>
      </p:sp>
      <p:pic>
        <p:nvPicPr>
          <p:cNvPr id="10" name="Picture 9" descr="confusedwolfman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857232"/>
            <a:ext cx="2609850" cy="4391025"/>
          </a:xfrm>
          <a:prstGeom prst="rect">
            <a:avLst/>
          </a:prstGeom>
        </p:spPr>
      </p:pic>
      <p:sp>
        <p:nvSpPr>
          <p:cNvPr id="11" name="Rounded Rectangular Callout 10"/>
          <p:cNvSpPr/>
          <p:nvPr/>
        </p:nvSpPr>
        <p:spPr>
          <a:xfrm>
            <a:off x="2500298" y="285728"/>
            <a:ext cx="3714776" cy="1214446"/>
          </a:xfrm>
          <a:prstGeom prst="wedgeRoundRectCallout">
            <a:avLst>
              <a:gd name="adj1" fmla="val -45106"/>
              <a:gd name="adj2" fmla="val 217355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Tú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bebes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leche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9" name="Picture 8" descr="confusedwolfman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857232"/>
            <a:ext cx="2609850" cy="4391025"/>
          </a:xfrm>
          <a:prstGeom prst="rect">
            <a:avLst/>
          </a:prstGeom>
        </p:spPr>
      </p:pic>
      <p:pic>
        <p:nvPicPr>
          <p:cNvPr id="13" name="to drink slide 3.wav">
            <a:hlinkClick r:id="" action="ppaction://media"/>
          </p:cNvPr>
          <p:cNvPicPr>
            <a:picLocks noRot="1" noChangeAspect="1"/>
          </p:cNvPicPr>
          <p:nvPr>
            <a:wavAudioFile r:embed="rId1" name="to drink slide 3.wav"/>
          </p:nvPr>
        </p:nvPicPr>
        <p:blipFill>
          <a:blip r:embed="rId6" cstate="screen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  <p:pic>
        <p:nvPicPr>
          <p:cNvPr id="14" name="Picture 13" descr="angryghostclou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625" y="1571612"/>
            <a:ext cx="4143375" cy="3343275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2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Cow - Got Milk - Dedham, Essex, England - Monday September 3rd 2007 by law_keven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No, they drink milk, I drink sea water I’m sure.</a:t>
            </a:r>
          </a:p>
        </p:txBody>
      </p:sp>
      <p:pic>
        <p:nvPicPr>
          <p:cNvPr id="9" name="Picture 8" descr="angrytoasterbrow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733691"/>
            <a:ext cx="4486275" cy="2981325"/>
          </a:xfrm>
          <a:prstGeom prst="rect">
            <a:avLst/>
          </a:prstGeom>
        </p:spPr>
      </p:pic>
      <p:pic>
        <p:nvPicPr>
          <p:cNvPr id="10" name="Picture 9" descr="angrylightningbulb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72100" y="1695467"/>
            <a:ext cx="3771900" cy="4162425"/>
          </a:xfrm>
          <a:prstGeom prst="rect">
            <a:avLst/>
          </a:prstGeom>
        </p:spPr>
      </p:pic>
      <p:sp>
        <p:nvSpPr>
          <p:cNvPr id="11" name="Rounded Rectangular Callout 10"/>
          <p:cNvSpPr/>
          <p:nvPr/>
        </p:nvSpPr>
        <p:spPr>
          <a:xfrm>
            <a:off x="285720" y="428604"/>
            <a:ext cx="6500858" cy="2214578"/>
          </a:xfrm>
          <a:prstGeom prst="wedgeRoundRectCallout">
            <a:avLst>
              <a:gd name="adj1" fmla="val 103864"/>
              <a:gd name="adj2" fmla="val -68167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No, </a:t>
            </a:r>
            <a:r>
              <a:rPr lang="en-GB" sz="4000" b="1" dirty="0" err="1">
                <a:solidFill>
                  <a:schemeClr val="tx1"/>
                </a:solidFill>
              </a:rPr>
              <a:t>ellos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beben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leche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</a:p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yo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bebo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agua</a:t>
            </a:r>
            <a:r>
              <a:rPr lang="en-GB" sz="4000" b="1" dirty="0">
                <a:solidFill>
                  <a:schemeClr val="tx1"/>
                </a:solidFill>
              </a:rPr>
              <a:t> de mar, </a:t>
            </a:r>
            <a:r>
              <a:rPr lang="en-GB" sz="4000" b="1" dirty="0" err="1">
                <a:solidFill>
                  <a:schemeClr val="tx1"/>
                </a:solidFill>
              </a:rPr>
              <a:t>estoy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seguro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7" name="to drink slide 4.wav">
            <a:hlinkClick r:id="" action="ppaction://media"/>
          </p:cNvPr>
          <p:cNvPicPr>
            <a:picLocks noRot="1" noChangeAspect="1"/>
          </p:cNvPicPr>
          <p:nvPr>
            <a:wavAudioFile r:embed="rId1" name="to drink slide 4.wav"/>
          </p:nvPr>
        </p:nvPicPr>
        <p:blipFill>
          <a:blip r:embed="rId7" cstate="screen"/>
          <a:stretch>
            <a:fillRect/>
          </a:stretch>
        </p:blipFill>
        <p:spPr>
          <a:xfrm>
            <a:off x="883920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7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rolley by macieklew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21424"/>
          </a:xfrm>
          <a:prstGeom prst="rect">
            <a:avLst/>
          </a:prstGeom>
          <a:noFill/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He drinks sea water, but he’s stupid.</a:t>
            </a:r>
          </a:p>
        </p:txBody>
      </p:sp>
      <p:pic>
        <p:nvPicPr>
          <p:cNvPr id="9" name="Picture 8" descr="angrypotatohea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000108"/>
            <a:ext cx="3667125" cy="4524375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3071802" y="357166"/>
            <a:ext cx="5786478" cy="1785950"/>
          </a:xfrm>
          <a:prstGeom prst="wedgeRoundRectCallout">
            <a:avLst>
              <a:gd name="adj1" fmla="val -138439"/>
              <a:gd name="adj2" fmla="val -85500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Él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bebe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agua</a:t>
            </a:r>
            <a:r>
              <a:rPr lang="en-GB" sz="4000" b="1" dirty="0">
                <a:solidFill>
                  <a:schemeClr val="tx1"/>
                </a:solidFill>
              </a:rPr>
              <a:t> de mar, </a:t>
            </a:r>
          </a:p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pero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tonto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6" name="to drink slide 5.wav">
            <a:hlinkClick r:id="" action="ppaction://media"/>
          </p:cNvPr>
          <p:cNvPicPr>
            <a:picLocks noRot="1" noChangeAspect="1"/>
          </p:cNvPicPr>
          <p:nvPr>
            <a:wavAudioFile r:embed="rId1" name="to drink slide 5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00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Tea Table by Sherry's Rose Cottage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17424" cy="6072206"/>
          </a:xfrm>
          <a:prstGeom prst="rect">
            <a:avLst/>
          </a:prstGeom>
          <a:noFill/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She drinks tea.</a:t>
            </a:r>
          </a:p>
        </p:txBody>
      </p:sp>
      <p:pic>
        <p:nvPicPr>
          <p:cNvPr id="9" name="Picture 8" descr="angrycarrotface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00825" y="357166"/>
            <a:ext cx="2543175" cy="5276850"/>
          </a:xfrm>
          <a:prstGeom prst="rect">
            <a:avLst/>
          </a:prstGeom>
        </p:spPr>
      </p:pic>
      <p:sp>
        <p:nvSpPr>
          <p:cNvPr id="11" name="Rounded Rectangular Callout 10"/>
          <p:cNvSpPr/>
          <p:nvPr/>
        </p:nvSpPr>
        <p:spPr>
          <a:xfrm>
            <a:off x="3071802" y="357166"/>
            <a:ext cx="3929090" cy="1428760"/>
          </a:xfrm>
          <a:prstGeom prst="wedgeRoundRectCallout">
            <a:avLst>
              <a:gd name="adj1" fmla="val -125270"/>
              <a:gd name="adj2" fmla="val -105500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Ella </a:t>
            </a:r>
            <a:r>
              <a:rPr lang="en-GB" sz="4000" b="1" dirty="0" err="1">
                <a:solidFill>
                  <a:schemeClr val="tx1"/>
                </a:solidFill>
              </a:rPr>
              <a:t>bebe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té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6" name="to drink slide 6.wav">
            <a:hlinkClick r:id="" action="ppaction://media"/>
          </p:cNvPr>
          <p:cNvPicPr>
            <a:picLocks noRot="1" noChangeAspect="1"/>
          </p:cNvPicPr>
          <p:nvPr>
            <a:wavAudioFile r:embed="rId1" name="to drink slide 6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ontanella  Rubinetto Tap, drinking fountain by pizzodisevo (doing TENS for pain )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So, what do you want to drink?</a:t>
            </a:r>
          </a:p>
        </p:txBody>
      </p:sp>
      <p:pic>
        <p:nvPicPr>
          <p:cNvPr id="3" name="Picture 2" descr="confusedwolfman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857232"/>
            <a:ext cx="2609850" cy="4391025"/>
          </a:xfrm>
          <a:prstGeom prst="rect">
            <a:avLst/>
          </a:prstGeom>
        </p:spPr>
      </p:pic>
      <p:pic>
        <p:nvPicPr>
          <p:cNvPr id="4" name="Picture 3" descr="angryghostclou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625" y="0"/>
            <a:ext cx="4143375" cy="3343275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4214810" y="3714752"/>
            <a:ext cx="4322031" cy="1785950"/>
          </a:xfrm>
          <a:prstGeom prst="wedgeRoundRectCallout">
            <a:avLst>
              <a:gd name="adj1" fmla="val -88633"/>
              <a:gd name="adj2" fmla="val -56167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Entonces</a:t>
            </a:r>
            <a:r>
              <a:rPr lang="en-GB" sz="4000" b="1" dirty="0">
                <a:solidFill>
                  <a:schemeClr val="tx1"/>
                </a:solidFill>
              </a:rPr>
              <a:t>, ¿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quieres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beber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8" name="Picture 7" descr="confusedwolfma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857232"/>
            <a:ext cx="2609850" cy="4391025"/>
          </a:xfrm>
          <a:prstGeom prst="rect">
            <a:avLst/>
          </a:prstGeom>
        </p:spPr>
      </p:pic>
      <p:pic>
        <p:nvPicPr>
          <p:cNvPr id="9" name="to drink slide 7.wav">
            <a:hlinkClick r:id="" action="ppaction://media"/>
          </p:cNvPr>
          <p:cNvPicPr>
            <a:picLocks noRot="1" noChangeAspect="1"/>
          </p:cNvPicPr>
          <p:nvPr>
            <a:wavAudioFile r:embed="rId1" name="to drink slide 7.wav"/>
          </p:nvPr>
        </p:nvPicPr>
        <p:blipFill>
          <a:blip r:embed="rId7" cstate="screen"/>
          <a:stretch>
            <a:fillRect/>
          </a:stretch>
        </p:blipFill>
        <p:spPr>
          <a:xfrm>
            <a:off x="8358214" y="600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9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67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Trolley by macieklew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21424"/>
          </a:xfrm>
          <a:prstGeom prst="rect">
            <a:avLst/>
          </a:prstGeom>
          <a:noFill/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err="1">
                <a:solidFill>
                  <a:schemeClr val="tx1"/>
                </a:solidFill>
              </a:rPr>
              <a:t>Erm</a:t>
            </a:r>
            <a:r>
              <a:rPr lang="en-GB" sz="3600" b="1" dirty="0">
                <a:solidFill>
                  <a:schemeClr val="tx1"/>
                </a:solidFill>
              </a:rPr>
              <a:t>… yeah… Sea water, please.</a:t>
            </a:r>
          </a:p>
        </p:txBody>
      </p:sp>
      <p:pic>
        <p:nvPicPr>
          <p:cNvPr id="3" name="Picture 2" descr="angryghostclou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625" y="0"/>
            <a:ext cx="4143375" cy="3343275"/>
          </a:xfrm>
          <a:prstGeom prst="rect">
            <a:avLst/>
          </a:prstGeom>
        </p:spPr>
      </p:pic>
      <p:pic>
        <p:nvPicPr>
          <p:cNvPr id="4" name="Picture 3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857232"/>
            <a:ext cx="2609850" cy="4391025"/>
          </a:xfrm>
          <a:prstGeom prst="rect">
            <a:avLst/>
          </a:prstGeom>
        </p:spPr>
      </p:pic>
      <p:pic>
        <p:nvPicPr>
          <p:cNvPr id="9" name="Picture 8" descr="angryghostclou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625" y="0"/>
            <a:ext cx="4143375" cy="3343275"/>
          </a:xfrm>
          <a:prstGeom prst="rect">
            <a:avLst/>
          </a:prstGeom>
        </p:spPr>
      </p:pic>
      <p:pic>
        <p:nvPicPr>
          <p:cNvPr id="10" name="to drink slide 8.wav">
            <a:hlinkClick r:id="" action="ppaction://media"/>
          </p:cNvPr>
          <p:cNvPicPr>
            <a:picLocks noRot="1" noChangeAspect="1"/>
          </p:cNvPicPr>
          <p:nvPr>
            <a:wavAudioFile r:embed="rId1" name="to drink slide 8.wav"/>
          </p:nvPr>
        </p:nvPicPr>
        <p:blipFill>
          <a:blip r:embed="rId7" cstate="screen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3286116" y="4071942"/>
            <a:ext cx="5357850" cy="1643074"/>
          </a:xfrm>
          <a:prstGeom prst="wedgeRoundRectCallout">
            <a:avLst>
              <a:gd name="adj1" fmla="val 19043"/>
              <a:gd name="adj2" fmla="val -110833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Pues</a:t>
            </a:r>
            <a:r>
              <a:rPr lang="en-GB" sz="4000" b="1" dirty="0">
                <a:solidFill>
                  <a:schemeClr val="tx1"/>
                </a:solidFill>
              </a:rPr>
              <a:t>… </a:t>
            </a:r>
            <a:r>
              <a:rPr lang="en-GB" sz="4000" b="1" dirty="0" err="1">
                <a:solidFill>
                  <a:schemeClr val="tx1"/>
                </a:solidFill>
              </a:rPr>
              <a:t>esto</a:t>
            </a:r>
            <a:r>
              <a:rPr lang="en-GB" sz="4000" b="1" dirty="0">
                <a:solidFill>
                  <a:schemeClr val="tx1"/>
                </a:solidFill>
              </a:rPr>
              <a:t>… </a:t>
            </a:r>
          </a:p>
          <a:p>
            <a:pPr algn="ctr"/>
            <a:r>
              <a:rPr lang="en-GB" sz="4000" b="1" dirty="0">
                <a:solidFill>
                  <a:schemeClr val="tx1"/>
                </a:solidFill>
              </a:rPr>
              <a:t>Agua de mar, </a:t>
            </a:r>
            <a:r>
              <a:rPr lang="en-GB" sz="4000" b="1" dirty="0" err="1">
                <a:solidFill>
                  <a:schemeClr val="tx1"/>
                </a:solidFill>
              </a:rPr>
              <a:t>por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favor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5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300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67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Trolley by macieklew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21424"/>
          </a:xfrm>
          <a:prstGeom prst="rect">
            <a:avLst/>
          </a:prstGeom>
          <a:noFill/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We drink sea water and we’re happy.</a:t>
            </a:r>
          </a:p>
        </p:txBody>
      </p:sp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29124" y="642918"/>
            <a:ext cx="4143375" cy="3343275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85728"/>
            <a:ext cx="3667125" cy="4524375"/>
          </a:xfrm>
          <a:prstGeom prst="rect">
            <a:avLst/>
          </a:prstGeom>
        </p:spPr>
      </p:pic>
      <p:pic>
        <p:nvPicPr>
          <p:cNvPr id="11" name="Picture 10" descr="angryghostclou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29124" y="642918"/>
            <a:ext cx="4143375" cy="3343275"/>
          </a:xfrm>
          <a:prstGeom prst="rect">
            <a:avLst/>
          </a:prstGeom>
        </p:spPr>
      </p:pic>
      <p:pic>
        <p:nvPicPr>
          <p:cNvPr id="14" name="Picture 13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85728"/>
            <a:ext cx="3667125" cy="4524375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2500298" y="4214818"/>
            <a:ext cx="4857784" cy="1428760"/>
          </a:xfrm>
          <a:prstGeom prst="wedgeRoundRectCallout">
            <a:avLst>
              <a:gd name="adj1" fmla="val 24925"/>
              <a:gd name="adj2" fmla="val -140166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We drink sea water and we’re happy.</a:t>
            </a:r>
          </a:p>
        </p:txBody>
      </p:sp>
      <p:sp>
        <p:nvSpPr>
          <p:cNvPr id="13" name="Rounded Rectangular Callout 12"/>
          <p:cNvSpPr/>
          <p:nvPr/>
        </p:nvSpPr>
        <p:spPr>
          <a:xfrm>
            <a:off x="2500298" y="4071942"/>
            <a:ext cx="6286544" cy="1785950"/>
          </a:xfrm>
          <a:prstGeom prst="wedgeRoundRectCallout">
            <a:avLst>
              <a:gd name="adj1" fmla="val -36643"/>
              <a:gd name="adj2" fmla="val -86833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Nosotros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bebemos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agua</a:t>
            </a:r>
            <a:r>
              <a:rPr lang="en-GB" sz="4000" b="1" dirty="0">
                <a:solidFill>
                  <a:schemeClr val="tx1"/>
                </a:solidFill>
              </a:rPr>
              <a:t> de mar y </a:t>
            </a:r>
            <a:r>
              <a:rPr lang="en-GB" sz="4000" b="1" dirty="0" err="1">
                <a:solidFill>
                  <a:schemeClr val="tx1"/>
                </a:solidFill>
              </a:rPr>
              <a:t>estamos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contentos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5" name="to drink slide 9.wav">
            <a:hlinkClick r:id="" action="ppaction://media"/>
          </p:cNvPr>
          <p:cNvPicPr>
            <a:picLocks noRot="1" noChangeAspect="1"/>
          </p:cNvPicPr>
          <p:nvPr>
            <a:wavAudioFile r:embed="rId1" name="to drink slide 9.wav"/>
          </p:nvPr>
        </p:nvPicPr>
        <p:blipFill>
          <a:blip r:embed="rId8" cstate="screen"/>
          <a:stretch>
            <a:fillRect/>
          </a:stretch>
        </p:blipFill>
        <p:spPr>
          <a:xfrm>
            <a:off x="883920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0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6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33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3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3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267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4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6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233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6B5F822-730D-42F4-ADA4-7B42A62D798C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7E63FA87-6BED-4778-B77F-B00499C9C9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1BC4A25-5C06-45B4-AB6E-56F7834C3B5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528</TotalTime>
  <Words>216</Words>
  <Application>Microsoft Office PowerPoint</Application>
  <PresentationFormat>On-screen Show (4:3)</PresentationFormat>
  <Paragraphs>46</Paragraphs>
  <Slides>12</Slides>
  <Notes>3</Notes>
  <HiddenSlides>0</HiddenSlides>
  <MMClips>13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Office Theme</vt:lpstr>
      <vt:lpstr>1_Office Theme</vt:lpstr>
      <vt:lpstr>Handy Verbs Present Tense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 drink             beber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Verbs</dc:title>
  <dc:creator>David Wilson</dc:creator>
  <cp:lastModifiedBy>Bernardo Carvalho de Mello</cp:lastModifiedBy>
  <cp:revision>79</cp:revision>
  <dcterms:created xsi:type="dcterms:W3CDTF">2009-05-28T09:47:26Z</dcterms:created>
  <dcterms:modified xsi:type="dcterms:W3CDTF">2025-07-22T18:40:10Z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