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7" r:id="rId13"/>
    <p:sldId id="260" r:id="rId14"/>
    <p:sldId id="29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2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1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microsoft.com/office/2007/relationships/hdphoto" Target="../media/hdphoto1.wdp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9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audio" Target="../media/audio2.wav"/><Relationship Id="rId6" Type="http://schemas.openxmlformats.org/officeDocument/2006/relationships/image" Target="../media/image11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2" Type="http://schemas.openxmlformats.org/officeDocument/2006/relationships/audio" Target="../media/audio5.wav"/><Relationship Id="rId1" Type="http://schemas.openxmlformats.org/officeDocument/2006/relationships/audio" Target="../media/audio2.wav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5.png"/><Relationship Id="rId12" Type="http://schemas.openxmlformats.org/officeDocument/2006/relationships/image" Target="../media/image8.png"/><Relationship Id="rId2" Type="http://schemas.openxmlformats.org/officeDocument/2006/relationships/audio" Target="../media/audio6.wav"/><Relationship Id="rId1" Type="http://schemas.openxmlformats.org/officeDocument/2006/relationships/audio" Target="../media/audio2.wav"/><Relationship Id="rId6" Type="http://schemas.openxmlformats.org/officeDocument/2006/relationships/image" Target="../media/image1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6.png"/><Relationship Id="rId12" Type="http://schemas.openxmlformats.org/officeDocument/2006/relationships/image" Target="../media/image7.png"/><Relationship Id="rId2" Type="http://schemas.openxmlformats.org/officeDocument/2006/relationships/audio" Target="../media/audio7.wav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9.png"/><Relationship Id="rId12" Type="http://schemas.openxmlformats.org/officeDocument/2006/relationships/image" Target="../media/image8.png"/><Relationship Id="rId2" Type="http://schemas.openxmlformats.org/officeDocument/2006/relationships/audio" Target="../media/audio8.wav"/><Relationship Id="rId1" Type="http://schemas.openxmlformats.org/officeDocument/2006/relationships/audio" Target="../media/audio2.wav"/><Relationship Id="rId6" Type="http://schemas.openxmlformats.org/officeDocument/2006/relationships/image" Target="../media/image18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20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go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>
            <a:alpha val="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couch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8596" y="2285992"/>
            <a:ext cx="1807229" cy="3749832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1928794" y="3000372"/>
            <a:ext cx="1837829" cy="2267452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500826" y="3071810"/>
            <a:ext cx="2071539" cy="2286016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143504" y="3929066"/>
            <a:ext cx="1825409" cy="1213063"/>
          </a:xfrm>
          <a:prstGeom prst="rect">
            <a:avLst/>
          </a:prstGeom>
        </p:spPr>
      </p:pic>
      <p:pic>
        <p:nvPicPr>
          <p:cNvPr id="18" name="Picture 17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3257544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2910" y="1714488"/>
            <a:ext cx="4000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goes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1785926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voy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vas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vais</a:t>
            </a:r>
            <a:endParaRPr lang="en-GB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714744" y="28572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Ir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to go slide 10.wav">
            <a:hlinkClick r:id="" action="ppaction://media"/>
          </p:cNvPr>
          <p:cNvPicPr>
            <a:picLocks noRot="1" noChangeAspect="1"/>
          </p:cNvPicPr>
          <p:nvPr>
            <a:wavAudioFile r:embed="rId1" name="to go slide 10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33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4514 C 0.0007 -0.05579 0.02118 -0.10555 0.02917 -0.10833 C 0.03716 -0.11088 0.04584 -0.0794 0.04792 -0.06088 C 0.05 -0.04259 0.04757 -0.01435 0.04167 0.00208 C 0.03577 0.01852 0.025 0.03565 0.0125 0.0375 C -3.05556E-6 0.03958 -0.02534 0.02708 -0.03333 0.01389 C -0.04132 0.0007 -0.03576 -0.02361 -0.03541 -0.0412 C -0.03507 -0.05903 -0.03368 -0.08055 -0.03125 -0.09259 C -0.02882 -0.1044 -0.02708 -0.10486 -0.02083 -0.11227 C -0.01458 -0.11944 -0.00069 -0.13264 0.00625 -0.13588 C 0.0132 -0.13912 0.01563 -0.1338 0.02084 -0.13194 C 0.02604 -0.12986 0.03264 -0.1287 0.0375 -0.12407 C 0.04236 -0.11944 0.04688 -0.11481 0.05 -0.1044 C 0.05313 -0.09375 0.05625 -0.08125 0.05625 -0.06088 C 0.05625 -0.04051 0.05591 -0.00787 0.05 0.01782 C 0.0441 0.04352 0.03021 0.07894 0.02084 0.09259 C 0.01146 0.10648 0.00486 0.10787 -0.00625 0.10046 C -0.01736 0.09329 -0.03819 0.06435 -0.04583 0.04931 C -0.05347 0.03426 -0.05104 0.03102 -0.05208 0.00995 C -0.05312 -0.01111 -0.05277 -0.0537 -0.05208 -0.07662 C -0.05139 -0.09977 -0.05347 -0.11412 -0.04791 -0.12801 C -0.04236 -0.14167 -0.03264 -0.15417 -0.01875 -0.15949 C -0.00486 -0.16458 0.02431 -0.16412 0.03542 -0.15949 C 0.04653 -0.15486 0.04306 -0.14699 0.04792 -0.13194 C 0.05278 -0.11667 0.06216 -0.08912 0.06459 -0.06875 C 0.06702 -0.04861 0.06424 -0.02546 0.0625 -0.00972 C 0.06077 0.00602 0.06111 0.00926 0.05417 0.0257 C 0.04723 0.04213 0.03125 0.08357 0.02084 0.08866 C 0.01042 0.09398 0.00035 0.07222 -0.00833 0.05718 C -0.01701 0.04213 -0.02847 0.01713 -0.03125 -0.00185 C -0.03402 -0.02083 -0.03229 -0.03866 -0.025 -0.05694 C -0.01771 -0.07546 0.00313 -0.10694 0.0125 -0.11227 C 0.02188 -0.11736 0.02917 -0.09977 0.03125 -0.08866 C 0.03334 -0.07731 0.03056 -0.05185 0.025 -0.04514 C 0.01945 -0.03866 -0.00069 -0.03472 -3.05556E-6 -0.04514 Z " pathEditMode="relative" rAng="0" ptsTypes="aaaaaaaaaaaaaaaaaaaaaaaaaaaaaaaaaaa">
                                      <p:cBhvr>
                                        <p:cTn id="10" dur="23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1E5A9C2-FF4D-9341-C5B5-5DA8A32AF29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FAA4C2F-91A8-44CA-55F7-70FEAABDD1E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ringing</a:t>
            </a:r>
          </a:p>
        </p:txBody>
      </p:sp>
      <p:pic>
        <p:nvPicPr>
          <p:cNvPr id="12" name="Picture 11" descr="angrycouch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10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285728"/>
            <a:ext cx="304800" cy="30480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15" name="Picture 14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17" name="Picture 16" descr="confusedwolfman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11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go every time, It’s not my turn.</a:t>
            </a:r>
          </a:p>
        </p:txBody>
      </p:sp>
      <p:pic>
        <p:nvPicPr>
          <p:cNvPr id="15" name="to go slide 3.wav">
            <a:hlinkClick r:id="" action="ppaction://media"/>
          </p:cNvPr>
          <p:cNvPicPr>
            <a:picLocks noRot="1" noChangeAspect="1"/>
          </p:cNvPicPr>
          <p:nvPr>
            <a:wavAudioFile r:embed="rId2" name="to go 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5786454"/>
            <a:ext cx="304800" cy="30480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2"/>
            <a:ext cx="1807229" cy="3749832"/>
          </a:xfrm>
          <a:prstGeom prst="rect">
            <a:avLst/>
          </a:prstGeom>
        </p:spPr>
      </p:pic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7" name="Picture 26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29" name="Picture 28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643174" y="1428736"/>
            <a:ext cx="5429288" cy="1571636"/>
          </a:xfrm>
          <a:prstGeom prst="wedgeRoundRectCallout">
            <a:avLst>
              <a:gd name="adj1" fmla="val -63091"/>
              <a:gd name="adj2" fmla="val 1002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siempre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mi </a:t>
            </a:r>
            <a:r>
              <a:rPr lang="en-GB" sz="4000" b="1" dirty="0" err="1">
                <a:solidFill>
                  <a:schemeClr val="tx1"/>
                </a:solidFill>
              </a:rPr>
              <a:t>turno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7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go rarely, Mr Angry Potato-Head.</a:t>
            </a:r>
          </a:p>
        </p:txBody>
      </p:sp>
      <p:pic>
        <p:nvPicPr>
          <p:cNvPr id="13" name="to go slide 4.wav">
            <a:hlinkClick r:id="" action="ppaction://media"/>
          </p:cNvPr>
          <p:cNvPicPr>
            <a:picLocks noRot="1" noChangeAspect="1"/>
          </p:cNvPicPr>
          <p:nvPr>
            <a:wavAudioFile r:embed="rId2" name="to go slide 4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000768"/>
            <a:ext cx="304800" cy="304800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2"/>
            <a:ext cx="1807229" cy="3749832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5" name="Picture 24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6" name="Picture 25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28" name="Picture 27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785918" y="1428736"/>
            <a:ext cx="5500726" cy="1643074"/>
          </a:xfrm>
          <a:prstGeom prst="wedgeRoundRectCallout">
            <a:avLst>
              <a:gd name="adj1" fmla="val -50225"/>
              <a:gd name="adj2" fmla="val 982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casi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nunca</a:t>
            </a:r>
            <a:r>
              <a:rPr lang="en-GB" sz="4000" b="1" dirty="0">
                <a:solidFill>
                  <a:schemeClr val="tx1"/>
                </a:solidFill>
              </a:rPr>
              <a:t> vas,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Sr. Angry Potato-Head.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8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2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he never goes.</a:t>
            </a:r>
          </a:p>
        </p:txBody>
      </p:sp>
      <p:pic>
        <p:nvPicPr>
          <p:cNvPr id="12" name="to go slide 5.wav">
            <a:hlinkClick r:id="" action="ppaction://media"/>
          </p:cNvPr>
          <p:cNvPicPr>
            <a:picLocks noRot="1" noChangeAspect="1"/>
          </p:cNvPicPr>
          <p:nvPr>
            <a:wavAudioFile r:embed="rId2" name="to go 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857892"/>
            <a:ext cx="304800" cy="304800"/>
          </a:xfrm>
          <a:prstGeom prst="rect">
            <a:avLst/>
          </a:prstGeom>
        </p:spPr>
      </p:pic>
      <p:pic>
        <p:nvPicPr>
          <p:cNvPr id="19" name="Picture 1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3"/>
          </a:xfrm>
          <a:prstGeom prst="rect">
            <a:avLst/>
          </a:prstGeom>
        </p:spPr>
      </p:pic>
      <p:pic>
        <p:nvPicPr>
          <p:cNvPr id="24" name="Picture 23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428992" y="1142984"/>
            <a:ext cx="3643338" cy="1143008"/>
          </a:xfrm>
          <a:prstGeom prst="wedgeRoundRectCallout">
            <a:avLst>
              <a:gd name="adj1" fmla="val -27107"/>
              <a:gd name="adj2" fmla="val 1358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nunca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7" name="Picture 26" descr="angrylightningbulb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21442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Miss Remotely Angry Lightening Bulb and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Mr Angry Toaster-Brow never go…</a:t>
            </a:r>
          </a:p>
        </p:txBody>
      </p:sp>
      <p:pic>
        <p:nvPicPr>
          <p:cNvPr id="13" name="to go slide 6.wav">
            <a:hlinkClick r:id="" action="ppaction://media"/>
          </p:cNvPr>
          <p:cNvPicPr>
            <a:picLocks noRot="1" noChangeAspect="1"/>
          </p:cNvPicPr>
          <p:nvPr>
            <a:wavAudioFile r:embed="rId2" name="to go 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857892"/>
            <a:ext cx="304800" cy="304800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2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light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28" name="Picture 27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6248" y="1857364"/>
            <a:ext cx="4572064" cy="3357586"/>
          </a:xfrm>
          <a:prstGeom prst="wedgeRoundRectCallout">
            <a:avLst>
              <a:gd name="adj1" fmla="val -65109"/>
              <a:gd name="adj2" fmla="val 280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Srta. Remotely Angry Lightening Bulb y el Sr. Angry Toaster-Brow </a:t>
            </a:r>
            <a:r>
              <a:rPr lang="en-GB" sz="4000" b="1" dirty="0" err="1">
                <a:solidFill>
                  <a:schemeClr val="tx1"/>
                </a:solidFill>
              </a:rPr>
              <a:t>nunca</a:t>
            </a:r>
            <a:r>
              <a:rPr lang="en-GB" sz="4000" b="1" dirty="0">
                <a:solidFill>
                  <a:schemeClr val="tx1"/>
                </a:solidFill>
              </a:rPr>
              <a:t> van…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12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3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3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5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2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2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27" name="Picture 26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go all the time.</a:t>
            </a:r>
          </a:p>
        </p:txBody>
      </p:sp>
      <p:pic>
        <p:nvPicPr>
          <p:cNvPr id="13" name="to go slide 7.wav">
            <a:hlinkClick r:id="" action="ppaction://media"/>
          </p:cNvPr>
          <p:cNvPicPr>
            <a:picLocks noRot="1" noChangeAspect="1"/>
          </p:cNvPicPr>
          <p:nvPr>
            <a:wavAudioFile r:embed="rId2" name="to go slide 7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5857892"/>
            <a:ext cx="304800" cy="304800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3929066"/>
            <a:ext cx="1825409" cy="1213063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8" name="Picture 27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429124" y="1214422"/>
            <a:ext cx="4071966" cy="1714512"/>
          </a:xfrm>
          <a:prstGeom prst="wedgeRoundRectCallout">
            <a:avLst>
              <a:gd name="adj1" fmla="val -16318"/>
              <a:gd name="adj2" fmla="val 969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vamos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siempre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3" name="Picture 22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38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pic>
        <p:nvPicPr>
          <p:cNvPr id="9" name="ELPHRG01.wav">
            <a:hlinkClick r:id="" action="ppaction://media"/>
          </p:cNvPr>
          <p:cNvPicPr>
            <a:picLocks noRot="1" noChangeAspect="1"/>
          </p:cNvPicPr>
          <p:nvPr>
            <a:wavAudioFile r:embed="rId1" name="ELPHRG0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357958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never go.</a:t>
            </a:r>
          </a:p>
        </p:txBody>
      </p:sp>
      <p:pic>
        <p:nvPicPr>
          <p:cNvPr id="13" name="to go slide 8.wav">
            <a:hlinkClick r:id="" action="ppaction://media"/>
          </p:cNvPr>
          <p:cNvPicPr>
            <a:picLocks noRot="1" noChangeAspect="1"/>
          </p:cNvPicPr>
          <p:nvPr>
            <a:wavAudioFile r:embed="rId2" name="to go 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929330"/>
            <a:ext cx="304800" cy="304800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9" cy="2286016"/>
          </a:xfrm>
          <a:prstGeom prst="rect">
            <a:avLst/>
          </a:prstGeom>
        </p:spPr>
      </p:pic>
      <p:pic>
        <p:nvPicPr>
          <p:cNvPr id="22" name="Picture 21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071802" y="1428736"/>
            <a:ext cx="3929090" cy="1214446"/>
          </a:xfrm>
          <a:prstGeom prst="wedgeRoundRectCallout">
            <a:avLst>
              <a:gd name="adj1" fmla="val 51039"/>
              <a:gd name="adj2" fmla="val 1337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nunca</a:t>
            </a:r>
            <a:r>
              <a:rPr lang="en-GB" sz="4000" b="1" dirty="0">
                <a:solidFill>
                  <a:schemeClr val="tx1"/>
                </a:solidFill>
              </a:rPr>
              <a:t> van.</a:t>
            </a:r>
          </a:p>
        </p:txBody>
      </p:sp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28" name="Picture 27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23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ouch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714620"/>
            <a:ext cx="9144000" cy="3717235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Ok, so nobody goes.</a:t>
            </a:r>
          </a:p>
        </p:txBody>
      </p:sp>
      <p:pic>
        <p:nvPicPr>
          <p:cNvPr id="13" name="to go slide 9.wav">
            <a:hlinkClick r:id="" action="ppaction://media"/>
          </p:cNvPr>
          <p:cNvPicPr>
            <a:picLocks noRot="1" noChangeAspect="1"/>
          </p:cNvPicPr>
          <p:nvPr>
            <a:wavAudioFile r:embed="rId1" name="to go slide 9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000768"/>
            <a:ext cx="304800" cy="304800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2"/>
            <a:ext cx="1807229" cy="3749832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85993"/>
            <a:ext cx="1807229" cy="374983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3000372"/>
            <a:ext cx="1837829" cy="2267451"/>
          </a:xfrm>
          <a:prstGeom prst="rect">
            <a:avLst/>
          </a:prstGeom>
        </p:spPr>
      </p:pic>
      <p:pic>
        <p:nvPicPr>
          <p:cNvPr id="27" name="Picture 26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071810"/>
            <a:ext cx="2071538" cy="2286016"/>
          </a:xfrm>
          <a:prstGeom prst="rect">
            <a:avLst/>
          </a:prstGeom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929066"/>
            <a:ext cx="1825407" cy="1213063"/>
          </a:xfrm>
          <a:prstGeom prst="rect">
            <a:avLst/>
          </a:prstGeom>
        </p:spPr>
      </p:pic>
      <p:pic>
        <p:nvPicPr>
          <p:cNvPr id="29" name="Picture 28" descr="confusedwolfman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pic>
        <p:nvPicPr>
          <p:cNvPr id="25" name="Picture 24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2571744"/>
            <a:ext cx="1503994" cy="25304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000232" y="1500174"/>
            <a:ext cx="4786346" cy="1214446"/>
          </a:xfrm>
          <a:prstGeom prst="wedgeRoundRectCallout">
            <a:avLst>
              <a:gd name="adj1" fmla="val -51290"/>
              <a:gd name="adj2" fmla="val 1328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Vale, no </a:t>
            </a:r>
            <a:r>
              <a:rPr lang="en-GB" sz="4000" b="1" dirty="0" err="1">
                <a:solidFill>
                  <a:schemeClr val="tx1"/>
                </a:solidFill>
              </a:rPr>
              <a:t>va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nadie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06AC16-4397-455D-BC2E-85302C3C1B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96A19F-74D0-48AD-8474-83926FEDE7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6945C7C-D514-4FBC-A2F2-61EE85D14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168</Words>
  <Application>Microsoft Office PowerPoint</Application>
  <PresentationFormat>On-screen Show (4:3)</PresentationFormat>
  <Paragraphs>36</Paragraphs>
  <Slides>11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go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77</cp:revision>
  <dcterms:created xsi:type="dcterms:W3CDTF">2009-05-28T09:47:26Z</dcterms:created>
  <dcterms:modified xsi:type="dcterms:W3CDTF">2025-07-22T18:39:47Z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