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311" r:id="rId6"/>
    <p:sldId id="312" r:id="rId7"/>
    <p:sldId id="315" r:id="rId8"/>
    <p:sldId id="320" r:id="rId9"/>
    <p:sldId id="323" r:id="rId10"/>
    <p:sldId id="324" r:id="rId11"/>
    <p:sldId id="263" r:id="rId12"/>
    <p:sldId id="32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4" autoAdjust="0"/>
    <p:restoredTop sz="94626"/>
  </p:normalViewPr>
  <p:slideViewPr>
    <p:cSldViewPr>
      <p:cViewPr varScale="1">
        <p:scale>
          <a:sx n="107" d="100"/>
          <a:sy n="107" d="100"/>
        </p:scale>
        <p:origin x="2256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22131-9FBF-40BF-97E6-AC93BBD0117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E6C84-A7C4-4A04-865A-5073933A703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Said</a:t>
            </a:r>
            <a:r>
              <a:rPr lang="en-GB" baseline="0" dirty="0"/>
              <a:t> by </a:t>
            </a:r>
            <a:r>
              <a:rPr lang="en-GB" dirty="0"/>
              <a:t>Potato before he 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4E6C84-A7C4-4A04-865A-5073933A703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microsoft.com/office/2007/relationships/hdphoto" Target="../media/hdphoto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audio" Target="../media/audio10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9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2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like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CN" sz="3600" b="1" dirty="0">
                <a:solidFill>
                  <a:schemeClr val="tx1"/>
                </a:solidFill>
              </a:rPr>
              <a:t>He likes her, but she doesn’t like him.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00034" y="428604"/>
            <a:ext cx="6429420" cy="1214446"/>
          </a:xfrm>
          <a:prstGeom prst="wedgeRoundRectCallout">
            <a:avLst>
              <a:gd name="adj1" fmla="val 50611"/>
              <a:gd name="adj2" fmla="val 23662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altLang="zh-CN" sz="4000" b="1" dirty="0">
                <a:solidFill>
                  <a:schemeClr val="tx1"/>
                </a:solidFill>
              </a:rPr>
              <a:t>A </a:t>
            </a:r>
            <a:r>
              <a:rPr lang="en-GB" altLang="zh-CN" sz="4000" b="1" dirty="0" err="1">
                <a:solidFill>
                  <a:schemeClr val="tx1"/>
                </a:solidFill>
              </a:rPr>
              <a:t>él</a:t>
            </a:r>
            <a:r>
              <a:rPr lang="en-GB" altLang="zh-CN" sz="4000" b="1" dirty="0">
                <a:solidFill>
                  <a:schemeClr val="tx1"/>
                </a:solidFill>
              </a:rPr>
              <a:t> le </a:t>
            </a:r>
            <a:r>
              <a:rPr lang="en-GB" altLang="zh-CN" sz="4000" b="1" dirty="0" err="1">
                <a:solidFill>
                  <a:schemeClr val="tx1"/>
                </a:solidFill>
              </a:rPr>
              <a:t>gusta</a:t>
            </a:r>
            <a:r>
              <a:rPr lang="en-GB" altLang="zh-CN" sz="4000" b="1" dirty="0">
                <a:solidFill>
                  <a:schemeClr val="tx1"/>
                </a:solidFill>
              </a:rPr>
              <a:t> </a:t>
            </a:r>
            <a:r>
              <a:rPr lang="en-GB" altLang="zh-CN" sz="4000" b="1" dirty="0" err="1">
                <a:solidFill>
                  <a:schemeClr val="tx1"/>
                </a:solidFill>
              </a:rPr>
              <a:t>ella</a:t>
            </a:r>
            <a:r>
              <a:rPr lang="en-GB" altLang="zh-CN" sz="4000" b="1" dirty="0">
                <a:solidFill>
                  <a:schemeClr val="tx1"/>
                </a:solidFill>
              </a:rPr>
              <a:t>, </a:t>
            </a:r>
            <a:r>
              <a:rPr lang="en-GB" altLang="zh-CN" sz="4000" b="1" dirty="0" err="1">
                <a:solidFill>
                  <a:schemeClr val="tx1"/>
                </a:solidFill>
              </a:rPr>
              <a:t>pero</a:t>
            </a:r>
            <a:r>
              <a:rPr lang="en-GB" altLang="zh-CN" sz="4000" b="1" dirty="0">
                <a:solidFill>
                  <a:schemeClr val="tx1"/>
                </a:solidFill>
              </a:rPr>
              <a:t> a </a:t>
            </a:r>
            <a:r>
              <a:rPr lang="en-GB" altLang="zh-CN" sz="4000" b="1" dirty="0" err="1">
                <a:solidFill>
                  <a:schemeClr val="tx1"/>
                </a:solidFill>
              </a:rPr>
              <a:t>ella</a:t>
            </a:r>
            <a:r>
              <a:rPr lang="en-GB" altLang="zh-CN" sz="4000" b="1" dirty="0">
                <a:solidFill>
                  <a:schemeClr val="tx1"/>
                </a:solidFill>
              </a:rPr>
              <a:t> no le </a:t>
            </a:r>
            <a:r>
              <a:rPr lang="en-GB" altLang="zh-CN" sz="4000" b="1" dirty="0" err="1">
                <a:solidFill>
                  <a:schemeClr val="tx1"/>
                </a:solidFill>
              </a:rPr>
              <a:t>gusta</a:t>
            </a:r>
            <a:r>
              <a:rPr lang="en-GB" altLang="zh-CN" sz="4000" b="1" dirty="0">
                <a:solidFill>
                  <a:schemeClr val="tx1"/>
                </a:solidFill>
              </a:rPr>
              <a:t> </a:t>
            </a:r>
            <a:r>
              <a:rPr lang="en-GB" altLang="zh-CN" sz="4000" b="1" dirty="0" err="1">
                <a:solidFill>
                  <a:schemeClr val="tx1"/>
                </a:solidFill>
              </a:rPr>
              <a:t>él</a:t>
            </a:r>
            <a:r>
              <a:rPr lang="en-GB" altLang="zh-CN" sz="4000" b="1" dirty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9" name="GRHandyVerbs-ToLike slide02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2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0928"/>
            <a:ext cx="2412586" cy="2976567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0928"/>
            <a:ext cx="2412585" cy="2976567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8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beach.bmp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CN" sz="3600" b="1" dirty="0">
                <a:solidFill>
                  <a:schemeClr val="tx1"/>
                </a:solidFill>
              </a:rPr>
              <a:t>What!? You do like him?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CN" sz="3600" b="1" dirty="0">
                <a:solidFill>
                  <a:schemeClr val="tx1"/>
                </a:solidFill>
              </a:rPr>
              <a:t>Whispers…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5572132" y="692696"/>
            <a:ext cx="3320348" cy="1296144"/>
          </a:xfrm>
          <a:prstGeom prst="wedgeRoundRectCallout">
            <a:avLst>
              <a:gd name="adj1" fmla="val -8524"/>
              <a:gd name="adj2" fmla="val 14391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CN" sz="4000" b="1" dirty="0">
                <a:solidFill>
                  <a:schemeClr val="tx1"/>
                </a:solidFill>
              </a:rPr>
              <a:t>...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3286124"/>
            <a:ext cx="2286016" cy="2522699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3286124"/>
            <a:ext cx="2286015" cy="2522699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0928"/>
            <a:ext cx="2412585" cy="2976567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9" name="GRHandyVerbs-ToLike slide03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3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000232" y="1785926"/>
            <a:ext cx="3737006" cy="1448710"/>
          </a:xfrm>
          <a:prstGeom prst="wedgeRoundRectCallout">
            <a:avLst>
              <a:gd name="adj1" fmla="val 87721"/>
              <a:gd name="adj2" fmla="val 15351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altLang="zh-CN" sz="4000" b="1" dirty="0">
                <a:solidFill>
                  <a:schemeClr val="tx1"/>
                </a:solidFill>
              </a:rPr>
              <a:t>¿</a:t>
            </a:r>
            <a:r>
              <a:rPr lang="en-GB" altLang="zh-CN" sz="4000" b="1" dirty="0" err="1">
                <a:solidFill>
                  <a:schemeClr val="tx1"/>
                </a:solidFill>
              </a:rPr>
              <a:t>Qué</a:t>
            </a:r>
            <a:r>
              <a:rPr lang="en-GB" altLang="zh-CN" sz="4000" b="1" dirty="0">
                <a:solidFill>
                  <a:schemeClr val="tx1"/>
                </a:solidFill>
              </a:rPr>
              <a:t>? ¡¿</a:t>
            </a:r>
            <a:r>
              <a:rPr lang="en-GB" altLang="zh-CN" sz="4000" b="1" dirty="0" err="1">
                <a:solidFill>
                  <a:schemeClr val="tx1"/>
                </a:solidFill>
              </a:rPr>
              <a:t>Que</a:t>
            </a:r>
            <a:r>
              <a:rPr lang="en-GB" altLang="zh-CN" sz="4000" b="1" dirty="0">
                <a:solidFill>
                  <a:schemeClr val="tx1"/>
                </a:solidFill>
              </a:rPr>
              <a:t> </a:t>
            </a:r>
            <a:r>
              <a:rPr lang="en-GB" altLang="zh-CN" sz="4000" b="1" dirty="0" err="1">
                <a:solidFill>
                  <a:schemeClr val="tx1"/>
                </a:solidFill>
              </a:rPr>
              <a:t>él</a:t>
            </a:r>
            <a:r>
              <a:rPr lang="en-GB" altLang="zh-CN" sz="4000" b="1" dirty="0">
                <a:solidFill>
                  <a:schemeClr val="tx1"/>
                </a:solidFill>
              </a:rPr>
              <a:t>  </a:t>
            </a:r>
            <a:r>
              <a:rPr lang="en-GB" altLang="zh-CN" sz="4000" b="1" dirty="0" err="1">
                <a:solidFill>
                  <a:schemeClr val="tx1"/>
                </a:solidFill>
              </a:rPr>
              <a:t>te</a:t>
            </a:r>
            <a:r>
              <a:rPr lang="en-GB" altLang="zh-CN" sz="4000" b="1" dirty="0">
                <a:solidFill>
                  <a:schemeClr val="tx1"/>
                </a:solidFill>
              </a:rPr>
              <a:t> </a:t>
            </a:r>
            <a:r>
              <a:rPr lang="en-GB" altLang="zh-CN" sz="4000" b="1" dirty="0" err="1">
                <a:solidFill>
                  <a:schemeClr val="tx1"/>
                </a:solidFill>
              </a:rPr>
              <a:t>gusta</a:t>
            </a:r>
            <a:r>
              <a:rPr lang="en-GB" altLang="zh-CN" sz="4000" b="1" dirty="0">
                <a:solidFill>
                  <a:schemeClr val="tx1"/>
                </a:solidFill>
              </a:rPr>
              <a:t>?!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022E-16 -2.96296E-6 L 0.08021 -0.02639 " pathEditMode="relative" rAng="0" ptsTypes="AA">
                                      <p:cBhvr>
                                        <p:cTn id="14" dur="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022E-16 -2.96296E-6 L 0.08021 -0.02639 " pathEditMode="relative" rAng="0" ptsTypes="AA">
                                      <p:cBhvr>
                                        <p:cTn id="16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7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5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2" grpId="1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beach.bmp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3071810"/>
            <a:ext cx="2286016" cy="252269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we all like him.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357422" y="1000108"/>
            <a:ext cx="4786346" cy="1214446"/>
          </a:xfrm>
          <a:prstGeom prst="wedgeRoundRectCallout">
            <a:avLst>
              <a:gd name="adj1" fmla="val -35897"/>
              <a:gd name="adj2" fmla="val 14619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1" name="GRHandyVerbs-ToLike slide04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4.wav"/>
          </p:nvPr>
        </p:nvPicPr>
        <p:blipFill>
          <a:blip r:embed="rId10" cstate="print"/>
          <a:stretch>
            <a:fillRect/>
          </a:stretch>
        </p:blipFill>
        <p:spPr>
          <a:xfrm>
            <a:off x="891067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07691 0.036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beach.bmp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all like him! Really!?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699792" y="980728"/>
            <a:ext cx="4658290" cy="1448140"/>
          </a:xfrm>
          <a:prstGeom prst="wedgeRoundRectCallout">
            <a:avLst>
              <a:gd name="adj1" fmla="val 41132"/>
              <a:gd name="adj2" fmla="val 12394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¡¿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?! ¡¿En </a:t>
            </a:r>
            <a:r>
              <a:rPr lang="en-GB" sz="4000" b="1" dirty="0" err="1">
                <a:solidFill>
                  <a:schemeClr val="tx1"/>
                </a:solidFill>
              </a:rPr>
              <a:t>serio</a:t>
            </a:r>
            <a:r>
              <a:rPr lang="en-GB" sz="4000" b="1" dirty="0">
                <a:solidFill>
                  <a:schemeClr val="tx1"/>
                </a:solidFill>
              </a:rPr>
              <a:t>?!</a:t>
            </a:r>
          </a:p>
        </p:txBody>
      </p: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6" name="GRHandyVerbs-ToLike slide05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5.wav"/>
          </p:nvPr>
        </p:nvPicPr>
        <p:blipFill>
          <a:blip r:embed="rId10" cstate="print"/>
          <a:stretch>
            <a:fillRect/>
          </a:stretch>
        </p:blipFill>
        <p:spPr>
          <a:xfrm>
            <a:off x="891067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t="22949" r="32867" b="102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all like me?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571480"/>
            <a:ext cx="2474316" cy="513397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3214686"/>
            <a:ext cx="3357586" cy="223126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692696"/>
            <a:ext cx="3875322" cy="1236106"/>
          </a:xfrm>
          <a:prstGeom prst="wedgeRoundRectCallout">
            <a:avLst>
              <a:gd name="adj1" fmla="val -52663"/>
              <a:gd name="adj2" fmla="val 14193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¿Les gusto a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12" name="GRHandyVerbs-ToLike slide06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6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32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6021288"/>
            <a:ext cx="9144000" cy="83671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I don’t like you.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555776" y="332656"/>
            <a:ext cx="5945314" cy="1167518"/>
          </a:xfrm>
          <a:prstGeom prst="wedgeRoundRectCallout">
            <a:avLst>
              <a:gd name="adj1" fmla="val 34666"/>
              <a:gd name="adj2" fmla="val 16638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Bueno</a:t>
            </a:r>
            <a:r>
              <a:rPr lang="en-GB" sz="4000" b="1" dirty="0">
                <a:solidFill>
                  <a:schemeClr val="tx1"/>
                </a:solidFill>
              </a:rPr>
              <a:t>, a </a:t>
            </a:r>
            <a:r>
              <a:rPr lang="en-GB" sz="4000" b="1" dirty="0" err="1">
                <a:solidFill>
                  <a:schemeClr val="tx1"/>
                </a:solidFill>
              </a:rPr>
              <a:t>mí</a:t>
            </a:r>
            <a:r>
              <a:rPr lang="en-GB" sz="4000" b="1" dirty="0">
                <a:solidFill>
                  <a:schemeClr val="tx1"/>
                </a:solidFill>
              </a:rPr>
              <a:t> no me </a:t>
            </a:r>
            <a:r>
              <a:rPr lang="en-GB" sz="4000" b="1" dirty="0" err="1">
                <a:solidFill>
                  <a:schemeClr val="tx1"/>
                </a:solidFill>
              </a:rPr>
              <a:t>gustas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1" cy="306890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8264" y="2852936"/>
            <a:ext cx="2412585" cy="2976567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1" cy="3068900"/>
          </a:xfrm>
          <a:prstGeom prst="rect">
            <a:avLst/>
          </a:prstGeom>
        </p:spPr>
      </p:pic>
      <p:pic>
        <p:nvPicPr>
          <p:cNvPr id="17" name="GRHandyVerbs-ToLike slide07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44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44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8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8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beach.bmp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15499" y="2000240"/>
            <a:ext cx="4143375" cy="3343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 – </a:t>
            </a:r>
            <a:r>
              <a:rPr lang="en-GB" sz="5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836107"/>
            <a:ext cx="39290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3928" y="1876757"/>
            <a:ext cx="522007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mí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Me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Te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</a:t>
            </a:r>
            <a:r>
              <a:rPr lang="en-GB" sz="3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sted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Le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/as)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Les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/as) Os </a:t>
            </a:r>
            <a:r>
              <a:rPr lang="en-GB" sz="36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gusta</a:t>
            </a:r>
            <a:r>
              <a:rPr lang="en-GB" sz="36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</p:txBody>
      </p:sp>
      <p:pic>
        <p:nvPicPr>
          <p:cNvPr id="7" name="GRHandyVerbs-ToLike slide08.wav">
            <a:hlinkClick r:id="" action="ppaction://media"/>
          </p:cNvPr>
          <p:cNvPicPr>
            <a:picLocks noRot="1" noChangeAspect="1"/>
          </p:cNvPicPr>
          <p:nvPr>
            <a:wavAudioFile r:embed="rId1" name="GRHandyVerbs-ToLike slide0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0.00173 3.33333E-6 C 0.01979 0.00972 0.04132 0.01944 -0.02326 -0.00556 C -0.08784 -0.03056 -0.29062 -0.16158 -0.38871 -0.15 C -0.48663 -0.13843 -0.55121 0.06157 -0.61146 0.06389 C -0.67153 0.0662 -0.70104 -0.13797 -0.74982 -0.13611 C -0.79843 -0.13426 -0.846 0.07222 -0.9033 0.075 C -0.96059 0.07777 -1.04236 -0.1213 -1.09357 -0.11945 C -1.14479 -0.1176 -1.171 0.08102 -1.21024 0.08611 C -1.24948 0.0912 -1.2934 -0.06991 -1.32899 -0.08889 C -1.36475 -0.10787 -1.39861 -0.0588 -1.42413 -0.02778 C -1.44982 0.00324 -1.46614 0.05023 -1.48264 0.09722 " pathEditMode="relative" rAng="0" ptsTypes="aaaaaaaaaaA">
                                      <p:cBhvr>
                                        <p:cTn id="8" dur="8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900" y="-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beach.bmp"/>
          <p:cNvPicPr>
            <a:picLocks noChangeAspect="1"/>
          </p:cNvPicPr>
          <p:nvPr/>
        </p:nvPicPr>
        <p:blipFill>
          <a:blip r:embed="rId5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AD74C78B-0F7C-802C-AB06-C218D75287E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60A695D5-5C91-7041-4358-A91B32151D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C7C2BC-1827-48CC-8EB0-83A399D7A1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698E35-A483-4B44-AA81-1D61E979991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62A7C47-47BA-4F04-B29A-B1BA6CA5F1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212</Words>
  <Application>Microsoft Office PowerPoint</Application>
  <PresentationFormat>On-screen Show (4:3)</PresentationFormat>
  <Paragraphs>35</Paragraphs>
  <Slides>9</Slides>
  <Notes>2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like – gustar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109</cp:revision>
  <dcterms:created xsi:type="dcterms:W3CDTF">2009-05-28T09:47:26Z</dcterms:created>
  <dcterms:modified xsi:type="dcterms:W3CDTF">2025-07-22T18:39:41Z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