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303" r:id="rId6"/>
    <p:sldId id="304" r:id="rId7"/>
    <p:sldId id="305" r:id="rId8"/>
    <p:sldId id="308" r:id="rId9"/>
    <p:sldId id="306" r:id="rId10"/>
    <p:sldId id="307" r:id="rId11"/>
    <p:sldId id="309" r:id="rId12"/>
    <p:sldId id="310" r:id="rId13"/>
    <p:sldId id="311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7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0.wav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microsoft.com/office/2007/relationships/media" Target="../media/media2.wav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media1.wav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audio" Target="../media/media2.wav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say - </a:t>
            </a:r>
            <a:r>
              <a:rPr lang="en-GB" sz="7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Decir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confusedwolfman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500824" y="3143248"/>
            <a:ext cx="1825775" cy="3071834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00486" cy="1143000"/>
          </a:xfrm>
        </p:spPr>
        <p:txBody>
          <a:bodyPr/>
          <a:lstStyle/>
          <a:p>
            <a:r>
              <a:rPr lang="en-GB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GB" sz="6000" b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ay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28596" y="2000802"/>
            <a:ext cx="36433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says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86248" y="2000240"/>
            <a:ext cx="48577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digo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dices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dice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decimos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decís</a:t>
            </a:r>
            <a:endParaRPr lang="en-GB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dicen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4857752" y="428604"/>
            <a:ext cx="39004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d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ecir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2" name="SpGRHandyVerbs-ToSay09.wav">
            <a:hlinkClick r:id="" action="ppaction://media"/>
          </p:cNvPr>
          <p:cNvPicPr>
            <a:picLocks noRot="1" noChangeAspect="1"/>
          </p:cNvPicPr>
          <p:nvPr>
            <a:wavAudioFile r:embed="rId1" name="SpGRHandyVerbs-ToSay09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94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BB636A1-136A-613A-DC98-E8B39578B16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BE4D428-3BE3-7568-B602-E08DA3F871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confusedwolfman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4" y="3143248"/>
            <a:ext cx="1825775" cy="3071834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571472" y="2643182"/>
            <a:ext cx="2000264" cy="1785950"/>
          </a:xfrm>
          <a:prstGeom prst="wedgeRoundRectCallout">
            <a:avLst>
              <a:gd name="adj1" fmla="val -72033"/>
              <a:gd name="adj2" fmla="val -3681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¡Soy DJ  Angry!</a:t>
            </a:r>
          </a:p>
        </p:txBody>
      </p:sp>
      <p:sp>
        <p:nvSpPr>
          <p:cNvPr id="29" name="Round Diagonal Corner Rectangle 2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This is DJ Angry!</a:t>
            </a:r>
          </a:p>
        </p:txBody>
      </p:sp>
      <p:pic>
        <p:nvPicPr>
          <p:cNvPr id="30" name="SpGRHandyVerbs-ToSay01.wav">
            <a:hlinkClick r:id="" action="ppaction://media"/>
          </p:cNvPr>
          <p:cNvPicPr>
            <a:picLocks noRot="1" noChangeAspect="1"/>
          </p:cNvPicPr>
          <p:nvPr>
            <a:wavAudioFile r:embed="rId1" name="SpGRHandyVerbs-ToSay01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confusedwolfman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4" y="3143248"/>
            <a:ext cx="1825775" cy="3071834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500034" y="1714488"/>
            <a:ext cx="2714644" cy="3143272"/>
          </a:xfrm>
          <a:prstGeom prst="wedgeRoundRectCallout">
            <a:avLst>
              <a:gd name="adj1" fmla="val -72033"/>
              <a:gd name="adj2" fmla="val -3681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digo</a:t>
            </a:r>
            <a:r>
              <a:rPr lang="en-GB" sz="4000" b="1" dirty="0">
                <a:solidFill>
                  <a:schemeClr val="tx1"/>
                </a:solidFill>
              </a:rPr>
              <a:t> “Angry”!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Vosotros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decís</a:t>
            </a:r>
            <a:r>
              <a:rPr lang="en-GB" sz="4000" b="1" dirty="0">
                <a:solidFill>
                  <a:schemeClr val="tx1"/>
                </a:solidFill>
              </a:rPr>
              <a:t> “Family”!</a:t>
            </a:r>
          </a:p>
        </p:txBody>
      </p:sp>
      <p:sp>
        <p:nvSpPr>
          <p:cNvPr id="29" name="Round Diagonal Corner Rectangle 2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say angry! You say Family!</a:t>
            </a:r>
          </a:p>
        </p:txBody>
      </p:sp>
      <p:pic>
        <p:nvPicPr>
          <p:cNvPr id="30" name="SpGRHandyVerbs-ToSay02.wav">
            <a:hlinkClick r:id="" action="ppaction://media"/>
          </p:cNvPr>
          <p:cNvPicPr>
            <a:picLocks noRot="1" noChangeAspect="1"/>
          </p:cNvPicPr>
          <p:nvPr>
            <a:wavAudioFile r:embed="rId1" name="SpGRHandyVerbs-ToSay02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nfusedwolfman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4" y="3143248"/>
            <a:ext cx="1825775" cy="3071834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angrylightningbulb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5" y="3143248"/>
            <a:ext cx="3143272" cy="3468712"/>
          </a:xfrm>
          <a:prstGeom prst="rect">
            <a:avLst/>
          </a:prstGeom>
        </p:spPr>
      </p:pic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500034" y="1857364"/>
            <a:ext cx="2357454" cy="1714512"/>
          </a:xfrm>
          <a:prstGeom prst="wedgeRoundRectCallout">
            <a:avLst>
              <a:gd name="adj1" fmla="val 65234"/>
              <a:gd name="adj2" fmla="val 8614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dice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0" name="Round Diagonal Corner Rectangle 2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 says what?</a:t>
            </a:r>
          </a:p>
        </p:txBody>
      </p:sp>
      <p:pic>
        <p:nvPicPr>
          <p:cNvPr id="32" name="SpGRHandyVerbs-ToSay03.wav">
            <a:hlinkClick r:id="" action="ppaction://media"/>
          </p:cNvPr>
          <p:cNvPicPr>
            <a:picLocks noRot="1" noChangeAspect="1"/>
          </p:cNvPicPr>
          <p:nvPr>
            <a:wavAudioFile r:embed="rId1" name="SpGRHandyVerbs-ToSay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5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75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confusedwolfman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4" y="3143248"/>
            <a:ext cx="1825775" cy="3071834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500034" y="1571612"/>
            <a:ext cx="2714612" cy="3214710"/>
          </a:xfrm>
          <a:prstGeom prst="wedgeRoundRectCallout">
            <a:avLst>
              <a:gd name="adj1" fmla="val -67387"/>
              <a:gd name="adj2" fmla="val -3254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digo</a:t>
            </a:r>
            <a:r>
              <a:rPr lang="en-GB" sz="4000" b="1" dirty="0">
                <a:solidFill>
                  <a:schemeClr val="tx1"/>
                </a:solidFill>
              </a:rPr>
              <a:t> “Angry”!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Vosotros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decís</a:t>
            </a:r>
            <a:r>
              <a:rPr lang="en-GB" sz="4000" b="1" dirty="0">
                <a:solidFill>
                  <a:schemeClr val="tx1"/>
                </a:solidFill>
              </a:rPr>
              <a:t> “Family”!</a:t>
            </a:r>
          </a:p>
        </p:txBody>
      </p:sp>
      <p:sp>
        <p:nvSpPr>
          <p:cNvPr id="29" name="Round Diagonal Corner Rectangle 2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say angry! You say Family!</a:t>
            </a:r>
          </a:p>
        </p:txBody>
      </p:sp>
      <p:pic>
        <p:nvPicPr>
          <p:cNvPr id="30" name="SpGRHandyVerbs-ToSay04.wav">
            <a:hlinkClick r:id="" action="ppaction://media"/>
          </p:cNvPr>
          <p:cNvPicPr>
            <a:picLocks noRot="1" noChangeAspect="1"/>
          </p:cNvPicPr>
          <p:nvPr>
            <a:wavAudioFile r:embed="rId1" name="SpGRHandyVerbs-ToSay04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nfusedwolfman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143248"/>
            <a:ext cx="1825775" cy="3071834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3643306" y="1214422"/>
            <a:ext cx="3714776" cy="1857388"/>
          </a:xfrm>
          <a:prstGeom prst="wedgeRoundRectCallout">
            <a:avLst>
              <a:gd name="adj1" fmla="val 27360"/>
              <a:gd name="adj2" fmla="val 7194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Nosotros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decimos</a:t>
            </a:r>
            <a:r>
              <a:rPr lang="en-GB" sz="4000" b="1" dirty="0">
                <a:solidFill>
                  <a:schemeClr val="tx1"/>
                </a:solidFill>
              </a:rPr>
              <a:t> “Family”?</a:t>
            </a:r>
          </a:p>
        </p:txBody>
      </p:sp>
      <p:pic>
        <p:nvPicPr>
          <p:cNvPr id="29" name="Picture 28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143248"/>
            <a:ext cx="1825776" cy="3071834"/>
          </a:xfrm>
          <a:prstGeom prst="rect">
            <a:avLst/>
          </a:prstGeom>
        </p:spPr>
      </p:pic>
      <p:sp>
        <p:nvSpPr>
          <p:cNvPr id="30" name="Round Diagonal Corner Rectangle 2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 say Family?</a:t>
            </a:r>
          </a:p>
        </p:txBody>
      </p:sp>
      <p:pic>
        <p:nvPicPr>
          <p:cNvPr id="32" name="SpGRHandyVerbs-ToSay05.wav">
            <a:hlinkClick r:id="" action="ppaction://media"/>
          </p:cNvPr>
          <p:cNvPicPr>
            <a:picLocks noRot="1" noChangeAspect="1"/>
          </p:cNvPicPr>
          <p:nvPr>
            <a:wavAudioFile r:embed="rId1" name="SpGRHandyVerbs-ToSay0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2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nfusedwolfman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4" y="3143248"/>
            <a:ext cx="1825775" cy="3071834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angrylightningbulb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5" y="3143248"/>
            <a:ext cx="3143272" cy="3468712"/>
          </a:xfrm>
          <a:prstGeom prst="rect">
            <a:avLst/>
          </a:prstGeom>
        </p:spPr>
      </p:pic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51" name="Rounded Rectangular Callout 50"/>
          <p:cNvSpPr/>
          <p:nvPr/>
        </p:nvSpPr>
        <p:spPr>
          <a:xfrm>
            <a:off x="214282" y="1571612"/>
            <a:ext cx="3500462" cy="1571636"/>
          </a:xfrm>
          <a:prstGeom prst="wedgeRoundRectCallout">
            <a:avLst>
              <a:gd name="adj1" fmla="val 35209"/>
              <a:gd name="adj2" fmla="val 9955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No, </a:t>
            </a:r>
            <a:r>
              <a:rPr lang="en-GB" sz="4000" b="1" dirty="0" err="1">
                <a:solidFill>
                  <a:schemeClr val="tx1"/>
                </a:solidFill>
              </a:rPr>
              <a:t>ellos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dicen</a:t>
            </a:r>
            <a:r>
              <a:rPr lang="en-GB" sz="4000" b="1" dirty="0">
                <a:solidFill>
                  <a:schemeClr val="tx1"/>
                </a:solidFill>
              </a:rPr>
              <a:t> “Family”.</a:t>
            </a:r>
          </a:p>
        </p:txBody>
      </p:sp>
      <p:sp>
        <p:nvSpPr>
          <p:cNvPr id="30" name="Round Diagonal Corner Rectangle 2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No, they say Family.</a:t>
            </a:r>
          </a:p>
        </p:txBody>
      </p:sp>
      <p:pic>
        <p:nvPicPr>
          <p:cNvPr id="32" name="SpGRHandyVerbs-ToSay06.wav">
            <a:hlinkClick r:id="" action="ppaction://media"/>
          </p:cNvPr>
          <p:cNvPicPr>
            <a:picLocks noRot="1" noChangeAspect="1"/>
          </p:cNvPicPr>
          <p:nvPr>
            <a:wavAudioFile r:embed="rId1" name="SpGRHandyVerbs-ToSay0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43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nfusedwolfman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4" y="3143248"/>
            <a:ext cx="1825775" cy="3071834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500562" y="1857364"/>
            <a:ext cx="26717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¿…?</a:t>
            </a:r>
          </a:p>
        </p:txBody>
      </p:sp>
      <p:sp>
        <p:nvSpPr>
          <p:cNvPr id="30" name="Round Diagonal Corner Rectangle 2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32" name="SpGRHandyVerbs-ToSay07.wav">
            <a:hlinkClick r:id="" action="ppaction://media"/>
          </p:cNvPr>
          <p:cNvPicPr>
            <a:picLocks noRot="1" noChangeAspect="1"/>
          </p:cNvPicPr>
          <p:nvPr>
            <a:wavAudioFile r:embed="rId1" name="SpGRHandyVerbs-ToSay07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confusedwolfman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3143248"/>
            <a:ext cx="1825775" cy="3071833"/>
          </a:xfrm>
          <a:prstGeom prst="rect">
            <a:avLst/>
          </a:prstGeom>
        </p:spPr>
      </p:pic>
      <p:sp>
        <p:nvSpPr>
          <p:cNvPr id="3" name="Flowchart: Delay 2"/>
          <p:cNvSpPr/>
          <p:nvPr/>
        </p:nvSpPr>
        <p:spPr>
          <a:xfrm rot="13857580">
            <a:off x="1665373" y="768156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lowchart: Delay 3"/>
          <p:cNvSpPr/>
          <p:nvPr/>
        </p:nvSpPr>
        <p:spPr>
          <a:xfrm rot="18974254">
            <a:off x="829737" y="680323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lowchart: Delay 4"/>
          <p:cNvSpPr/>
          <p:nvPr/>
        </p:nvSpPr>
        <p:spPr>
          <a:xfrm rot="14300788">
            <a:off x="4135543" y="562175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Delay 5"/>
          <p:cNvSpPr/>
          <p:nvPr/>
        </p:nvSpPr>
        <p:spPr>
          <a:xfrm rot="18974254">
            <a:off x="3330067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lowchart: Delay 6"/>
          <p:cNvSpPr/>
          <p:nvPr/>
        </p:nvSpPr>
        <p:spPr>
          <a:xfrm rot="14007332">
            <a:off x="6656724" y="557631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Delay 7"/>
          <p:cNvSpPr/>
          <p:nvPr/>
        </p:nvSpPr>
        <p:spPr>
          <a:xfrm rot="18974254">
            <a:off x="5758960" y="537447"/>
            <a:ext cx="928694" cy="500066"/>
          </a:xfrm>
          <a:prstGeom prst="flowChartDela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2714612" y="928670"/>
            <a:ext cx="285752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2928926" y="1214422"/>
            <a:ext cx="357190" cy="214314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3107521" y="1750207"/>
            <a:ext cx="714380" cy="71438"/>
          </a:xfrm>
          <a:prstGeom prst="line">
            <a:avLst/>
          </a:prstGeom>
          <a:ln w="63500" cmpd="sng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500694" y="1500174"/>
            <a:ext cx="357190" cy="214314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 flipV="1">
            <a:off x="5357818" y="1214422"/>
            <a:ext cx="357190" cy="142876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4786314" y="1500174"/>
            <a:ext cx="500066" cy="214314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500562" y="1643050"/>
            <a:ext cx="428628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7037405" y="1749413"/>
            <a:ext cx="642942" cy="1588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7393801" y="1535893"/>
            <a:ext cx="642942" cy="285752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715272" y="1214422"/>
            <a:ext cx="642942" cy="357190"/>
          </a:xfrm>
          <a:prstGeom prst="line">
            <a:avLst/>
          </a:prstGeom>
          <a:ln w="63500" cmpd="sng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145092" y="1142984"/>
            <a:ext cx="284164" cy="1588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893603" y="1678769"/>
            <a:ext cx="357190" cy="1588"/>
          </a:xfrm>
          <a:prstGeom prst="line">
            <a:avLst/>
          </a:prstGeom>
          <a:ln w="63500" cmpd="sng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6200000" flipH="1">
            <a:off x="2678893" y="1464455"/>
            <a:ext cx="357190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2285984" y="1714488"/>
            <a:ext cx="428628" cy="1588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1928794" y="1785926"/>
            <a:ext cx="571504" cy="285752"/>
          </a:xfrm>
          <a:prstGeom prst="line">
            <a:avLst/>
          </a:prstGeom>
          <a:ln w="63500" cmpd="sng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535753" y="1821645"/>
            <a:ext cx="714380" cy="7143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 flipV="1">
            <a:off x="357158" y="1357298"/>
            <a:ext cx="428628" cy="357190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>
            <a:off x="214282" y="1214422"/>
            <a:ext cx="357190" cy="1588"/>
          </a:xfrm>
          <a:prstGeom prst="line">
            <a:avLst/>
          </a:prstGeom>
          <a:ln w="63500" cmpd="sng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3143248"/>
            <a:ext cx="3143272" cy="3468712"/>
          </a:xfrm>
          <a:prstGeom prst="rect">
            <a:avLst/>
          </a:prstGeom>
        </p:spPr>
      </p:pic>
      <p:sp>
        <p:nvSpPr>
          <p:cNvPr id="30" name="Rounded Rectangular Callout 29"/>
          <p:cNvSpPr/>
          <p:nvPr/>
        </p:nvSpPr>
        <p:spPr>
          <a:xfrm>
            <a:off x="3500430" y="1142984"/>
            <a:ext cx="3429024" cy="1928826"/>
          </a:xfrm>
          <a:prstGeom prst="wedgeRoundRectCallout">
            <a:avLst>
              <a:gd name="adj1" fmla="val 35618"/>
              <a:gd name="adj2" fmla="val 11574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Entonces</a:t>
            </a:r>
            <a:r>
              <a:rPr lang="en-GB" sz="4000" b="1" dirty="0">
                <a:solidFill>
                  <a:schemeClr val="tx1"/>
                </a:solidFill>
              </a:rPr>
              <a:t>,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decimos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nosotros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32" name="Picture 31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4" y="3143248"/>
            <a:ext cx="1825775" cy="3071834"/>
          </a:xfrm>
          <a:prstGeom prst="rect">
            <a:avLst/>
          </a:prstGeom>
        </p:spPr>
      </p:pic>
      <p:sp>
        <p:nvSpPr>
          <p:cNvPr id="34" name="Round Diagonal Corner Rectangle 3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So what do we say?</a:t>
            </a:r>
          </a:p>
        </p:txBody>
      </p:sp>
      <p:pic>
        <p:nvPicPr>
          <p:cNvPr id="41" name="SpGRHandyVerbs-ToSay08.wav">
            <a:hlinkClick r:id="" action="ppaction://media"/>
          </p:cNvPr>
          <p:cNvPicPr>
            <a:picLocks noRot="1" noChangeAspect="1"/>
          </p:cNvPicPr>
          <p:nvPr>
            <a:wavAudioFile r:embed="rId1" name="SpGRHandyVerbs-ToSay0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7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7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4D0A9C-2B11-43BD-AD14-389D866E45B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E85C3C4-45C1-4313-A142-FF43F60648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B82AB6-81DD-4691-9BCE-D621A82AF8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156</Words>
  <Application>Microsoft Office PowerPoint</Application>
  <PresentationFormat>On-screen Show (4:3)</PresentationFormat>
  <Paragraphs>37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say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73</cp:revision>
  <dcterms:created xsi:type="dcterms:W3CDTF">2009-05-28T09:47:26Z</dcterms:created>
  <dcterms:modified xsi:type="dcterms:W3CDTF">2025-07-22T18:38:04Z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